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  <p:sldMasterId id="214748375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4AE4-18A5-42E7-96DE-26E358FABFDD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1598-BC4D-486A-ADC5-7992FF52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1598-BC4D-486A-ADC5-7992FF5254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7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11-Jun-24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11-Jun-24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82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9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50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7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0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1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41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9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11-Jun-24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5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11-Jun-24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11-Jun-24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9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0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11-Jun-24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8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11-Jun-24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11-Jun-24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6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23" r:id="rId6"/>
    <p:sldLayoutId id="2147483819" r:id="rId7"/>
    <p:sldLayoutId id="2147483820" r:id="rId8"/>
    <p:sldLayoutId id="2147483821" r:id="rId9"/>
    <p:sldLayoutId id="2147483822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611EAE-47AA-8333-2A42-211401FEB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49" r="1" b="1"/>
          <a:stretch/>
        </p:blipFill>
        <p:spPr>
          <a:xfrm>
            <a:off x="20" y="-1"/>
            <a:ext cx="12191980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C304-409F-B931-282A-CAC0B9A25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9BA87-0EC9-DF6C-88B8-BC3683E3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off the beaten path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5630E3-9723-1432-BFFC-A2DC0F333D46}"/>
              </a:ext>
            </a:extLst>
          </p:cNvPr>
          <p:cNvSpPr txBox="1"/>
          <p:nvPr/>
        </p:nvSpPr>
        <p:spPr>
          <a:xfrm>
            <a:off x="4780095" y="582845"/>
            <a:ext cx="6415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Design 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DEF9B-2433-A4DD-27CF-96F6FCB870C6}"/>
              </a:ext>
            </a:extLst>
          </p:cNvPr>
          <p:cNvSpPr txBox="1"/>
          <p:nvPr/>
        </p:nvSpPr>
        <p:spPr>
          <a:xfrm>
            <a:off x="4780095" y="1797820"/>
            <a:ext cx="69537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Database should track:</a:t>
            </a:r>
          </a:p>
          <a:p>
            <a:endParaRPr lang="en-US" sz="20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products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list products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create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inventory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modify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reviews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track most popular/least popular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purchase history/offer email promotion to inactive users</a:t>
            </a:r>
          </a:p>
        </p:txBody>
      </p:sp>
    </p:spTree>
    <p:extLst>
      <p:ext uri="{BB962C8B-B14F-4D97-AF65-F5344CB8AC3E}">
        <p14:creationId xmlns:p14="http://schemas.microsoft.com/office/powerpoint/2010/main" val="20002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611EAE-47AA-8333-2A42-211401FEB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49" r="1" b="1"/>
          <a:stretch/>
        </p:blipFill>
        <p:spPr>
          <a:xfrm>
            <a:off x="20" y="-1"/>
            <a:ext cx="12191980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C304-409F-B931-282A-CAC0B9A25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9BA87-0EC9-DF6C-88B8-BC3683E3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off the beaten path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5630E3-9723-1432-BFFC-A2DC0F333D46}"/>
              </a:ext>
            </a:extLst>
          </p:cNvPr>
          <p:cNvSpPr txBox="1"/>
          <p:nvPr/>
        </p:nvSpPr>
        <p:spPr>
          <a:xfrm>
            <a:off x="4780095" y="582845"/>
            <a:ext cx="6415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Implementation Choices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DEF9B-2433-A4DD-27CF-96F6FCB870C6}"/>
              </a:ext>
            </a:extLst>
          </p:cNvPr>
          <p:cNvSpPr txBox="1"/>
          <p:nvPr/>
        </p:nvSpPr>
        <p:spPr>
          <a:xfrm>
            <a:off x="4780095" y="1478368"/>
            <a:ext cx="69537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During  the design phase we first decided the type of ecommerce company we were going to be.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Once we had an identity established as an outdoor equipment company, we needed to populate our store with products.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From here we gathered details about:</a:t>
            </a:r>
          </a:p>
          <a:p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Products we would sell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Categories we would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Product Descriptions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Brands</a:t>
            </a:r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2248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611EAE-47AA-8333-2A42-211401FEB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49" r="1" b="1"/>
          <a:stretch/>
        </p:blipFill>
        <p:spPr>
          <a:xfrm>
            <a:off x="20" y="-1"/>
            <a:ext cx="12191980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C304-409F-B931-282A-CAC0B9A25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9BA87-0EC9-DF6C-88B8-BC3683E3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off the beaten path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5630E3-9723-1432-BFFC-A2DC0F333D46}"/>
              </a:ext>
            </a:extLst>
          </p:cNvPr>
          <p:cNvSpPr txBox="1"/>
          <p:nvPr/>
        </p:nvSpPr>
        <p:spPr>
          <a:xfrm>
            <a:off x="4780095" y="582845"/>
            <a:ext cx="6415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Implementation Choices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DEF9B-2433-A4DD-27CF-96F6FCB870C6}"/>
              </a:ext>
            </a:extLst>
          </p:cNvPr>
          <p:cNvSpPr txBox="1"/>
          <p:nvPr/>
        </p:nvSpPr>
        <p:spPr>
          <a:xfrm>
            <a:off x="4780095" y="1478368"/>
            <a:ext cx="69537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Once we had populated our store with awesome products aimed at both those new to the outdoors as well as experienced enthusiasts, we then focused on customer data retention.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Our primary focuses were: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Maintaining a purchase history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This enables customers to easily reorder something they liked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Make returns/exchanges with ease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Saved personal information for easy checkout including: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Shipping address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Phone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16572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611EAE-47AA-8333-2A42-211401FEB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49" r="1" b="1"/>
          <a:stretch/>
        </p:blipFill>
        <p:spPr>
          <a:xfrm>
            <a:off x="20" y="-1"/>
            <a:ext cx="12191980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C304-409F-B931-282A-CAC0B9A25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9BA87-0EC9-DF6C-88B8-BC3683E3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off the beaten path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5630E3-9723-1432-BFFC-A2DC0F333D46}"/>
              </a:ext>
            </a:extLst>
          </p:cNvPr>
          <p:cNvSpPr txBox="1"/>
          <p:nvPr/>
        </p:nvSpPr>
        <p:spPr>
          <a:xfrm>
            <a:off x="4780095" y="582845"/>
            <a:ext cx="6415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Implementation Choices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DEF9B-2433-A4DD-27CF-96F6FCB870C6}"/>
              </a:ext>
            </a:extLst>
          </p:cNvPr>
          <p:cNvSpPr txBox="1"/>
          <p:nvPr/>
        </p:nvSpPr>
        <p:spPr>
          <a:xfrm>
            <a:off x="4780095" y="1478368"/>
            <a:ext cx="69537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next consideration during the analysis phase centered on how we would handle customer orders.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It was important to ensure we can provide a great experience from placing an order to delivery.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 accomplish this we track the following information: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OrderID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Quantities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Shipping information such as address, phone number.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Shipment information with tracking number that is forwarded to the customer via email. Shipment information included a timestamp at each checkpoint for accuracy and accountability.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5479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Slide Background">
            <a:extLst>
              <a:ext uri="{FF2B5EF4-FFF2-40B4-BE49-F238E27FC236}">
                <a16:creationId xmlns:a16="http://schemas.microsoft.com/office/drawing/2014/main" id="{CAB6D7AF-734C-43E5-AE74-E8EC5D4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C304-409F-B931-282A-CAC0B9A25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97" y="4890408"/>
            <a:ext cx="5052000" cy="181515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ERD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6830A5B-65B2-40C0-80F8-67EFC8A6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818" y="0"/>
            <a:ext cx="6128182" cy="686219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611EAE-47AA-8333-2A42-211401FEB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49" r="1" b="1"/>
          <a:stretch/>
        </p:blipFill>
        <p:spPr>
          <a:xfrm>
            <a:off x="410399" y="478439"/>
            <a:ext cx="5231159" cy="4869167"/>
          </a:xfrm>
          <a:prstGeom prst="rect">
            <a:avLst/>
          </a:prstGeom>
        </p:spPr>
      </p:pic>
      <p:pic>
        <p:nvPicPr>
          <p:cNvPr id="7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67F8A20B-9750-0719-5A73-813096E48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58" y="652815"/>
            <a:ext cx="5983731" cy="423759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28A776-0209-4582-9DBE-06150CCEB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AC899-529F-60F5-CF8D-2AC8FD805B0F}"/>
              </a:ext>
            </a:extLst>
          </p:cNvPr>
          <p:cNvSpPr txBox="1"/>
          <p:nvPr/>
        </p:nvSpPr>
        <p:spPr>
          <a:xfrm>
            <a:off x="6432116" y="5358557"/>
            <a:ext cx="40521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ptos ExtraBold" panose="020F0502020204030204" pitchFamily="34" charset="0"/>
              </a:rPr>
              <a:t>off the beaten path</a:t>
            </a:r>
          </a:p>
        </p:txBody>
      </p:sp>
    </p:spTree>
    <p:extLst>
      <p:ext uri="{BB962C8B-B14F-4D97-AF65-F5344CB8AC3E}">
        <p14:creationId xmlns:p14="http://schemas.microsoft.com/office/powerpoint/2010/main" val="36777613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272</Words>
  <Application>Microsoft Office PowerPoint</Application>
  <PresentationFormat>Widescreen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ExtraBold</vt:lpstr>
      <vt:lpstr>Arial</vt:lpstr>
      <vt:lpstr>Bierstadt</vt:lpstr>
      <vt:lpstr>Century Gothic</vt:lpstr>
      <vt:lpstr>BevelVTI</vt:lpstr>
      <vt:lpstr>BrushVTI</vt:lpstr>
      <vt:lpstr>Overview</vt:lpstr>
      <vt:lpstr>Analysis</vt:lpstr>
      <vt:lpstr>Analysis</vt:lpstr>
      <vt:lpstr>Analysis</vt:lpstr>
      <vt:lpstr>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Fujihara, Angela</dc:creator>
  <cp:lastModifiedBy>Fujihara, Angela</cp:lastModifiedBy>
  <cp:revision>2</cp:revision>
  <dcterms:created xsi:type="dcterms:W3CDTF">2024-06-11T12:28:51Z</dcterms:created>
  <dcterms:modified xsi:type="dcterms:W3CDTF">2024-06-11T17:11:08Z</dcterms:modified>
</cp:coreProperties>
</file>