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53" autoAdjust="0"/>
    <p:restoredTop sz="94660"/>
  </p:normalViewPr>
  <p:slideViewPr>
    <p:cSldViewPr snapToGrid="0">
      <p:cViewPr varScale="1">
        <p:scale>
          <a:sx n="49" d="100"/>
          <a:sy n="49" d="100"/>
        </p:scale>
        <p:origin x="15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8B2708-8294-3446-9FED-5D0AE1641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BBAC7-3C88-07F5-4800-B7D9C654B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4E6C0-967A-4313-80B6-F8E2E56084A0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C9245-9FF8-5C5C-7DA9-5FC944B43E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052DF-2931-86D7-D118-04EA03BDE2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B13E-0E6B-4682-91B7-1971949ED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75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E418B3-8110-275D-2DB1-AEEAC2D5E6F9}"/>
              </a:ext>
            </a:extLst>
          </p:cNvPr>
          <p:cNvSpPr/>
          <p:nvPr userDrawn="1"/>
        </p:nvSpPr>
        <p:spPr>
          <a:xfrm>
            <a:off x="111369" y="211015"/>
            <a:ext cx="6635262" cy="11793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71754-5602-5E5E-A594-640F82E66CD4}"/>
              </a:ext>
            </a:extLst>
          </p:cNvPr>
          <p:cNvSpPr/>
          <p:nvPr userDrawn="1"/>
        </p:nvSpPr>
        <p:spPr>
          <a:xfrm>
            <a:off x="427892" y="953312"/>
            <a:ext cx="6002215" cy="106091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53728-484F-710B-56CB-2DA9F25C98C1}"/>
              </a:ext>
            </a:extLst>
          </p:cNvPr>
          <p:cNvSpPr/>
          <p:nvPr userDrawn="1"/>
        </p:nvSpPr>
        <p:spPr>
          <a:xfrm>
            <a:off x="797667" y="2928965"/>
            <a:ext cx="5408579" cy="1731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9BBF51-98A6-ED16-A585-0A34B4C06736}"/>
              </a:ext>
            </a:extLst>
          </p:cNvPr>
          <p:cNvSpPr/>
          <p:nvPr userDrawn="1"/>
        </p:nvSpPr>
        <p:spPr>
          <a:xfrm>
            <a:off x="797666" y="5364026"/>
            <a:ext cx="5408579" cy="1731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13E012-A26A-32C9-064C-045873FA3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1" y="953312"/>
            <a:ext cx="6002214" cy="12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6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FBFBB2-4F37-4404-1FA2-D4010D5495CA}"/>
              </a:ext>
            </a:extLst>
          </p:cNvPr>
          <p:cNvSpPr/>
          <p:nvPr userDrawn="1"/>
        </p:nvSpPr>
        <p:spPr>
          <a:xfrm>
            <a:off x="111369" y="199292"/>
            <a:ext cx="6635262" cy="11793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8B9CC-981C-EE53-3C27-6DF3AFAA644A}"/>
              </a:ext>
            </a:extLst>
          </p:cNvPr>
          <p:cNvSpPr/>
          <p:nvPr userDrawn="1"/>
        </p:nvSpPr>
        <p:spPr>
          <a:xfrm>
            <a:off x="427892" y="953312"/>
            <a:ext cx="6002215" cy="106091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8F3271-55EF-1E33-7A83-E784DA7F14EC}"/>
              </a:ext>
            </a:extLst>
          </p:cNvPr>
          <p:cNvSpPr/>
          <p:nvPr userDrawn="1"/>
        </p:nvSpPr>
        <p:spPr>
          <a:xfrm>
            <a:off x="761874" y="2827755"/>
            <a:ext cx="5408579" cy="1731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F4FEC-D584-1D7B-68F1-1694042677C6}"/>
              </a:ext>
            </a:extLst>
          </p:cNvPr>
          <p:cNvSpPr/>
          <p:nvPr userDrawn="1"/>
        </p:nvSpPr>
        <p:spPr>
          <a:xfrm>
            <a:off x="724708" y="4995278"/>
            <a:ext cx="5544767" cy="1731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user@hotmail.co.uk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7EDF6-8153-BBF4-9E50-D7AFEE49097D}"/>
              </a:ext>
            </a:extLst>
          </p:cNvPr>
          <p:cNvSpPr/>
          <p:nvPr userDrawn="1"/>
        </p:nvSpPr>
        <p:spPr>
          <a:xfrm>
            <a:off x="724708" y="7162801"/>
            <a:ext cx="5544767" cy="1731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28221-31D2-665D-080A-A3879AFBDEB9}"/>
              </a:ext>
            </a:extLst>
          </p:cNvPr>
          <p:cNvSpPr/>
          <p:nvPr userDrawn="1"/>
        </p:nvSpPr>
        <p:spPr>
          <a:xfrm>
            <a:off x="724708" y="9180293"/>
            <a:ext cx="5544767" cy="1731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Account</a:t>
            </a:r>
          </a:p>
        </p:txBody>
      </p:sp>
      <p:pic>
        <p:nvPicPr>
          <p:cNvPr id="15" name="Graphic 14" descr="Blind with solid fill">
            <a:extLst>
              <a:ext uri="{FF2B5EF4-FFF2-40B4-BE49-F238E27FC236}">
                <a16:creationId xmlns:a16="http://schemas.microsoft.com/office/drawing/2014/main" id="{D70C0B0F-F75D-0E80-8A71-894BC39820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705" y="7665709"/>
            <a:ext cx="914400" cy="914400"/>
          </a:xfrm>
          <a:prstGeom prst="rect">
            <a:avLst/>
          </a:prstGeom>
        </p:spPr>
      </p:pic>
      <p:pic>
        <p:nvPicPr>
          <p:cNvPr id="17" name="Graphic 16" descr="Lock with solid fill">
            <a:extLst>
              <a:ext uri="{FF2B5EF4-FFF2-40B4-BE49-F238E27FC236}">
                <a16:creationId xmlns:a16="http://schemas.microsoft.com/office/drawing/2014/main" id="{6B126402-241B-B61A-85DA-C126370D93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897" y="7507820"/>
            <a:ext cx="914400" cy="914400"/>
          </a:xfrm>
          <a:prstGeom prst="rect">
            <a:avLst/>
          </a:prstGeom>
        </p:spPr>
      </p:pic>
      <p:pic>
        <p:nvPicPr>
          <p:cNvPr id="19" name="Graphic 18" descr="Envelope with solid fill">
            <a:extLst>
              <a:ext uri="{FF2B5EF4-FFF2-40B4-BE49-F238E27FC236}">
                <a16:creationId xmlns:a16="http://schemas.microsoft.com/office/drawing/2014/main" id="{2208EA95-9C5A-71B6-3960-044BA1D0D4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896" y="5533296"/>
            <a:ext cx="724583" cy="724583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8D02E7E4-7472-FB41-FD52-5E401AEEAA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1" y="953312"/>
            <a:ext cx="6002214" cy="1233356"/>
          </a:xfrm>
          <a:prstGeom prst="rect">
            <a:avLst/>
          </a:prstGeom>
        </p:spPr>
      </p:pic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FA431161-2711-1549-3505-0AB2E9B6252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874" y="95888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0F623C-24C0-3AE0-4D55-9A3C32EC9815}"/>
              </a:ext>
            </a:extLst>
          </p:cNvPr>
          <p:cNvSpPr/>
          <p:nvPr userDrawn="1"/>
        </p:nvSpPr>
        <p:spPr>
          <a:xfrm>
            <a:off x="111369" y="199292"/>
            <a:ext cx="6635262" cy="11793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8BB8F-B003-2250-570C-D4CEFEDE9BAF}"/>
              </a:ext>
            </a:extLst>
          </p:cNvPr>
          <p:cNvSpPr/>
          <p:nvPr userDrawn="1"/>
        </p:nvSpPr>
        <p:spPr>
          <a:xfrm>
            <a:off x="427892" y="953312"/>
            <a:ext cx="6002215" cy="106091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F2B206-EBD0-E1B1-5A22-DA3ED4EEA3FE}"/>
              </a:ext>
            </a:extLst>
          </p:cNvPr>
          <p:cNvSpPr/>
          <p:nvPr userDrawn="1"/>
        </p:nvSpPr>
        <p:spPr>
          <a:xfrm>
            <a:off x="724704" y="3009970"/>
            <a:ext cx="5386695" cy="1731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9C5D42-96BE-C6DB-DA14-86A97B79BA48}"/>
              </a:ext>
            </a:extLst>
          </p:cNvPr>
          <p:cNvSpPr/>
          <p:nvPr userDrawn="1"/>
        </p:nvSpPr>
        <p:spPr>
          <a:xfrm>
            <a:off x="724704" y="4754880"/>
            <a:ext cx="5408579" cy="17315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7FC7F-6051-AD86-D5A9-2F281FCA4C76}"/>
              </a:ext>
            </a:extLst>
          </p:cNvPr>
          <p:cNvSpPr/>
          <p:nvPr userDrawn="1"/>
        </p:nvSpPr>
        <p:spPr>
          <a:xfrm>
            <a:off x="702820" y="6459628"/>
            <a:ext cx="5408579" cy="1731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6C14F2-18F6-B5B5-BBA5-F63916F747E2}"/>
              </a:ext>
            </a:extLst>
          </p:cNvPr>
          <p:cNvSpPr/>
          <p:nvPr userDrawn="1"/>
        </p:nvSpPr>
        <p:spPr>
          <a:xfrm>
            <a:off x="703504" y="8099245"/>
            <a:ext cx="5408579" cy="17315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ED8907-934E-B458-0B68-3E7AF2BAEE91}"/>
              </a:ext>
            </a:extLst>
          </p:cNvPr>
          <p:cNvSpPr/>
          <p:nvPr userDrawn="1"/>
        </p:nvSpPr>
        <p:spPr>
          <a:xfrm>
            <a:off x="702820" y="9806279"/>
            <a:ext cx="5408579" cy="1731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CA1BF99D-A358-2218-956B-EEB40B225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3" y="1027754"/>
            <a:ext cx="6002214" cy="13068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A63C7C-3802-93B4-440E-DB5896436F27}"/>
              </a:ext>
            </a:extLst>
          </p:cNvPr>
          <p:cNvSpPr/>
          <p:nvPr userDrawn="1"/>
        </p:nvSpPr>
        <p:spPr>
          <a:xfrm>
            <a:off x="724704" y="2409080"/>
            <a:ext cx="5408579" cy="6141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SetStats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8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660EAB-933C-5999-9EDA-BDFE9C28A6CA}"/>
              </a:ext>
            </a:extLst>
          </p:cNvPr>
          <p:cNvSpPr/>
          <p:nvPr userDrawn="1"/>
        </p:nvSpPr>
        <p:spPr>
          <a:xfrm>
            <a:off x="111369" y="199292"/>
            <a:ext cx="6635262" cy="11793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0DC04-B697-C3F7-B64B-8C7BE7166503}"/>
              </a:ext>
            </a:extLst>
          </p:cNvPr>
          <p:cNvSpPr/>
          <p:nvPr userDrawn="1"/>
        </p:nvSpPr>
        <p:spPr>
          <a:xfrm>
            <a:off x="427892" y="953312"/>
            <a:ext cx="6002215" cy="106091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DF6C2E7-A6B3-ECF9-6CDC-28D041277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3" y="1027754"/>
            <a:ext cx="6002214" cy="13068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8FADB0-A600-86CE-2109-426560AEED2E}"/>
              </a:ext>
            </a:extLst>
          </p:cNvPr>
          <p:cNvSpPr/>
          <p:nvPr userDrawn="1"/>
        </p:nvSpPr>
        <p:spPr>
          <a:xfrm>
            <a:off x="1790015" y="2334638"/>
            <a:ext cx="3093395" cy="1070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</p:txBody>
      </p:sp>
      <p:pic>
        <p:nvPicPr>
          <p:cNvPr id="13" name="Graphic 12" descr="Confused person with solid fill">
            <a:extLst>
              <a:ext uri="{FF2B5EF4-FFF2-40B4-BE49-F238E27FC236}">
                <a16:creationId xmlns:a16="http://schemas.microsoft.com/office/drawing/2014/main" id="{4551C49F-FF61-EFB3-3173-28B7E0792B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282" y="4571089"/>
            <a:ext cx="1673156" cy="9404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0113CA-5AAE-4DE0-E041-DC2AD576B697}"/>
              </a:ext>
            </a:extLst>
          </p:cNvPr>
          <p:cNvSpPr/>
          <p:nvPr userDrawn="1"/>
        </p:nvSpPr>
        <p:spPr>
          <a:xfrm>
            <a:off x="1790015" y="3515894"/>
            <a:ext cx="3093395" cy="1070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Doe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5ABD1A4-06F9-0966-15B3-7AFA5B0ABDE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264825"/>
              </p:ext>
            </p:extLst>
          </p:nvPr>
        </p:nvGraphicFramePr>
        <p:xfrm>
          <a:off x="719847" y="5523836"/>
          <a:ext cx="5447490" cy="151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830">
                  <a:extLst>
                    <a:ext uri="{9D8B030D-6E8A-4147-A177-3AD203B41FA5}">
                      <a16:colId xmlns:a16="http://schemas.microsoft.com/office/drawing/2014/main" val="3339197685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123818895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021793278"/>
                    </a:ext>
                  </a:extLst>
                </a:gridCol>
              </a:tblGrid>
              <a:tr h="75636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179lbs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5ft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828322"/>
                  </a:ext>
                </a:extLst>
              </a:tr>
              <a:tr h="75636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GB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571754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391FF91-E6AC-3760-1229-8A65EAD0E4B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9296242"/>
              </p:ext>
            </p:extLst>
          </p:nvPr>
        </p:nvGraphicFramePr>
        <p:xfrm>
          <a:off x="427890" y="7360331"/>
          <a:ext cx="6002216" cy="421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08">
                  <a:extLst>
                    <a:ext uri="{9D8B030D-6E8A-4147-A177-3AD203B41FA5}">
                      <a16:colId xmlns:a16="http://schemas.microsoft.com/office/drawing/2014/main" val="1742893381"/>
                    </a:ext>
                  </a:extLst>
                </a:gridCol>
                <a:gridCol w="1932804">
                  <a:extLst>
                    <a:ext uri="{9D8B030D-6E8A-4147-A177-3AD203B41FA5}">
                      <a16:colId xmlns:a16="http://schemas.microsoft.com/office/drawing/2014/main" val="1564117148"/>
                    </a:ext>
                  </a:extLst>
                </a:gridCol>
                <a:gridCol w="1932804">
                  <a:extLst>
                    <a:ext uri="{9D8B030D-6E8A-4147-A177-3AD203B41FA5}">
                      <a16:colId xmlns:a16="http://schemas.microsoft.com/office/drawing/2014/main" val="2301696873"/>
                    </a:ext>
                  </a:extLst>
                </a:gridCol>
              </a:tblGrid>
              <a:tr h="101012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73854"/>
                  </a:ext>
                </a:extLst>
              </a:tr>
              <a:tr h="101012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Good Lifts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Bad Lifts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Spent Lifting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29294"/>
                  </a:ext>
                </a:extLst>
              </a:tr>
              <a:tr h="101012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 Of Lifts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Proper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73188"/>
                  </a:ext>
                </a:extLst>
              </a:tr>
              <a:tr h="1010121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Deadlifts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Bicep Curls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 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9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E36D33-7437-B5AB-D3B0-965848D11343}"/>
              </a:ext>
            </a:extLst>
          </p:cNvPr>
          <p:cNvSpPr/>
          <p:nvPr userDrawn="1"/>
        </p:nvSpPr>
        <p:spPr>
          <a:xfrm>
            <a:off x="111369" y="199292"/>
            <a:ext cx="6635262" cy="11793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2F1C12-5769-11B3-1193-F5DD390DB52A}"/>
              </a:ext>
            </a:extLst>
          </p:cNvPr>
          <p:cNvSpPr/>
          <p:nvPr userDrawn="1"/>
        </p:nvSpPr>
        <p:spPr>
          <a:xfrm>
            <a:off x="427892" y="953312"/>
            <a:ext cx="6002215" cy="106091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CA62D65-990A-1AE5-8CD0-094846A2A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3" y="1027754"/>
            <a:ext cx="6002214" cy="13068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B9A528-199A-E3B0-A42D-DB31E8D085B1}"/>
              </a:ext>
            </a:extLst>
          </p:cNvPr>
          <p:cNvSpPr/>
          <p:nvPr userDrawn="1"/>
        </p:nvSpPr>
        <p:spPr>
          <a:xfrm>
            <a:off x="1790014" y="2404262"/>
            <a:ext cx="3093395" cy="1070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Lifts Amount</a:t>
            </a:r>
          </a:p>
        </p:txBody>
      </p:sp>
      <p:pic>
        <p:nvPicPr>
          <p:cNvPr id="15" name="Graphic 14" descr="Video camera with solid fill">
            <a:extLst>
              <a:ext uri="{FF2B5EF4-FFF2-40B4-BE49-F238E27FC236}">
                <a16:creationId xmlns:a16="http://schemas.microsoft.com/office/drawing/2014/main" id="{4AC947C9-C307-BFD2-295E-5FEEC9C477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1132" y="2412459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0F93F6-21B0-E39E-E364-DE78AB456ACE}"/>
              </a:ext>
            </a:extLst>
          </p:cNvPr>
          <p:cNvSpPr/>
          <p:nvPr userDrawn="1"/>
        </p:nvSpPr>
        <p:spPr>
          <a:xfrm>
            <a:off x="1790014" y="3856501"/>
            <a:ext cx="3093395" cy="1070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604C31-A355-3D26-52BC-B763150BC995}"/>
              </a:ext>
            </a:extLst>
          </p:cNvPr>
          <p:cNvSpPr/>
          <p:nvPr userDrawn="1"/>
        </p:nvSpPr>
        <p:spPr>
          <a:xfrm>
            <a:off x="1790014" y="5187836"/>
            <a:ext cx="3093395" cy="1070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C8981F-AC9E-238A-4F9A-C0E76F28BCC9}"/>
              </a:ext>
            </a:extLst>
          </p:cNvPr>
          <p:cNvSpPr/>
          <p:nvPr userDrawn="1"/>
        </p:nvSpPr>
        <p:spPr>
          <a:xfrm>
            <a:off x="1790014" y="6463004"/>
            <a:ext cx="3093395" cy="1070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Lifts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25B5A-F148-3B80-E108-00C4AB489E9A}"/>
              </a:ext>
            </a:extLst>
          </p:cNvPr>
          <p:cNvSpPr/>
          <p:nvPr userDrawn="1"/>
        </p:nvSpPr>
        <p:spPr>
          <a:xfrm>
            <a:off x="1790014" y="7915243"/>
            <a:ext cx="3093395" cy="1070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Lifts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832DE-3198-D797-3918-9E386368168E}"/>
              </a:ext>
            </a:extLst>
          </p:cNvPr>
          <p:cNvSpPr/>
          <p:nvPr userDrawn="1"/>
        </p:nvSpPr>
        <p:spPr>
          <a:xfrm>
            <a:off x="1498060" y="9471334"/>
            <a:ext cx="3618689" cy="10700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228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73E5D3-F5DA-E583-101E-161AD86A471C}"/>
              </a:ext>
            </a:extLst>
          </p:cNvPr>
          <p:cNvSpPr/>
          <p:nvPr userDrawn="1"/>
        </p:nvSpPr>
        <p:spPr>
          <a:xfrm>
            <a:off x="111369" y="199292"/>
            <a:ext cx="6635262" cy="11793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BB464-7497-0928-0FB7-836D5F38BC98}"/>
              </a:ext>
            </a:extLst>
          </p:cNvPr>
          <p:cNvSpPr/>
          <p:nvPr userDrawn="1"/>
        </p:nvSpPr>
        <p:spPr>
          <a:xfrm>
            <a:off x="427892" y="953312"/>
            <a:ext cx="6002215" cy="106091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37EC1D1-F2C4-35B9-1216-6C7EDB2126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3" y="1027754"/>
            <a:ext cx="6002214" cy="130688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889C083D-EB49-1EB5-5880-4ABE6DAC4F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/>
        </p:blipFill>
        <p:spPr>
          <a:xfrm>
            <a:off x="1847226" y="2409080"/>
            <a:ext cx="3163547" cy="3061241"/>
          </a:xfrm>
          <a:prstGeom prst="rect">
            <a:avLst/>
          </a:prstGeom>
          <a:gradFill>
            <a:gsLst>
              <a:gs pos="100000">
                <a:srgbClr val="DADFEF">
                  <a:alpha val="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7D482D31-F6A3-B3F1-318B-6A057E0D6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4" t="5320" r="18014" b="21203"/>
          <a:stretch/>
        </p:blipFill>
        <p:spPr>
          <a:xfrm>
            <a:off x="5505855" y="2409080"/>
            <a:ext cx="763055" cy="898324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4B0B696-5805-889F-B0C6-83E0C36D6AB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7785974"/>
              </p:ext>
            </p:extLst>
          </p:nvPr>
        </p:nvGraphicFramePr>
        <p:xfrm>
          <a:off x="914400" y="6342434"/>
          <a:ext cx="5354510" cy="324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869">
                  <a:extLst>
                    <a:ext uri="{9D8B030D-6E8A-4147-A177-3AD203B41FA5}">
                      <a16:colId xmlns:a16="http://schemas.microsoft.com/office/drawing/2014/main" val="2675147300"/>
                    </a:ext>
                  </a:extLst>
                </a:gridCol>
                <a:gridCol w="3563641">
                  <a:extLst>
                    <a:ext uri="{9D8B030D-6E8A-4147-A177-3AD203B41FA5}">
                      <a16:colId xmlns:a16="http://schemas.microsoft.com/office/drawing/2014/main" val="871377987"/>
                    </a:ext>
                  </a:extLst>
                </a:gridCol>
              </a:tblGrid>
              <a:tr h="2064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Reps</a:t>
                      </a:r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04700"/>
                  </a:ext>
                </a:extLst>
              </a:tr>
              <a:tr h="58797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243"/>
                  </a:ext>
                </a:extLst>
              </a:tr>
              <a:tr h="58797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21451"/>
                  </a:ext>
                </a:extLst>
              </a:tr>
              <a:tr h="102568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Lifts 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77751"/>
                  </a:ext>
                </a:extLst>
              </a:tr>
              <a:tr h="587979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00633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94426A6-E423-0ADC-773E-0C762F67A134}"/>
              </a:ext>
            </a:extLst>
          </p:cNvPr>
          <p:cNvSpPr/>
          <p:nvPr userDrawn="1"/>
        </p:nvSpPr>
        <p:spPr>
          <a:xfrm>
            <a:off x="914400" y="10038945"/>
            <a:ext cx="5354510" cy="1125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6" descr="Stop outline">
            <a:extLst>
              <a:ext uri="{FF2B5EF4-FFF2-40B4-BE49-F238E27FC236}">
                <a16:creationId xmlns:a16="http://schemas.microsoft.com/office/drawing/2014/main" id="{0309CD4C-BABF-3E71-14BC-B20270A05A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0999" y="10144395"/>
            <a:ext cx="914400" cy="914400"/>
          </a:xfrm>
          <a:prstGeom prst="rect">
            <a:avLst/>
          </a:prstGeom>
        </p:spPr>
      </p:pic>
      <p:pic>
        <p:nvPicPr>
          <p:cNvPr id="19" name="Graphic 18" descr="Pause with solid fill">
            <a:extLst>
              <a:ext uri="{FF2B5EF4-FFF2-40B4-BE49-F238E27FC236}">
                <a16:creationId xmlns:a16="http://schemas.microsoft.com/office/drawing/2014/main" id="{6239243B-AB90-563C-C265-F7967C2BC18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3132" y="101622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1FCF-37D0-449E-B05F-D938FA3D83CE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2B5A-4AB8-4EEA-A18B-707D067BE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11EC-F06A-676C-D699-5BA78D3A71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14350" y="1995312"/>
            <a:ext cx="5829300" cy="424462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2429A-E8C6-B2C0-AD36-A4FAC40D6ED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57250" y="6403623"/>
            <a:ext cx="5143500" cy="294357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7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kealan crilly</dc:creator>
  <cp:lastModifiedBy>kealan crilly</cp:lastModifiedBy>
  <cp:revision>7</cp:revision>
  <dcterms:created xsi:type="dcterms:W3CDTF">2022-10-21T07:27:27Z</dcterms:created>
  <dcterms:modified xsi:type="dcterms:W3CDTF">2022-10-21T18:09:44Z</dcterms:modified>
</cp:coreProperties>
</file>