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FDC-9293-4787-AEC6-EF7619554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640" y="1975224"/>
            <a:ext cx="3232406" cy="861421"/>
          </a:xfrm>
        </p:spPr>
        <p:txBody>
          <a:bodyPr/>
          <a:lstStyle/>
          <a:p>
            <a:pPr algn="ctr"/>
            <a:r>
              <a:rPr lang="en-IE" dirty="0"/>
              <a:t>SetStats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EE211-309D-4487-8412-F68B8ED61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363" y="5638801"/>
            <a:ext cx="8825658" cy="392497"/>
          </a:xfrm>
        </p:spPr>
        <p:txBody>
          <a:bodyPr/>
          <a:lstStyle/>
          <a:p>
            <a:pPr algn="ctr"/>
            <a:r>
              <a:rPr lang="en-IE" dirty="0"/>
              <a:t>Mark Byrne	Liam Denning	Richard Collins	Florian Scheunert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F2684-0B1B-4A92-8B93-5EBD9A323EB0}"/>
              </a:ext>
            </a:extLst>
          </p:cNvPr>
          <p:cNvSpPr/>
          <p:nvPr/>
        </p:nvSpPr>
        <p:spPr>
          <a:xfrm>
            <a:off x="5051988" y="3549595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9B82F-F850-4E2A-B17A-FBF4AC6AC5DD}"/>
              </a:ext>
            </a:extLst>
          </p:cNvPr>
          <p:cNvSpPr/>
          <p:nvPr/>
        </p:nvSpPr>
        <p:spPr>
          <a:xfrm>
            <a:off x="5254540" y="3428998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AC3B0-0159-4D67-AB7B-03880FBB35EB}"/>
              </a:ext>
            </a:extLst>
          </p:cNvPr>
          <p:cNvSpPr/>
          <p:nvPr/>
        </p:nvSpPr>
        <p:spPr>
          <a:xfrm>
            <a:off x="6376682" y="3429000"/>
            <a:ext cx="105494" cy="73486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54AFA-B63B-4506-8EDA-2D817EC6686A}"/>
              </a:ext>
            </a:extLst>
          </p:cNvPr>
          <p:cNvSpPr/>
          <p:nvPr/>
        </p:nvSpPr>
        <p:spPr>
          <a:xfrm>
            <a:off x="6579578" y="3549594"/>
            <a:ext cx="105494" cy="49366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9D8B3E-461D-483F-8521-87F36DA9E49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60034" y="3796431"/>
            <a:ext cx="2868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FDD4DA-2558-43DB-BA13-578CF2EC9302}"/>
              </a:ext>
            </a:extLst>
          </p:cNvPr>
          <p:cNvCxnSpPr>
            <a:cxnSpLocks/>
          </p:cNvCxnSpPr>
          <p:nvPr/>
        </p:nvCxnSpPr>
        <p:spPr>
          <a:xfrm>
            <a:off x="5651382" y="3806505"/>
            <a:ext cx="105494" cy="2468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FD32ED-0085-407D-9A4E-BB294ACEC5DE}"/>
              </a:ext>
            </a:extLst>
          </p:cNvPr>
          <p:cNvCxnSpPr>
            <a:cxnSpLocks/>
          </p:cNvCxnSpPr>
          <p:nvPr/>
        </p:nvCxnSpPr>
        <p:spPr>
          <a:xfrm flipV="1">
            <a:off x="5748279" y="3451357"/>
            <a:ext cx="55185" cy="615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16DC1-C05D-4F74-A938-C314C0096996}"/>
              </a:ext>
            </a:extLst>
          </p:cNvPr>
          <p:cNvCxnSpPr>
            <a:cxnSpLocks/>
          </p:cNvCxnSpPr>
          <p:nvPr/>
        </p:nvCxnSpPr>
        <p:spPr>
          <a:xfrm>
            <a:off x="5814280" y="3451357"/>
            <a:ext cx="169505" cy="35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16D5B4-933F-4C20-A204-1E3F2E649337}"/>
              </a:ext>
            </a:extLst>
          </p:cNvPr>
          <p:cNvCxnSpPr>
            <a:cxnSpLocks/>
          </p:cNvCxnSpPr>
          <p:nvPr/>
        </p:nvCxnSpPr>
        <p:spPr>
          <a:xfrm>
            <a:off x="5983785" y="3796428"/>
            <a:ext cx="381009" cy="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FCCD66-03D0-4458-999A-772AB22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HARDWARE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0F1DA3-42A4-44AE-8327-5A14E404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Sensors collect height and sway(</a:t>
            </a:r>
            <a:r>
              <a:rPr lang="en-IE" dirty="0" err="1"/>
              <a:t>indepth</a:t>
            </a:r>
            <a:r>
              <a:rPr lang="en-IE" dirty="0"/>
              <a:t> on </a:t>
            </a:r>
            <a:r>
              <a:rPr lang="en-IE" dirty="0" err="1"/>
              <a:t>mahara</a:t>
            </a:r>
            <a:r>
              <a:rPr lang="en-IE" dirty="0"/>
              <a:t>)</a:t>
            </a:r>
          </a:p>
          <a:p>
            <a:r>
              <a:rPr lang="en-IE" dirty="0"/>
              <a:t>Use cellular in future but for demo using hotspot</a:t>
            </a:r>
          </a:p>
          <a:p>
            <a:r>
              <a:rPr lang="en-IE" dirty="0"/>
              <a:t>Collect data every .15 sec</a:t>
            </a:r>
          </a:p>
          <a:p>
            <a:r>
              <a:rPr lang="en-IE" dirty="0"/>
              <a:t>Uses height to calculate reps/sets</a:t>
            </a:r>
          </a:p>
          <a:p>
            <a:r>
              <a:rPr lang="en-IE" dirty="0"/>
              <a:t>Audio feedback for lift status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027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F615-BBFA-458D-A31B-AA8F066B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0400C-3972-45C4-A77D-A3AE1BCC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Os.getENV</a:t>
            </a:r>
            <a:endParaRPr lang="en-IE" dirty="0"/>
          </a:p>
          <a:p>
            <a:r>
              <a:rPr lang="en-IE" dirty="0"/>
              <a:t>https</a:t>
            </a:r>
          </a:p>
          <a:p>
            <a:r>
              <a:rPr lang="en-IE" dirty="0"/>
              <a:t>hash/salt</a:t>
            </a:r>
          </a:p>
          <a:p>
            <a:r>
              <a:rPr lang="en-IE" dirty="0"/>
              <a:t>Auth key for putty to instance</a:t>
            </a:r>
          </a:p>
          <a:p>
            <a:r>
              <a:rPr lang="en-IE" dirty="0"/>
              <a:t>Mysql root password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68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B5A6-4EB5-4ADF-A8BA-DED64772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646D-7821-4A2D-BE90-8246D64E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377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3C1-8FD9-4CBA-93F6-CBA5666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8FEB-AF6D-46F8-AFF7-BBEE8F4B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depth of one specific user (most likely beginner or average)</a:t>
            </a:r>
          </a:p>
        </p:txBody>
      </p:sp>
    </p:spTree>
    <p:extLst>
      <p:ext uri="{BB962C8B-B14F-4D97-AF65-F5344CB8AC3E}">
        <p14:creationId xmlns:p14="http://schemas.microsoft.com/office/powerpoint/2010/main" val="38687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0" name="Rectangle 39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8CE43-3EF0-41A5-A297-FD8544EA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LIVE DEMO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01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AE3049-760D-4266-B691-57293D84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517" y="2895600"/>
            <a:ext cx="3983907" cy="90335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Thank You </a:t>
            </a:r>
            <a:r>
              <a:rPr lang="en-US" sz="54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571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15</TotalTime>
  <Words>89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SetStats</vt:lpstr>
      <vt:lpstr>HARDWARE</vt:lpstr>
      <vt:lpstr>SECURITY</vt:lpstr>
      <vt:lpstr>SYSTEM ARCHITECTURE</vt:lpstr>
      <vt:lpstr>USER EXAMPLE </vt:lpstr>
      <vt:lpstr>LIVE DEMO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SetStats</dc:title>
  <dc:creator>Mark</dc:creator>
  <cp:lastModifiedBy>Mark</cp:lastModifiedBy>
  <cp:revision>7</cp:revision>
  <dcterms:created xsi:type="dcterms:W3CDTF">2021-12-10T13:36:47Z</dcterms:created>
  <dcterms:modified xsi:type="dcterms:W3CDTF">2021-12-10T13:52:10Z</dcterms:modified>
</cp:coreProperties>
</file>