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FF8B-F069-4690-9FAF-3399C70BB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SetStats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5FF27-ABD1-4700-9A88-1B9200D76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856" y="4385732"/>
            <a:ext cx="8836351" cy="1405467"/>
          </a:xfrm>
        </p:spPr>
        <p:txBody>
          <a:bodyPr/>
          <a:lstStyle/>
          <a:p>
            <a:r>
              <a:rPr lang="en-IE" dirty="0"/>
              <a:t>Mark Byrne		Richard Collins		Liam Denning	Florian Scheunert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32959-7EFA-4587-B608-6918BF6416AA}"/>
              </a:ext>
            </a:extLst>
          </p:cNvPr>
          <p:cNvSpPr/>
          <p:nvPr/>
        </p:nvSpPr>
        <p:spPr>
          <a:xfrm>
            <a:off x="5667285" y="2421551"/>
            <a:ext cx="105494" cy="49366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32C0DA-975B-4F8E-B192-9AA339582BC9}"/>
              </a:ext>
            </a:extLst>
          </p:cNvPr>
          <p:cNvSpPr/>
          <p:nvPr/>
        </p:nvSpPr>
        <p:spPr>
          <a:xfrm>
            <a:off x="5869837" y="2300954"/>
            <a:ext cx="105494" cy="73486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B742F-952D-4FB2-B02A-8876CB8C77F5}"/>
              </a:ext>
            </a:extLst>
          </p:cNvPr>
          <p:cNvSpPr/>
          <p:nvPr/>
        </p:nvSpPr>
        <p:spPr>
          <a:xfrm>
            <a:off x="6991979" y="2300956"/>
            <a:ext cx="105494" cy="73486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6A7D4-B19F-4E7F-A8F2-98B1090633F0}"/>
              </a:ext>
            </a:extLst>
          </p:cNvPr>
          <p:cNvSpPr/>
          <p:nvPr/>
        </p:nvSpPr>
        <p:spPr>
          <a:xfrm>
            <a:off x="7194875" y="2421550"/>
            <a:ext cx="105494" cy="49366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95226-053B-4216-AF7E-303872D50B5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975331" y="2668387"/>
            <a:ext cx="2868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FE02B-4E9E-4DE9-BA84-8FC384C924F4}"/>
              </a:ext>
            </a:extLst>
          </p:cNvPr>
          <p:cNvCxnSpPr>
            <a:cxnSpLocks/>
          </p:cNvCxnSpPr>
          <p:nvPr/>
        </p:nvCxnSpPr>
        <p:spPr>
          <a:xfrm>
            <a:off x="6266679" y="2678461"/>
            <a:ext cx="105494" cy="246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46CEF5-4BAB-46C6-9696-9791E54FCB78}"/>
              </a:ext>
            </a:extLst>
          </p:cNvPr>
          <p:cNvCxnSpPr>
            <a:cxnSpLocks/>
          </p:cNvCxnSpPr>
          <p:nvPr/>
        </p:nvCxnSpPr>
        <p:spPr>
          <a:xfrm flipV="1">
            <a:off x="6363576" y="2323313"/>
            <a:ext cx="55185" cy="61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F6F355-79F6-464C-ABEA-9DE5794A2A3F}"/>
              </a:ext>
            </a:extLst>
          </p:cNvPr>
          <p:cNvCxnSpPr>
            <a:cxnSpLocks/>
          </p:cNvCxnSpPr>
          <p:nvPr/>
        </p:nvCxnSpPr>
        <p:spPr>
          <a:xfrm>
            <a:off x="6429577" y="2323313"/>
            <a:ext cx="169505" cy="355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BC2ADC-993E-4859-8764-14958E44B432}"/>
              </a:ext>
            </a:extLst>
          </p:cNvPr>
          <p:cNvCxnSpPr>
            <a:cxnSpLocks/>
          </p:cNvCxnSpPr>
          <p:nvPr/>
        </p:nvCxnSpPr>
        <p:spPr>
          <a:xfrm>
            <a:off x="6599082" y="2668384"/>
            <a:ext cx="381009" cy="3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00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CE1D-0839-4BAF-B28E-60C831BB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/>
              <a:t>Contribution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DF513-AD6E-4430-9141-B97BCB512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6"/>
            <a:ext cx="4995334" cy="4715933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Liam Denning: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Richard Collins: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Wrote code to collect data from sensors and send to </a:t>
            </a:r>
            <a:r>
              <a:rPr lang="en-I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pubnub</a:t>
            </a: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Soldered sensors and connected to pi.</a:t>
            </a:r>
            <a:endParaRPr lang="en-I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Figured out how and wrote code to count reps/sets.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 website on instance.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 the setstats.tk domain.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Secured website with SSL encryption using </a:t>
            </a:r>
            <a:r>
              <a:rPr lang="en-I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cloudflare</a:t>
            </a: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DA2FBE-A030-4AD4-91B3-05CF8F0A1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4" y="2142067"/>
            <a:ext cx="5313276" cy="4715933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Mark Byrne:</a:t>
            </a:r>
          </a:p>
          <a:p>
            <a:r>
              <a:rPr lang="en-IE" sz="1200" dirty="0"/>
              <a:t>Created the database.</a:t>
            </a:r>
          </a:p>
          <a:p>
            <a:r>
              <a:rPr lang="en-IE" sz="1200" dirty="0"/>
              <a:t>Connected Database to instance.</a:t>
            </a:r>
          </a:p>
          <a:p>
            <a:r>
              <a:rPr lang="en-IE" sz="1200" dirty="0"/>
              <a:t>Filled database with sample data.</a:t>
            </a:r>
          </a:p>
          <a:p>
            <a:r>
              <a:rPr lang="en-IE" sz="1200" dirty="0"/>
              <a:t>Made sql queries for grabbing and inserting data.</a:t>
            </a:r>
          </a:p>
          <a:p>
            <a:r>
              <a:rPr lang="en-IE" sz="1200" dirty="0"/>
              <a:t>Helped with how to count reps.</a:t>
            </a:r>
          </a:p>
          <a:p>
            <a:pPr marL="0" indent="0">
              <a:buNone/>
            </a:pPr>
            <a:r>
              <a:rPr lang="en-IE" dirty="0"/>
              <a:t>Florian Scheunert:</a:t>
            </a:r>
          </a:p>
        </p:txBody>
      </p:sp>
    </p:spTree>
    <p:extLst>
      <p:ext uri="{BB962C8B-B14F-4D97-AF65-F5344CB8AC3E}">
        <p14:creationId xmlns:p14="http://schemas.microsoft.com/office/powerpoint/2010/main" val="172546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F2C4-F0AC-4F46-9235-C6694142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IE" b="1" dirty="0"/>
              <a:t>System 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FE29C7-A9AC-4437-943C-D716869B4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61420"/>
            <a:ext cx="4844716" cy="3637935"/>
          </a:xfrm>
        </p:spPr>
        <p:txBody>
          <a:bodyPr>
            <a:normAutofit/>
          </a:bodyPr>
          <a:lstStyle/>
          <a:p>
            <a:r>
              <a:rPr lang="en-US" dirty="0"/>
              <a:t>Client-&gt; Website</a:t>
            </a:r>
          </a:p>
          <a:p>
            <a:r>
              <a:rPr lang="en-US" dirty="0"/>
              <a:t>Pubnub-&gt; real time communication platform</a:t>
            </a:r>
          </a:p>
          <a:p>
            <a:r>
              <a:rPr lang="en-US" dirty="0"/>
              <a:t>Server-&gt; AWS Flask app &amp; database</a:t>
            </a:r>
          </a:p>
          <a:p>
            <a:r>
              <a:rPr lang="en-US" dirty="0"/>
              <a:t>Pi-Sensors-&gt; raspberry pi with sensors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D21B9A7-E3E6-4A7B-B86D-6661BE5E8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633499"/>
            <a:ext cx="6095593" cy="342877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00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87BB-59C3-4A85-ACE0-D5ABC3E2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/>
              <a:t>Known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D7EF-5033-4666-858D-E4841CAB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Graph does not display the way we want it to (pubnub graph)</a:t>
            </a:r>
          </a:p>
          <a:p>
            <a:r>
              <a:rPr lang="en-IE" dirty="0"/>
              <a:t>Website needs apache2 restart every few hours or it breaks and you cant login.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0200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BFF7-1213-4F66-AAA0-B7CAEA0E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D774-DA89-44CC-B6C6-ECEE30722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Comment ability for trainers on each of their trainees session.</a:t>
            </a:r>
          </a:p>
          <a:p>
            <a:r>
              <a:rPr lang="en-IE" dirty="0"/>
              <a:t>Add different lifts e.g. squat, bench press.</a:t>
            </a:r>
          </a:p>
          <a:p>
            <a:r>
              <a:rPr lang="en-IE" dirty="0"/>
              <a:t>Friend system (see how your friends are progressing).</a:t>
            </a:r>
          </a:p>
          <a:p>
            <a:r>
              <a:rPr lang="en-IE" dirty="0"/>
              <a:t>Full trainer implementation.</a:t>
            </a:r>
          </a:p>
          <a:p>
            <a:r>
              <a:rPr lang="en-IE" dirty="0"/>
              <a:t>Better installation of device on bar, so height can be measured perfectly </a:t>
            </a:r>
            <a:r>
              <a:rPr lang="en-IE" dirty="0" err="1"/>
              <a:t>everytime</a:t>
            </a:r>
            <a:r>
              <a:rPr lang="en-IE" dirty="0"/>
              <a:t>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7643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224-24D0-45EE-989F-6A287F34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97" y="2780232"/>
            <a:ext cx="10131425" cy="1456267"/>
          </a:xfrm>
        </p:spPr>
        <p:txBody>
          <a:bodyPr/>
          <a:lstStyle/>
          <a:p>
            <a:pPr algn="ctr"/>
            <a:r>
              <a:rPr lang="en-IE" dirty="0"/>
              <a:t>DEMO OF WEBSITE</a:t>
            </a:r>
          </a:p>
        </p:txBody>
      </p:sp>
    </p:spTree>
    <p:extLst>
      <p:ext uri="{BB962C8B-B14F-4D97-AF65-F5344CB8AC3E}">
        <p14:creationId xmlns:p14="http://schemas.microsoft.com/office/powerpoint/2010/main" val="919702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{94ACAD95-0E65-4339-AFD7-F6FC6180BEC2}tf03457452</Template>
  <TotalTime>42</TotalTime>
  <Words>221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Celestial</vt:lpstr>
      <vt:lpstr>SetStats</vt:lpstr>
      <vt:lpstr>Contribution</vt:lpstr>
      <vt:lpstr>System Architecture</vt:lpstr>
      <vt:lpstr>Known Issues</vt:lpstr>
      <vt:lpstr>The Future</vt:lpstr>
      <vt:lpstr>DEMO OF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SetStats</dc:title>
  <dc:creator>Mark Byrne</dc:creator>
  <cp:lastModifiedBy>Richard Collins</cp:lastModifiedBy>
  <cp:revision>26</cp:revision>
  <dcterms:created xsi:type="dcterms:W3CDTF">2021-12-19T20:27:19Z</dcterms:created>
  <dcterms:modified xsi:type="dcterms:W3CDTF">2021-12-20T19:21:26Z</dcterms:modified>
</cp:coreProperties>
</file>