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1FDC-9293-4787-AEC6-EF7619554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8640" y="1975224"/>
            <a:ext cx="3232406" cy="861421"/>
          </a:xfrm>
        </p:spPr>
        <p:txBody>
          <a:bodyPr/>
          <a:lstStyle/>
          <a:p>
            <a:pPr algn="ctr"/>
            <a:r>
              <a:rPr lang="en-IE" dirty="0"/>
              <a:t>SetStats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EE211-309D-4487-8412-F68B8ED61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363" y="5638801"/>
            <a:ext cx="8825658" cy="392497"/>
          </a:xfrm>
        </p:spPr>
        <p:txBody>
          <a:bodyPr/>
          <a:lstStyle/>
          <a:p>
            <a:pPr algn="ctr"/>
            <a:r>
              <a:rPr lang="en-IE" dirty="0"/>
              <a:t>Mark Byrne	Liam Denning	Richard Collins	Florian Scheunert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2F2684-0B1B-4A92-8B93-5EBD9A323EB0}"/>
              </a:ext>
            </a:extLst>
          </p:cNvPr>
          <p:cNvSpPr/>
          <p:nvPr/>
        </p:nvSpPr>
        <p:spPr>
          <a:xfrm>
            <a:off x="5051988" y="3549595"/>
            <a:ext cx="105494" cy="49366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9B82F-F850-4E2A-B17A-FBF4AC6AC5DD}"/>
              </a:ext>
            </a:extLst>
          </p:cNvPr>
          <p:cNvSpPr/>
          <p:nvPr/>
        </p:nvSpPr>
        <p:spPr>
          <a:xfrm>
            <a:off x="5254540" y="3428998"/>
            <a:ext cx="105494" cy="73486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AC3B0-0159-4D67-AB7B-03880FBB35EB}"/>
              </a:ext>
            </a:extLst>
          </p:cNvPr>
          <p:cNvSpPr/>
          <p:nvPr/>
        </p:nvSpPr>
        <p:spPr>
          <a:xfrm>
            <a:off x="6376682" y="3429000"/>
            <a:ext cx="105494" cy="73486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354AFA-B63B-4506-8EDA-2D817EC6686A}"/>
              </a:ext>
            </a:extLst>
          </p:cNvPr>
          <p:cNvSpPr/>
          <p:nvPr/>
        </p:nvSpPr>
        <p:spPr>
          <a:xfrm>
            <a:off x="6579578" y="3549594"/>
            <a:ext cx="105494" cy="49366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9D8B3E-461D-483F-8521-87F36DA9E49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360034" y="3796431"/>
            <a:ext cx="2868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FDD4DA-2558-43DB-BA13-578CF2EC9302}"/>
              </a:ext>
            </a:extLst>
          </p:cNvPr>
          <p:cNvCxnSpPr>
            <a:cxnSpLocks/>
          </p:cNvCxnSpPr>
          <p:nvPr/>
        </p:nvCxnSpPr>
        <p:spPr>
          <a:xfrm>
            <a:off x="5651382" y="3806505"/>
            <a:ext cx="105494" cy="246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FD32ED-0085-407D-9A4E-BB294ACEC5DE}"/>
              </a:ext>
            </a:extLst>
          </p:cNvPr>
          <p:cNvCxnSpPr>
            <a:cxnSpLocks/>
          </p:cNvCxnSpPr>
          <p:nvPr/>
        </p:nvCxnSpPr>
        <p:spPr>
          <a:xfrm flipV="1">
            <a:off x="5748279" y="3451357"/>
            <a:ext cx="55185" cy="615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F16DC1-C05D-4F74-A938-C314C0096996}"/>
              </a:ext>
            </a:extLst>
          </p:cNvPr>
          <p:cNvCxnSpPr>
            <a:cxnSpLocks/>
          </p:cNvCxnSpPr>
          <p:nvPr/>
        </p:nvCxnSpPr>
        <p:spPr>
          <a:xfrm>
            <a:off x="5814280" y="3451357"/>
            <a:ext cx="169505" cy="355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16D5B4-933F-4C20-A204-1E3F2E649337}"/>
              </a:ext>
            </a:extLst>
          </p:cNvPr>
          <p:cNvCxnSpPr>
            <a:cxnSpLocks/>
          </p:cNvCxnSpPr>
          <p:nvPr/>
        </p:nvCxnSpPr>
        <p:spPr>
          <a:xfrm>
            <a:off x="5983785" y="3796428"/>
            <a:ext cx="381009" cy="3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77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FCCD66-03D0-4458-999A-772AB220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HARDWARE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0F1DA3-42A4-44AE-8327-5A14E404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Sensors collect height and sway(</a:t>
            </a:r>
            <a:r>
              <a:rPr lang="en-IE" dirty="0" err="1"/>
              <a:t>indepth</a:t>
            </a:r>
            <a:r>
              <a:rPr lang="en-IE" dirty="0"/>
              <a:t> on </a:t>
            </a:r>
            <a:r>
              <a:rPr lang="en-IE" dirty="0" err="1"/>
              <a:t>mahara</a:t>
            </a:r>
            <a:r>
              <a:rPr lang="en-IE" dirty="0"/>
              <a:t>)</a:t>
            </a:r>
          </a:p>
          <a:p>
            <a:r>
              <a:rPr lang="en-IE" dirty="0"/>
              <a:t>Use cellular in future but for demo using hotspot</a:t>
            </a:r>
          </a:p>
          <a:p>
            <a:r>
              <a:rPr lang="en-IE" dirty="0"/>
              <a:t>Collect data every .15 sec</a:t>
            </a:r>
          </a:p>
          <a:p>
            <a:r>
              <a:rPr lang="en-IE" dirty="0"/>
              <a:t>Uses height to calculate reps/sets</a:t>
            </a:r>
          </a:p>
          <a:p>
            <a:r>
              <a:rPr lang="en-IE" dirty="0"/>
              <a:t>Audio feedback for lift status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0027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F615-BBFA-458D-A31B-AA8F066B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400C-3972-45C4-A77D-A3AE1BCC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Os.getENV</a:t>
            </a:r>
            <a:r>
              <a:rPr lang="en-IE" dirty="0"/>
              <a:t> to grab variables for stuff.</a:t>
            </a:r>
          </a:p>
          <a:p>
            <a:r>
              <a:rPr lang="en-IE" dirty="0"/>
              <a:t>https using </a:t>
            </a:r>
            <a:r>
              <a:rPr lang="en-IE" dirty="0" err="1"/>
              <a:t>cloudflare</a:t>
            </a:r>
            <a:r>
              <a:rPr lang="en-IE" dirty="0"/>
              <a:t>.</a:t>
            </a:r>
          </a:p>
          <a:p>
            <a:r>
              <a:rPr lang="en-IE" dirty="0"/>
              <a:t>We use Hashing and salting to protect passwords of users accounts</a:t>
            </a:r>
          </a:p>
          <a:p>
            <a:r>
              <a:rPr lang="en-IE" dirty="0"/>
              <a:t>Auth key for putty to instance so only people with this private key can </a:t>
            </a:r>
            <a:r>
              <a:rPr lang="en-IE" dirty="0" err="1"/>
              <a:t>ssh</a:t>
            </a:r>
            <a:r>
              <a:rPr lang="en-IE" dirty="0"/>
              <a:t> into the AWS instance.</a:t>
            </a:r>
          </a:p>
          <a:p>
            <a:r>
              <a:rPr lang="en-IE" dirty="0"/>
              <a:t>Mysql root password so only people with this password, can log into and use Mysql on the instance. </a:t>
            </a:r>
          </a:p>
          <a:p>
            <a:r>
              <a:rPr lang="en-IE" dirty="0"/>
              <a:t>ETC </a:t>
            </a:r>
            <a:r>
              <a:rPr lang="en-IE" dirty="0" err="1"/>
              <a:t>ETC</a:t>
            </a:r>
            <a:r>
              <a:rPr lang="en-IE" dirty="0"/>
              <a:t> </a:t>
            </a:r>
            <a:r>
              <a:rPr lang="en-IE" dirty="0" err="1"/>
              <a:t>ETC</a:t>
            </a:r>
            <a:r>
              <a:rPr lang="en-IE" dirty="0"/>
              <a:t> </a:t>
            </a:r>
            <a:r>
              <a:rPr lang="en-IE" dirty="0" err="1"/>
              <a:t>ETC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3684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02B5A6-4EB5-4ADF-A8BA-DED64772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3100"/>
              <a:t>SYSTEM ARCHITECTURE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F6B5B4-D416-4E1C-BB59-5826A62AA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Client: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The Website that you interact with.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Server: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The database, AWS, secret key, </a:t>
            </a:r>
            <a:r>
              <a:rPr lang="en-US" sz="1400" dirty="0" err="1">
                <a:solidFill>
                  <a:schemeClr val="bg1"/>
                </a:solidFill>
              </a:rPr>
              <a:t>FlaskApp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Pubnub: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Communicator?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Pi Sensors: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The raspberry pi &amp; sensors that are connected to the bar.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C12221C-C5C5-4524-9DB7-827F5C7A9E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34" t="14294" r="5997" b="13342"/>
          <a:stretch/>
        </p:blipFill>
        <p:spPr>
          <a:xfrm>
            <a:off x="5194607" y="1631382"/>
            <a:ext cx="6391533" cy="359523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377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1A74-C0E5-44A4-B2D9-552FD0AE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Database</a:t>
            </a:r>
          </a:p>
        </p:txBody>
      </p:sp>
      <p:pic>
        <p:nvPicPr>
          <p:cNvPr id="5" name="Content Placeholder 4" descr="Diagram, table&#10;&#10;Description automatically generated">
            <a:extLst>
              <a:ext uri="{FF2B5EF4-FFF2-40B4-BE49-F238E27FC236}">
                <a16:creationId xmlns:a16="http://schemas.microsoft.com/office/drawing/2014/main" id="{B84D0579-54A5-4F61-AB43-1BB9B14A7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51" t="11471" r="9299" b="5469"/>
          <a:stretch/>
        </p:blipFill>
        <p:spPr>
          <a:xfrm>
            <a:off x="1690254" y="2355272"/>
            <a:ext cx="8765309" cy="4422242"/>
          </a:xfrm>
        </p:spPr>
      </p:pic>
    </p:spTree>
    <p:extLst>
      <p:ext uri="{BB962C8B-B14F-4D97-AF65-F5344CB8AC3E}">
        <p14:creationId xmlns:p14="http://schemas.microsoft.com/office/powerpoint/2010/main" val="215130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33C1-8FD9-4CBA-93F6-CBA56669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USER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68FEB-AF6D-46F8-AFF7-BBEE8F4BD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155" y="2501900"/>
            <a:ext cx="8761412" cy="3416300"/>
          </a:xfrm>
        </p:spPr>
        <p:txBody>
          <a:bodyPr/>
          <a:lstStyle/>
          <a:p>
            <a:r>
              <a:rPr lang="en-IE" dirty="0"/>
              <a:t>In depth of one specific user (most likely beginner or average)</a:t>
            </a:r>
          </a:p>
        </p:txBody>
      </p:sp>
      <p:pic>
        <p:nvPicPr>
          <p:cNvPr id="1026" name="Picture 2" descr="Free Photo | Expressive redhead bearded man with a hat">
            <a:extLst>
              <a:ext uri="{FF2B5EF4-FFF2-40B4-BE49-F238E27FC236}">
                <a16:creationId xmlns:a16="http://schemas.microsoft.com/office/drawing/2014/main" id="{93EB7E59-6F90-447E-B0C5-E0C781A1DC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1" t="10396" r="27421"/>
          <a:stretch/>
        </p:blipFill>
        <p:spPr bwMode="auto">
          <a:xfrm>
            <a:off x="591126" y="2281380"/>
            <a:ext cx="1542473" cy="21268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984A10-F3AD-4B5D-A329-3FFAC64B5B48}"/>
              </a:ext>
            </a:extLst>
          </p:cNvPr>
          <p:cNvSpPr txBox="1"/>
          <p:nvPr/>
        </p:nvSpPr>
        <p:spPr>
          <a:xfrm>
            <a:off x="138545" y="4701309"/>
            <a:ext cx="28170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Name: </a:t>
            </a:r>
            <a:r>
              <a:rPr lang="en-IE" dirty="0"/>
              <a:t>John Savage</a:t>
            </a:r>
            <a:endParaRPr lang="en-IE" b="1" dirty="0"/>
          </a:p>
          <a:p>
            <a:r>
              <a:rPr lang="en-IE" b="1" dirty="0"/>
              <a:t>Age: </a:t>
            </a:r>
            <a:r>
              <a:rPr lang="en-IE" dirty="0"/>
              <a:t>28</a:t>
            </a:r>
          </a:p>
          <a:p>
            <a:r>
              <a:rPr lang="en-IE" b="1" dirty="0"/>
              <a:t>Occupation: </a:t>
            </a:r>
            <a:r>
              <a:rPr lang="en-IE" dirty="0"/>
              <a:t>Electrician</a:t>
            </a:r>
            <a:endParaRPr lang="en-IE" b="1" dirty="0"/>
          </a:p>
          <a:p>
            <a:r>
              <a:rPr lang="en-IE" b="1" dirty="0"/>
              <a:t>Skill Level(1-10): </a:t>
            </a:r>
            <a:r>
              <a:rPr lang="en-IE" dirty="0"/>
              <a:t>4</a:t>
            </a:r>
          </a:p>
          <a:p>
            <a:r>
              <a:rPr lang="en-IE" b="1" dirty="0" err="1"/>
              <a:t>Maraital</a:t>
            </a:r>
            <a:r>
              <a:rPr lang="en-IE" b="1" dirty="0"/>
              <a:t> Status: </a:t>
            </a:r>
            <a:r>
              <a:rPr lang="en-IE" dirty="0"/>
              <a:t>Married</a:t>
            </a:r>
          </a:p>
          <a:p>
            <a:r>
              <a:rPr lang="en-IE" b="1" dirty="0"/>
              <a:t>etc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687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B44741E-4F8A-4DC4-96E4-E4A2E555A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FDC0C6-6677-4608-AE99-98D3C7BB1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89982C5-DDA9-41E0-8CF5-F83999C1B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6E454F1-BC7B-4FC5-901F-84095FC67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BDA7F3-0D92-4CE5-B124-114C29D28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86F90B9-54A4-4A43-B853-11AA290E0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5E538A9-6169-4720-88AE-7AE14BE80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59E5CEE5-D27F-4281-9293-590AD4163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FCAD798-DEC5-4392-90CE-C46AD6CE6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0" name="Rectangle 39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98CE43-3EF0-41A5-A297-FD8544EA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420" y="1370143"/>
            <a:ext cx="6391270" cy="4157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LIVE DEMO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101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B44741E-4F8A-4DC4-96E4-E4A2E555A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FDC0C6-6677-4608-AE99-98D3C7BB1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89982C5-DDA9-41E0-8CF5-F83999C1B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E454F1-BC7B-4FC5-901F-84095FC67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0BDA7F3-0D92-4CE5-B124-114C29D28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6F90B9-54A4-4A43-B853-11AA290E0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E538A9-6169-4720-88AE-7AE14BE80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9E5CEE5-D27F-4281-9293-590AD4163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FCAD798-DEC5-4392-90CE-C46AD6CE6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72ECA3-2A46-4A5A-8330-12F7E2210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2A4A5C4D-76C1-47EA-A0B6-CF294A5F4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29BC618C-AD3C-444D-B8CB-6FB6920D4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AE3049-760D-4266-B691-57293D84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517" y="2895600"/>
            <a:ext cx="3983907" cy="9033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Thank You </a:t>
            </a:r>
            <a:r>
              <a:rPr lang="en-US" sz="54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9C0D00-401D-42B7-94D8-008C7DAA8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2571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30</TotalTime>
  <Words>202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SetStats</vt:lpstr>
      <vt:lpstr>HARDWARE</vt:lpstr>
      <vt:lpstr>SECURITY</vt:lpstr>
      <vt:lpstr>SYSTEM ARCHITECTURE</vt:lpstr>
      <vt:lpstr>Database</vt:lpstr>
      <vt:lpstr>USER EXAMPLE </vt:lpstr>
      <vt:lpstr>LIVE DEMO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SetStats</dc:title>
  <dc:creator>Mark</dc:creator>
  <cp:lastModifiedBy>Mark Byrne</cp:lastModifiedBy>
  <cp:revision>26</cp:revision>
  <dcterms:created xsi:type="dcterms:W3CDTF">2021-12-10T13:36:47Z</dcterms:created>
  <dcterms:modified xsi:type="dcterms:W3CDTF">2021-12-13T20:46:24Z</dcterms:modified>
</cp:coreProperties>
</file>