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4" r:id="rId11"/>
    <p:sldId id="286" r:id="rId12"/>
    <p:sldId id="332" r:id="rId13"/>
    <p:sldId id="336" r:id="rId14"/>
    <p:sldId id="33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5C1C1-ED74-4990-AD85-C1711BB37EED}">
  <a:tblStyle styleId="{DA05C1C1-ED74-4990-AD85-C1711BB37EE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 sz="3600" b="1" i="0" u="none" strike="noStrike" cap="none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679724" y="594928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智慧寵物管家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40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喵一眼 (MIAO-EYE)</a:t>
            </a:r>
            <a:endParaRPr sz="40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 descr="C:\Users\User\Desktop\APP UI參考照\nekoatume_wa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56" y="2875313"/>
            <a:ext cx="6642101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/>
          <p:nvPr/>
        </p:nvSpPr>
        <p:spPr>
          <a:xfrm>
            <a:off x="471375" y="116632"/>
            <a:ext cx="822843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Arduino Uno開發版諸元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648" y="1604514"/>
            <a:ext cx="5416831" cy="39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/>
          <p:nvPr/>
        </p:nvSpPr>
        <p:spPr>
          <a:xfrm>
            <a:off x="28083" y="5762927"/>
            <a:ext cx="9115023" cy="89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Arduino開發版 內建原始碼的單晶片微控制器，它使用了Atmel AVR單片機，採用了開放原始碼的軟硬體平台，建構於簡易輸出/輸入（simple I/O）介面板，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並且具有使用類似Java、C語言的Processing/Wiring開發環境。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457171" y="116632"/>
            <a:ext cx="8228437" cy="70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Wifi ESP8266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246" y="2534303"/>
            <a:ext cx="2961819" cy="211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601" y="2081003"/>
            <a:ext cx="4015273" cy="302418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/>
          <p:nvPr/>
        </p:nvSpPr>
        <p:spPr>
          <a:xfrm>
            <a:off x="739965" y="5290685"/>
            <a:ext cx="7685055" cy="11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ESP8266是一種價格低廉並具備Wi-Fi與32位元系統晶片（SoC）的微控制板，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許多程式設計師替此晶片客製了多種開放原始碼韌體，其中一種，能讓我們透過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Arduino程式開發工具，以及Arduino的C程式語法來開發程式，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所以它能取代部份Arduino控制板的功能。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1"/>
          <p:cNvSpPr txBox="1">
            <a:spLocks noGrp="1"/>
          </p:cNvSpPr>
          <p:nvPr>
            <p:ph type="title"/>
          </p:nvPr>
        </p:nvSpPr>
        <p:spPr>
          <a:xfrm>
            <a:off x="453431" y="116632"/>
            <a:ext cx="8229600" cy="7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MIAO-EYE 喵一眼 智慧寵物管家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成果說明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在硬體實作監視器、遙控車、及火災偵測器，各部分的功能都有成功實現出來；包含了監視器的錄影功能，遙控車的控制，以及火災偵測器的數據偵測。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App各功能的製作，利用UI設計將每一App的介面完整呈現出來，讓使用者可以感受到跟寵物親近的感覺。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5"/>
          <p:cNvSpPr txBox="1">
            <a:spLocks noGrp="1"/>
          </p:cNvSpPr>
          <p:nvPr>
            <p:ph type="title"/>
          </p:nvPr>
        </p:nvSpPr>
        <p:spPr>
          <a:xfrm>
            <a:off x="453431" y="116632"/>
            <a:ext cx="8229600" cy="7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MIAO-EYE 喵一眼 智慧寵物管家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5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結論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1.介面與軟體結合，雖然介面設計了出來，　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但最後突破不了程式的問題，導致跟軟體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的結合度太低。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2.未來可以為其他作業平台ex: Android、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Windows Phone考量而做調整設計;未來也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可以不同風格以做改變的設計。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6"/>
          <p:cNvSpPr txBox="1">
            <a:spLocks noGrp="1"/>
          </p:cNvSpPr>
          <p:nvPr>
            <p:ph type="title"/>
          </p:nvPr>
        </p:nvSpPr>
        <p:spPr>
          <a:xfrm>
            <a:off x="453431" y="116632"/>
            <a:ext cx="8229600" cy="7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MIAO-EYE 喵一眼 智慧寵物管家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結論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3.在實作物聯網的專題中，我們學到了許多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寶貴的經驗，包含了硬體的實作、App及資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料庫的建立、資料如何上傳，以及貼近使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用者UI介面的設計等等。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4.遭遇到需克服的問題時，除了自己上網搜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尋資料以外，也多虧了各個老師的指導及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建議，讓我們可以正確地找到問題的解答。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95536" y="10838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材料清單-遙控車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1115616" y="2276872"/>
            <a:ext cx="6465912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1.Arduino UNO x 1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2.L298N馬達驅動板 x 1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3.WIFI esp8266 x 1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4.電池 x 4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5.其餘線材及車體材料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418883" y="87467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元件與模組─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419835" y="206084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是一具容易上手、擴充性強大的軟、硬體電路開發板，可以打造出各種互動式的裝置作品。其中它的主要特色為硬體電路設計圖與軟體原始碼都是開放的，可以讓使用者的想像力更加得以發揮。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2" descr="arduino uno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91284" y="2564904"/>
            <a:ext cx="4038600" cy="28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414843" y="764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元件與模組─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L298N模組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406011" y="1844824"/>
            <a:ext cx="4114800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馬達驅動板 L298N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本次使用的驅動晶片為L298N雙H橋直流電機驅動晶片，邏輯電壓為5V。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驅動電壓適用於5V至35V，驅動電流為2A，存儲溫度－25℃至＋130℃間，最大功耗20W（溫度T＝75℃時）。</a:t>
            </a: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驅動板尺寸也十分小55mm*49mm*33mm。 </a:t>
            </a: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主要用途在直流馬達的訊號控制與電壓提升。</a:t>
            </a: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p33" descr="L298N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62500" y="1958181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611560" y="908720"/>
            <a:ext cx="7688405" cy="82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元件與模組─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L298N模組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611560" y="1700808"/>
            <a:ext cx="7715200" cy="211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利用電機驅動版的四個輸出控制馬達的正轉即反轉，當馬達A、B正轉時車體向前進，當馬達A、B反轉時車體向後退，當只有一邊正轉時車體往反方向打轉。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1115616" y="3573016"/>
          <a:ext cx="6912800" cy="2952350"/>
        </p:xfrm>
        <a:graphic>
          <a:graphicData uri="http://schemas.openxmlformats.org/drawingml/2006/table">
            <a:tbl>
              <a:tblPr firstRow="1" bandRow="1">
                <a:noFill/>
                <a:tableStyleId>{DA05C1C1-ED74-4990-AD85-C1711BB37EED}</a:tableStyleId>
              </a:tblPr>
              <a:tblGrid>
                <a:gridCol w="172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ENA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FUCTION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馬達正轉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馬達反轉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IN1=IN2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IN2=IN1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馬達快速停止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800"/>
                        <a:t>Ignored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馬達慢速停止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34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7470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─ESP8266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94850" y="2339752"/>
            <a:ext cx="4038600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 是一個 wifi 晶片 + 一個處理器(DPU, Xtensa LX3)，而且還有一些 IO，所以它有提供一個韌體，讓你可以下指令組態。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5" descr="WiFi esp8266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2517465"/>
            <a:ext cx="40386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396488" y="874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─ESP8266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251520" y="1844824"/>
            <a:ext cx="8604448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ESP01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有八個腳依序為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TX、GND、CH_PD、GPIO02、GPIO01、RST(Reset)、VCC(3.3V)、RX。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ESP8266的Wifi連線有三種模式：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1.Station模式：扮演連線到現有Wifi的裝置。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2.AP模式：扮演無線基地台，提供Wifi環境供連線。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3.Station+AP混合模式：允許同時使用以上兩種模式的特有功能。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6" descr="ESP8266_pinout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55126" y="5172364"/>
            <a:ext cx="3733297" cy="149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元件與模組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─ESP8266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683568" y="1844824"/>
            <a:ext cx="7632848" cy="247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 的 firmware 預設會支援一種 AT Command 的協定，可以從 Serial 連進去以後下指令並且會把設定寫入 flash 中，重開機也還會在。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7" descr="AT Command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3789040"/>
            <a:ext cx="5988928" cy="253697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 sz="3600" b="1" i="0" u="none" strike="noStrike" cap="none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遙控車組裝步驟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409360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先至Arduino官方網站下載Arduino程式。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設計程式碼後將程式碼寫入，將車體和板子鑽孔並組裝輪胎、電機馬達。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將L298N電機驅動版固定於車體上，並將其連上電源以及相應杜邦線，將寫入好的Arduino板連接車板。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將esp8266連接至Arduino，測試其功能是否與設計的程式動作相同並正常運作，外加車體包裝。 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395536" y="116632"/>
            <a:ext cx="74888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rebuchet MS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MIAO-EYE 喵一眼 智慧寵物管家</a:t>
            </a:r>
            <a:endParaRPr sz="3600" b="1" i="0" u="none" strike="noStrike" cap="none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如螢幕大小 (4:3)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佈景主題</vt:lpstr>
      <vt:lpstr>MIAO-EYE 喵一眼 智慧寵物管家</vt:lpstr>
      <vt:lpstr>材料清單-遙控車</vt:lpstr>
      <vt:lpstr>元件與模組─Arduino UNO</vt:lpstr>
      <vt:lpstr>元件與模組─L298N模組</vt:lpstr>
      <vt:lpstr>元件與模組─L298N模組</vt:lpstr>
      <vt:lpstr>元件與模組─ESP8266</vt:lpstr>
      <vt:lpstr>元件與模組─ESP8266</vt:lpstr>
      <vt:lpstr>元件與模組─ESP8266</vt:lpstr>
      <vt:lpstr>遙控車組裝步驟</vt:lpstr>
      <vt:lpstr>PowerPoint 簡報</vt:lpstr>
      <vt:lpstr>PowerPoint 簡報</vt:lpstr>
      <vt:lpstr>MIAO-EYE 喵一眼 智慧寵物管家</vt:lpstr>
      <vt:lpstr>MIAO-EYE 喵一眼 智慧寵物管家</vt:lpstr>
      <vt:lpstr>MIAO-EYE 喵一眼 智慧寵物管家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MIAO-EYE 喵一眼 智慧寵物管家</dc:title>
  <cp:lastModifiedBy>家彣 林</cp:lastModifiedBy>
  <cp:revision>1</cp:revision>
  <dcterms:modified xsi:type="dcterms:W3CDTF">2018-07-31T07:23:45Z</dcterms:modified>
</cp:coreProperties>
</file>