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59" r:id="rId5"/>
    <p:sldId id="260" r:id="rId6"/>
    <p:sldId id="258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4167B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7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6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0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4AC2-54F5-4A7E-AF71-983C7545B7DC}" type="datetimeFigureOut">
              <a:rPr lang="zh-CN" altLang="en-US" smtClean="0"/>
              <a:t>2015/6/7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6FA7-6591-4B9F-8FD5-C81D05B13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9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5709" y="1070264"/>
            <a:ext cx="2237509" cy="453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69675" y="1828799"/>
            <a:ext cx="202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User:	  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Password: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04313" y="2213759"/>
            <a:ext cx="1801091" cy="3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04313" y="2997818"/>
            <a:ext cx="1801091" cy="3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571014" y="4660777"/>
            <a:ext cx="1208803" cy="3372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 in</a:t>
            </a:r>
            <a:endParaRPr lang="zh-CN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1679" y="4312227"/>
            <a:ext cx="10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Sign up</a:t>
            </a:r>
            <a:endParaRPr lang="zh-CN" altLang="en-US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91139" y="1621804"/>
            <a:ext cx="7710054" cy="45304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728737" y="5257034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Buy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4141899" y="5257034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Sell</a:t>
            </a:r>
            <a:endParaRPr lang="en-CA" dirty="0"/>
          </a:p>
        </p:txBody>
      </p:sp>
      <p:sp>
        <p:nvSpPr>
          <p:cNvPr id="21" name="矩形 20"/>
          <p:cNvSpPr/>
          <p:nvPr/>
        </p:nvSpPr>
        <p:spPr>
          <a:xfrm>
            <a:off x="2638498" y="2053049"/>
            <a:ext cx="2920638" cy="2930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46280" y="2314919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Banana 111	up 0.01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43686" y="2788685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41092" y="3262451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5"/>
          <p:cNvSpPr/>
          <p:nvPr/>
        </p:nvSpPr>
        <p:spPr>
          <a:xfrm>
            <a:off x="6415640" y="4638687"/>
            <a:ext cx="2850078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文本框 5"/>
          <p:cNvSpPr txBox="1"/>
          <p:nvPr/>
        </p:nvSpPr>
        <p:spPr>
          <a:xfrm>
            <a:off x="6415640" y="4269355"/>
            <a:ext cx="19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Secure Password:</a:t>
            </a:r>
            <a:endParaRPr lang="zh-CN" altLang="en-US" dirty="0"/>
          </a:p>
        </p:txBody>
      </p:sp>
      <p:sp>
        <p:nvSpPr>
          <p:cNvPr id="27" name="Rounded Rectangle 17"/>
          <p:cNvSpPr/>
          <p:nvPr/>
        </p:nvSpPr>
        <p:spPr>
          <a:xfrm>
            <a:off x="7240979" y="5233775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Confirm</a:t>
            </a:r>
            <a:endParaRPr lang="en-CA" dirty="0"/>
          </a:p>
        </p:txBody>
      </p:sp>
      <p:sp>
        <p:nvSpPr>
          <p:cNvPr id="28" name="Rectangle 5"/>
          <p:cNvSpPr/>
          <p:nvPr/>
        </p:nvSpPr>
        <p:spPr>
          <a:xfrm>
            <a:off x="6415640" y="3872822"/>
            <a:ext cx="1419106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29" name="文本框 5"/>
          <p:cNvSpPr txBox="1"/>
          <p:nvPr/>
        </p:nvSpPr>
        <p:spPr>
          <a:xfrm>
            <a:off x="6415640" y="3458746"/>
            <a:ext cx="11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Quantity 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0" name="Rounded Rectangle 17"/>
          <p:cNvSpPr/>
          <p:nvPr/>
        </p:nvSpPr>
        <p:spPr>
          <a:xfrm>
            <a:off x="8078185" y="3887022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calculate</a:t>
            </a:r>
            <a:endParaRPr lang="en-CA" dirty="0"/>
          </a:p>
        </p:txBody>
      </p:sp>
      <p:sp>
        <p:nvSpPr>
          <p:cNvPr id="31" name="文本框 30"/>
          <p:cNvSpPr txBox="1"/>
          <p:nvPr/>
        </p:nvSpPr>
        <p:spPr>
          <a:xfrm>
            <a:off x="6415640" y="2053049"/>
            <a:ext cx="28500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Total investment: $10000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Money available: $7000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Stock worth: $3000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Stock own: 20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2632556" y="5795438"/>
            <a:ext cx="662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Note: If you want to </a:t>
            </a:r>
            <a:r>
              <a:rPr lang="en-US" altLang="zh-CN" sz="1400" dirty="0" smtClean="0"/>
              <a:t>put more money into investment, go to setting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8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单圆角矩形 7"/>
          <p:cNvSpPr/>
          <p:nvPr/>
        </p:nvSpPr>
        <p:spPr>
          <a:xfrm>
            <a:off x="5029199" y="2587336"/>
            <a:ext cx="1808019" cy="1808019"/>
          </a:xfrm>
          <a:prstGeom prst="round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952011">
            <a:off x="4481442" y="2360634"/>
            <a:ext cx="1425418" cy="765955"/>
          </a:xfrm>
          <a:custGeom>
            <a:avLst/>
            <a:gdLst>
              <a:gd name="connsiteX0" fmla="*/ 0 w 1174173"/>
              <a:gd name="connsiteY0" fmla="*/ 0 h 737754"/>
              <a:gd name="connsiteX1" fmla="*/ 1174173 w 1174173"/>
              <a:gd name="connsiteY1" fmla="*/ 0 h 737754"/>
              <a:gd name="connsiteX2" fmla="*/ 1174173 w 1174173"/>
              <a:gd name="connsiteY2" fmla="*/ 737754 h 737754"/>
              <a:gd name="connsiteX3" fmla="*/ 0 w 1174173"/>
              <a:gd name="connsiteY3" fmla="*/ 737754 h 737754"/>
              <a:gd name="connsiteX4" fmla="*/ 0 w 1174173"/>
              <a:gd name="connsiteY4" fmla="*/ 0 h 737754"/>
              <a:gd name="connsiteX0" fmla="*/ 0 w 1425418"/>
              <a:gd name="connsiteY0" fmla="*/ 28201 h 765955"/>
              <a:gd name="connsiteX1" fmla="*/ 1425418 w 1425418"/>
              <a:gd name="connsiteY1" fmla="*/ 0 h 765955"/>
              <a:gd name="connsiteX2" fmla="*/ 1174173 w 1425418"/>
              <a:gd name="connsiteY2" fmla="*/ 765955 h 765955"/>
              <a:gd name="connsiteX3" fmla="*/ 0 w 1425418"/>
              <a:gd name="connsiteY3" fmla="*/ 765955 h 765955"/>
              <a:gd name="connsiteX4" fmla="*/ 0 w 1425418"/>
              <a:gd name="connsiteY4" fmla="*/ 28201 h 76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418" h="765955">
                <a:moveTo>
                  <a:pt x="0" y="28201"/>
                </a:moveTo>
                <a:lnTo>
                  <a:pt x="1425418" y="0"/>
                </a:lnTo>
                <a:lnTo>
                  <a:pt x="1174173" y="765955"/>
                </a:lnTo>
                <a:lnTo>
                  <a:pt x="0" y="765955"/>
                </a:lnTo>
                <a:lnTo>
                  <a:pt x="0" y="282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125440">
            <a:off x="5531881" y="2373289"/>
            <a:ext cx="1704863" cy="89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353550" y="1999004"/>
            <a:ext cx="2637712" cy="2517742"/>
            <a:chOff x="7353550" y="1999004"/>
            <a:chExt cx="2637712" cy="2517742"/>
          </a:xfrm>
        </p:grpSpPr>
        <p:sp>
          <p:nvSpPr>
            <p:cNvPr id="16" name="矩形 15"/>
            <p:cNvSpPr/>
            <p:nvPr/>
          </p:nvSpPr>
          <p:spPr>
            <a:xfrm>
              <a:off x="8136080" y="2708727"/>
              <a:ext cx="1808019" cy="18080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72938">
              <a:off x="9178296" y="2023929"/>
              <a:ext cx="812966" cy="1147805"/>
            </a:xfrm>
            <a:custGeom>
              <a:avLst/>
              <a:gdLst>
                <a:gd name="connsiteX0" fmla="*/ 0 w 760550"/>
                <a:gd name="connsiteY0" fmla="*/ 0 h 1147805"/>
                <a:gd name="connsiteX1" fmla="*/ 760550 w 760550"/>
                <a:gd name="connsiteY1" fmla="*/ 0 h 1147805"/>
                <a:gd name="connsiteX2" fmla="*/ 760550 w 760550"/>
                <a:gd name="connsiteY2" fmla="*/ 1147805 h 1147805"/>
                <a:gd name="connsiteX3" fmla="*/ 0 w 760550"/>
                <a:gd name="connsiteY3" fmla="*/ 1147805 h 1147805"/>
                <a:gd name="connsiteX4" fmla="*/ 0 w 760550"/>
                <a:gd name="connsiteY4" fmla="*/ 0 h 1147805"/>
                <a:gd name="connsiteX0" fmla="*/ 52416 w 812966"/>
                <a:gd name="connsiteY0" fmla="*/ 0 h 1147805"/>
                <a:gd name="connsiteX1" fmla="*/ 812966 w 812966"/>
                <a:gd name="connsiteY1" fmla="*/ 0 h 1147805"/>
                <a:gd name="connsiteX2" fmla="*/ 812966 w 812966"/>
                <a:gd name="connsiteY2" fmla="*/ 1147805 h 1147805"/>
                <a:gd name="connsiteX3" fmla="*/ 0 w 812966"/>
                <a:gd name="connsiteY3" fmla="*/ 1005881 h 1147805"/>
                <a:gd name="connsiteX4" fmla="*/ 52416 w 812966"/>
                <a:gd name="connsiteY4" fmla="*/ 0 h 114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966" h="1147805">
                  <a:moveTo>
                    <a:pt x="52416" y="0"/>
                  </a:moveTo>
                  <a:lnTo>
                    <a:pt x="812966" y="0"/>
                  </a:lnTo>
                  <a:lnTo>
                    <a:pt x="812966" y="1147805"/>
                  </a:lnTo>
                  <a:lnTo>
                    <a:pt x="0" y="1005881"/>
                  </a:lnTo>
                  <a:lnTo>
                    <a:pt x="524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72938">
              <a:off x="8079704" y="1999004"/>
              <a:ext cx="1215862" cy="1576750"/>
            </a:xfrm>
            <a:custGeom>
              <a:avLst/>
              <a:gdLst>
                <a:gd name="connsiteX0" fmla="*/ 0 w 1100147"/>
                <a:gd name="connsiteY0" fmla="*/ 0 h 1147805"/>
                <a:gd name="connsiteX1" fmla="*/ 1100147 w 1100147"/>
                <a:gd name="connsiteY1" fmla="*/ 0 h 1147805"/>
                <a:gd name="connsiteX2" fmla="*/ 1100147 w 1100147"/>
                <a:gd name="connsiteY2" fmla="*/ 1147805 h 1147805"/>
                <a:gd name="connsiteX3" fmla="*/ 0 w 1100147"/>
                <a:gd name="connsiteY3" fmla="*/ 1147805 h 1147805"/>
                <a:gd name="connsiteX4" fmla="*/ 0 w 1100147"/>
                <a:gd name="connsiteY4" fmla="*/ 0 h 1147805"/>
                <a:gd name="connsiteX0" fmla="*/ 0 w 1100147"/>
                <a:gd name="connsiteY0" fmla="*/ 0 h 1453373"/>
                <a:gd name="connsiteX1" fmla="*/ 1100147 w 1100147"/>
                <a:gd name="connsiteY1" fmla="*/ 0 h 1453373"/>
                <a:gd name="connsiteX2" fmla="*/ 1100147 w 1100147"/>
                <a:gd name="connsiteY2" fmla="*/ 1147805 h 1453373"/>
                <a:gd name="connsiteX3" fmla="*/ 4824 w 1100147"/>
                <a:gd name="connsiteY3" fmla="*/ 1453373 h 1453373"/>
                <a:gd name="connsiteX4" fmla="*/ 0 w 1100147"/>
                <a:gd name="connsiteY4" fmla="*/ 0 h 1453373"/>
                <a:gd name="connsiteX0" fmla="*/ 0 w 1215862"/>
                <a:gd name="connsiteY0" fmla="*/ 123377 h 1576750"/>
                <a:gd name="connsiteX1" fmla="*/ 1215862 w 1215862"/>
                <a:gd name="connsiteY1" fmla="*/ 0 h 1576750"/>
                <a:gd name="connsiteX2" fmla="*/ 1100147 w 1215862"/>
                <a:gd name="connsiteY2" fmla="*/ 1271182 h 1576750"/>
                <a:gd name="connsiteX3" fmla="*/ 4824 w 1215862"/>
                <a:gd name="connsiteY3" fmla="*/ 1576750 h 1576750"/>
                <a:gd name="connsiteX4" fmla="*/ 0 w 1215862"/>
                <a:gd name="connsiteY4" fmla="*/ 123377 h 157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862" h="1576750">
                  <a:moveTo>
                    <a:pt x="0" y="123377"/>
                  </a:moveTo>
                  <a:lnTo>
                    <a:pt x="1215862" y="0"/>
                  </a:lnTo>
                  <a:lnTo>
                    <a:pt x="1100147" y="1271182"/>
                  </a:lnTo>
                  <a:lnTo>
                    <a:pt x="4824" y="1576750"/>
                  </a:lnTo>
                  <a:lnTo>
                    <a:pt x="0" y="1233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17"/>
            <p:cNvSpPr/>
            <p:nvPr/>
          </p:nvSpPr>
          <p:spPr>
            <a:xfrm rot="2172938">
              <a:off x="7353550" y="2414361"/>
              <a:ext cx="1215862" cy="1576750"/>
            </a:xfrm>
            <a:custGeom>
              <a:avLst/>
              <a:gdLst>
                <a:gd name="connsiteX0" fmla="*/ 0 w 1100147"/>
                <a:gd name="connsiteY0" fmla="*/ 0 h 1147805"/>
                <a:gd name="connsiteX1" fmla="*/ 1100147 w 1100147"/>
                <a:gd name="connsiteY1" fmla="*/ 0 h 1147805"/>
                <a:gd name="connsiteX2" fmla="*/ 1100147 w 1100147"/>
                <a:gd name="connsiteY2" fmla="*/ 1147805 h 1147805"/>
                <a:gd name="connsiteX3" fmla="*/ 0 w 1100147"/>
                <a:gd name="connsiteY3" fmla="*/ 1147805 h 1147805"/>
                <a:gd name="connsiteX4" fmla="*/ 0 w 1100147"/>
                <a:gd name="connsiteY4" fmla="*/ 0 h 1147805"/>
                <a:gd name="connsiteX0" fmla="*/ 0 w 1100147"/>
                <a:gd name="connsiteY0" fmla="*/ 0 h 1453373"/>
                <a:gd name="connsiteX1" fmla="*/ 1100147 w 1100147"/>
                <a:gd name="connsiteY1" fmla="*/ 0 h 1453373"/>
                <a:gd name="connsiteX2" fmla="*/ 1100147 w 1100147"/>
                <a:gd name="connsiteY2" fmla="*/ 1147805 h 1453373"/>
                <a:gd name="connsiteX3" fmla="*/ 4824 w 1100147"/>
                <a:gd name="connsiteY3" fmla="*/ 1453373 h 1453373"/>
                <a:gd name="connsiteX4" fmla="*/ 0 w 1100147"/>
                <a:gd name="connsiteY4" fmla="*/ 0 h 1453373"/>
                <a:gd name="connsiteX0" fmla="*/ 0 w 1215862"/>
                <a:gd name="connsiteY0" fmla="*/ 123377 h 1576750"/>
                <a:gd name="connsiteX1" fmla="*/ 1215862 w 1215862"/>
                <a:gd name="connsiteY1" fmla="*/ 0 h 1576750"/>
                <a:gd name="connsiteX2" fmla="*/ 1100147 w 1215862"/>
                <a:gd name="connsiteY2" fmla="*/ 1271182 h 1576750"/>
                <a:gd name="connsiteX3" fmla="*/ 4824 w 1215862"/>
                <a:gd name="connsiteY3" fmla="*/ 1576750 h 1576750"/>
                <a:gd name="connsiteX4" fmla="*/ 0 w 1215862"/>
                <a:gd name="connsiteY4" fmla="*/ 123377 h 157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862" h="1576750">
                  <a:moveTo>
                    <a:pt x="0" y="123377"/>
                  </a:moveTo>
                  <a:lnTo>
                    <a:pt x="1215862" y="0"/>
                  </a:lnTo>
                  <a:lnTo>
                    <a:pt x="1100147" y="1271182"/>
                  </a:lnTo>
                  <a:lnTo>
                    <a:pt x="4824" y="1576750"/>
                  </a:lnTo>
                  <a:lnTo>
                    <a:pt x="0" y="1233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578" t="34259" r="9141"/>
          <a:stretch/>
        </p:blipFill>
        <p:spPr>
          <a:xfrm>
            <a:off x="5029199" y="2823028"/>
            <a:ext cx="1828800" cy="1578436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089073" y="2874983"/>
            <a:ext cx="124691" cy="124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877884">
            <a:off x="4109073" y="2533929"/>
            <a:ext cx="1174173" cy="737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9946777">
            <a:off x="6183042" y="2031088"/>
            <a:ext cx="1704863" cy="89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iconpng.com/png/money-pack-2/stocks1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7" y="56127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218708" y="1652155"/>
            <a:ext cx="3241964" cy="3241964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345179" y="2612521"/>
            <a:ext cx="1464243" cy="1728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5"/>
          </p:cNvCxnSpPr>
          <p:nvPr/>
        </p:nvCxnSpPr>
        <p:spPr>
          <a:xfrm>
            <a:off x="6016546" y="2629806"/>
            <a:ext cx="969351" cy="17895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86033" y="1307506"/>
            <a:ext cx="111095" cy="4580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6025024" y="2612521"/>
            <a:ext cx="10572" cy="186334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876810" y="1459906"/>
            <a:ext cx="111095" cy="4580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839690" y="1612603"/>
            <a:ext cx="0" cy="28474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061321" y="4410233"/>
            <a:ext cx="3611927" cy="151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757237"/>
            <a:ext cx="7620000" cy="4829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9350" y="1203483"/>
            <a:ext cx="58578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STOCK </a:t>
            </a:r>
          </a:p>
          <a:p>
            <a:pPr algn="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SIMULATION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2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80492" y="2813538"/>
            <a:ext cx="7045570" cy="15122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7383" y="3493475"/>
            <a:ext cx="6951787" cy="785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35000">
                <a:schemeClr val="tx1">
                  <a:lumMod val="50000"/>
                  <a:lumOff val="50000"/>
                </a:schemeClr>
              </a:gs>
              <a:gs pos="6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8737" y="1070264"/>
            <a:ext cx="7710054" cy="344978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10794" y="4665518"/>
            <a:ext cx="431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User:	    	    Password: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90457" y="4993286"/>
            <a:ext cx="1801091" cy="3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3218" y="4993286"/>
            <a:ext cx="1801091" cy="3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007932" y="4993286"/>
            <a:ext cx="1208803" cy="33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 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58598" y="4665518"/>
            <a:ext cx="9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up</a:t>
            </a:r>
            <a:endParaRPr lang="zh-CN" altLang="en-US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239"/>
          <a:stretch/>
        </p:blipFill>
        <p:spPr>
          <a:xfrm>
            <a:off x="2773390" y="1798494"/>
            <a:ext cx="3262249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48153" y="1070264"/>
            <a:ext cx="2920638" cy="2930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4368" y="2075451"/>
            <a:ext cx="2600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6873" y="2123941"/>
            <a:ext cx="2600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Output2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14355" y="3923575"/>
            <a:ext cx="262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NewsOutput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9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46327" y="4100947"/>
            <a:ext cx="69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CEO of banana company has been arrested because he was found … </a:t>
            </a:r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pic>
        <p:nvPicPr>
          <p:cNvPr id="1026" name="Picture 2" descr="http://i0.sinaimg.cn/cj/2014/0724/U9432P31DT2014072413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07" y="1331997"/>
            <a:ext cx="4384167" cy="247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148153" y="1070264"/>
            <a:ext cx="2920638" cy="2930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53341" y="1151136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Banana 111	up 0.01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50747" y="1624902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48153" y="2098668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29074" y="4094021"/>
            <a:ext cx="69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CEO of banana company has been arrested because he was found … </a:t>
            </a:r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pic>
        <p:nvPicPr>
          <p:cNvPr id="1026" name="Picture 2" descr="http://i0.sinaimg.cn/cj/2014/0724/U9432P31DT2014072413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07" y="1331997"/>
            <a:ext cx="4384167" cy="247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148153" y="1070264"/>
            <a:ext cx="2920638" cy="2930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53341" y="1151136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Banana 111	up 0.01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50747" y="1624902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48153" y="2098668"/>
            <a:ext cx="2915450" cy="36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46327" y="4100947"/>
            <a:ext cx="69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CEO of banana company has been arrested because he was found … </a:t>
            </a:r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t="1936"/>
          <a:stretch/>
        </p:blipFill>
        <p:spPr>
          <a:xfrm>
            <a:off x="2509407" y="1222482"/>
            <a:ext cx="4495800" cy="2699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矩形 20"/>
          <p:cNvSpPr/>
          <p:nvPr/>
        </p:nvSpPr>
        <p:spPr>
          <a:xfrm>
            <a:off x="7138554" y="1070263"/>
            <a:ext cx="2930237" cy="2937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 happened?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8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46327" y="4100947"/>
            <a:ext cx="69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CEO of banana company has been arrested because he was found … </a:t>
            </a:r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48153" y="1070264"/>
            <a:ext cx="2920638" cy="2930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47310" y="1414958"/>
            <a:ext cx="192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 1:	Mode 2:</a:t>
            </a:r>
          </a:p>
          <a:p>
            <a:r>
              <a:rPr lang="en-US" altLang="zh-CN" dirty="0" smtClean="0"/>
              <a:t>…..	….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b="11239"/>
          <a:stretch/>
        </p:blipFill>
        <p:spPr>
          <a:xfrm>
            <a:off x="3070758" y="1362897"/>
            <a:ext cx="3262249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8737" y="1070264"/>
            <a:ext cx="7710054" cy="4530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2358737" y="4520045"/>
            <a:ext cx="7710054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9407" y="4691040"/>
            <a:ext cx="2192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Welcome Hansen!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investment: $10000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My stock: 25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87832" y="4724399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stocks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52553" y="4724400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 stock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8323111" y="4724399"/>
            <a:ext cx="1278082" cy="3221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8737" y="4010891"/>
            <a:ext cx="7710054" cy="50915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46327" y="4100947"/>
            <a:ext cx="69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CEO of banana company has been arrested because he was found … </a:t>
            </a:r>
          </a:p>
        </p:txBody>
      </p:sp>
      <p:sp>
        <p:nvSpPr>
          <p:cNvPr id="8" name="矩形 7"/>
          <p:cNvSpPr/>
          <p:nvPr/>
        </p:nvSpPr>
        <p:spPr>
          <a:xfrm>
            <a:off x="2358737" y="4007429"/>
            <a:ext cx="1087590" cy="52322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NEWS:</a:t>
            </a:r>
            <a:endParaRPr lang="zh-CN" alt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7832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 select</a:t>
            </a:r>
            <a:endParaRPr lang="zh-CN" altLang="en-US" sz="1600" dirty="0"/>
          </a:p>
        </p:txBody>
      </p:sp>
      <p:sp>
        <p:nvSpPr>
          <p:cNvPr id="18" name="圆角矩形 17"/>
          <p:cNvSpPr/>
          <p:nvPr/>
        </p:nvSpPr>
        <p:spPr>
          <a:xfrm>
            <a:off x="4852553" y="5123994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</a:t>
            </a:r>
            <a:r>
              <a:rPr lang="en-US" altLang="zh-CN" sz="1600" dirty="0" smtClean="0"/>
              <a:t>ews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8323111" y="5123993"/>
            <a:ext cx="1278082" cy="3221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out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48153" y="1070264"/>
            <a:ext cx="2920638" cy="2930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05746" y="1414958"/>
            <a:ext cx="21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Store	Withdraw</a:t>
            </a:r>
          </a:p>
          <a:p>
            <a:r>
              <a:rPr lang="en-US" altLang="zh-CN" dirty="0" smtClean="0"/>
              <a:t>…..	….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b="11239"/>
          <a:stretch/>
        </p:blipFill>
        <p:spPr>
          <a:xfrm>
            <a:off x="3070758" y="1362897"/>
            <a:ext cx="3262249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4494" y="878775"/>
            <a:ext cx="3265715" cy="504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548249" y="1377531"/>
            <a:ext cx="2850078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5272655" y="4906487"/>
            <a:ext cx="1021267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10</a:t>
            </a:r>
            <a:endParaRPr lang="en-CA" dirty="0"/>
          </a:p>
        </p:txBody>
      </p:sp>
      <p:sp>
        <p:nvSpPr>
          <p:cNvPr id="7" name="文本框 5"/>
          <p:cNvSpPr txBox="1"/>
          <p:nvPr/>
        </p:nvSpPr>
        <p:spPr>
          <a:xfrm>
            <a:off x="4548249" y="1008199"/>
            <a:ext cx="19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Search: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48248" y="5403268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Buy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6210793" y="5403268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Sell</a:t>
            </a:r>
            <a:endParaRPr lang="en-CA" dirty="0"/>
          </a:p>
        </p:txBody>
      </p:sp>
      <p:sp>
        <p:nvSpPr>
          <p:cNvPr id="11" name="文本框 5"/>
          <p:cNvSpPr txBox="1"/>
          <p:nvPr/>
        </p:nvSpPr>
        <p:spPr>
          <a:xfrm>
            <a:off x="4510650" y="4889349"/>
            <a:ext cx="110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Num</a:t>
            </a:r>
            <a:r>
              <a:rPr lang="en-US" altLang="zh-CN" dirty="0" smtClean="0"/>
              <a:t> :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65184" y="4906486"/>
            <a:ext cx="1021267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1450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4548249" y="3283514"/>
            <a:ext cx="2850078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文本框 5"/>
          <p:cNvSpPr txBox="1"/>
          <p:nvPr/>
        </p:nvSpPr>
        <p:spPr>
          <a:xfrm>
            <a:off x="4546274" y="2906224"/>
            <a:ext cx="19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money: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46274" y="4469039"/>
            <a:ext cx="2850078" cy="344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文本框 5"/>
          <p:cNvSpPr txBox="1"/>
          <p:nvPr/>
        </p:nvSpPr>
        <p:spPr>
          <a:xfrm>
            <a:off x="4556174" y="4091749"/>
            <a:ext cx="19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Secure Password:</a:t>
            </a:r>
            <a:endParaRPr lang="zh-CN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0539" y="3730150"/>
            <a:ext cx="1187533" cy="3562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Confirm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4334494" y="1911927"/>
            <a:ext cx="3265715" cy="99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3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296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王汉森</dc:creator>
  <cp:lastModifiedBy>王汉森</cp:lastModifiedBy>
  <cp:revision>37</cp:revision>
  <dcterms:created xsi:type="dcterms:W3CDTF">2015-05-13T19:54:12Z</dcterms:created>
  <dcterms:modified xsi:type="dcterms:W3CDTF">2015-06-08T03:54:56Z</dcterms:modified>
</cp:coreProperties>
</file>