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2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A"/>
    <a:srgbClr val="0000FF"/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894" autoAdjust="0"/>
  </p:normalViewPr>
  <p:slideViewPr>
    <p:cSldViewPr snapToGrid="0" snapToObjects="1">
      <p:cViewPr varScale="1">
        <p:scale>
          <a:sx n="65" d="100"/>
          <a:sy n="65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08/11/2016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/>
          <p:nvPr userDrawn="1"/>
        </p:nvSpPr>
        <p:spPr>
          <a:xfrm>
            <a:off x="175543" y="208257"/>
            <a:ext cx="8791200" cy="6242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/>
          <p:nvPr userDrawn="1"/>
        </p:nvSpPr>
        <p:spPr>
          <a:xfrm>
            <a:off x="175543" y="208257"/>
            <a:ext cx="8791200" cy="6242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34470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err="1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Bienvenid</a:t>
            </a:r>
            <a:r>
              <a:rPr lang="es-MX" sz="49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@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33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Gracias por participar en </a:t>
            </a:r>
            <a:r>
              <a:rPr lang="es-MX" sz="33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este experimento.</a:t>
            </a:r>
            <a:endParaRPr lang="es-MX" sz="33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29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Por favor, da clic en </a:t>
            </a:r>
            <a:r>
              <a:rPr lang="es-MX" sz="2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el </a:t>
            </a:r>
            <a:r>
              <a:rPr lang="es-MX" sz="29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botón </a:t>
            </a:r>
            <a:r>
              <a:rPr lang="es-MX" sz="2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siguiente (ubicado en la parte inferior </a:t>
            </a:r>
            <a:r>
              <a:rPr lang="es-MX" sz="2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derecha </a:t>
            </a:r>
            <a:r>
              <a:rPr lang="es-MX" sz="2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de la pantalla) para </a:t>
            </a:r>
            <a:r>
              <a:rPr lang="es-MX" sz="2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iniciar el examen diagnóstico. Gracias.</a:t>
            </a:r>
            <a:endParaRPr lang="es-MX" sz="2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1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11855</TotalTime>
  <Words>49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Wingdings</vt:lpstr>
      <vt:lpstr>Expo</vt:lpstr>
      <vt:lpstr>Presentación de PowerPoint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MARCO ANTONIO HERNANDEZ PEREZ</cp:lastModifiedBy>
  <cp:revision>706</cp:revision>
  <dcterms:created xsi:type="dcterms:W3CDTF">2011-06-30T18:22:17Z</dcterms:created>
  <dcterms:modified xsi:type="dcterms:W3CDTF">2016-11-08T15:34:58Z</dcterms:modified>
</cp:coreProperties>
</file>