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17" r:id="rId3"/>
    <p:sldId id="418" r:id="rId4"/>
    <p:sldId id="420" r:id="rId5"/>
    <p:sldId id="421" r:id="rId6"/>
    <p:sldId id="42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A"/>
    <a:srgbClr val="0000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94" autoAdjust="0"/>
  </p:normalViewPr>
  <p:slideViewPr>
    <p:cSldViewPr snapToGrid="0" snapToObjects="1">
      <p:cViewPr varScale="1">
        <p:scale>
          <a:sx n="65" d="100"/>
          <a:sy n="65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06/11/2016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18928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Introducción </a:t>
            </a:r>
            <a:r>
              <a:rPr lang="es-MX" sz="4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10 Rectángulo"/>
          <p:cNvSpPr/>
          <p:nvPr/>
        </p:nvSpPr>
        <p:spPr>
          <a:xfrm>
            <a:off x="694681" y="556954"/>
            <a:ext cx="762491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¿Qué es Python?</a:t>
            </a:r>
          </a:p>
          <a:p>
            <a:pPr algn="just">
              <a:lnSpc>
                <a:spcPct val="150000"/>
              </a:lnSpc>
            </a:pPr>
            <a:endParaRPr lang="es-MX" sz="8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Un intérprete es el encargado de traducir nuestro código a un lenguaje que entienda la computadora.</a:t>
            </a:r>
          </a:p>
          <a:p>
            <a:pPr algn="just">
              <a:lnSpc>
                <a:spcPct val="150000"/>
              </a:lnSpc>
            </a:pPr>
            <a:endParaRPr lang="es-MX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es un lenguaje de programación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interpretado (usa un intérprete), en donde el código para programar es claro y sencillo. </a:t>
            </a:r>
          </a:p>
          <a:p>
            <a:pPr algn="just">
              <a:lnSpc>
                <a:spcPct val="150000"/>
              </a:lnSpc>
            </a:pPr>
            <a:endParaRPr lang="es-MX" sz="7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es un lenguaje de programación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multiparadigma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(te permite realizar programas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usando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diferentes formas de programación). </a:t>
            </a:r>
          </a:p>
        </p:txBody>
      </p:sp>
      <p:grpSp>
        <p:nvGrpSpPr>
          <p:cNvPr id="18" name="Group 14"/>
          <p:cNvGrpSpPr/>
          <p:nvPr/>
        </p:nvGrpSpPr>
        <p:grpSpPr>
          <a:xfrm>
            <a:off x="1947899" y="2238570"/>
            <a:ext cx="4873345" cy="1497858"/>
            <a:chOff x="1091363" y="4050753"/>
            <a:chExt cx="7281439" cy="2200656"/>
          </a:xfrm>
        </p:grpSpPr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363" y="4050753"/>
              <a:ext cx="3207921" cy="2200656"/>
            </a:xfrm>
            <a:prstGeom prst="rect">
              <a:avLst/>
            </a:prstGeom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6F32"/>
                </a:clrFrom>
                <a:clrTo>
                  <a:srgbClr val="FF6F32">
                    <a:alpha val="0"/>
                  </a:srgbClr>
                </a:clrTo>
              </a:clrChange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2" r="23674"/>
            <a:stretch/>
          </p:blipFill>
          <p:spPr>
            <a:xfrm>
              <a:off x="4908580" y="4050753"/>
              <a:ext cx="3464222" cy="2187326"/>
            </a:xfrm>
            <a:prstGeom prst="rect">
              <a:avLst/>
            </a:prstGeom>
          </p:spPr>
        </p:pic>
        <p:sp>
          <p:nvSpPr>
            <p:cNvPr id="21" name="Curved Down Arrow 12"/>
            <p:cNvSpPr/>
            <p:nvPr/>
          </p:nvSpPr>
          <p:spPr>
            <a:xfrm rot="20075373">
              <a:off x="3980988" y="4363471"/>
              <a:ext cx="1695306" cy="51334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pic>
          <p:nvPicPr>
            <p:cNvPr id="22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58391">
              <a:off x="3752575" y="4656647"/>
              <a:ext cx="635774" cy="74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3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Comando </a:t>
            </a:r>
            <a:r>
              <a:rPr lang="es-MX" sz="21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</a:t>
            </a:r>
            <a:endParaRPr lang="es-MX" sz="21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 utiliza cuando quieres que aparezca un texto en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la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pantalla. Para que esto pase, debes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utilizar comillas simples (</a:t>
            </a:r>
            <a:r>
              <a:rPr lang="es-MX" sz="19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)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dobles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MX" sz="1900" dirty="0" smtClean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).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19345" y="3119849"/>
            <a:ext cx="2877711" cy="3847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7 Rectángulo"/>
          <p:cNvSpPr/>
          <p:nvPr/>
        </p:nvSpPr>
        <p:spPr>
          <a:xfrm>
            <a:off x="1282727" y="4518340"/>
            <a:ext cx="76249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anose="020B0604020202020204" pitchFamily="34" charset="0"/>
                <a:cs typeface="Arial" pitchFamily="34" charset="0"/>
              </a:rPr>
              <a:t>En la pantalla aparecerá: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5081496" y="3119849"/>
            <a:ext cx="2877711" cy="3847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7 Rectángulo"/>
          <p:cNvSpPr/>
          <p:nvPr/>
        </p:nvSpPr>
        <p:spPr>
          <a:xfrm>
            <a:off x="4539847" y="3046752"/>
            <a:ext cx="32239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anose="020B0604020202020204" pitchFamily="34" charset="0"/>
                <a:cs typeface="Arial" pitchFamily="34" charset="0"/>
              </a:rPr>
              <a:t>o</a:t>
            </a:r>
          </a:p>
        </p:txBody>
      </p:sp>
      <p:sp>
        <p:nvSpPr>
          <p:cNvPr id="17" name="7 Rectángulo"/>
          <p:cNvSpPr/>
          <p:nvPr/>
        </p:nvSpPr>
        <p:spPr>
          <a:xfrm>
            <a:off x="1242479" y="2622894"/>
            <a:ext cx="148260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escribes: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39847" y="3807951"/>
            <a:ext cx="3727233" cy="2482608"/>
            <a:chOff x="4539847" y="3807951"/>
            <a:chExt cx="3727233" cy="24826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2" name="Rectangle 7"/>
            <p:cNvSpPr/>
            <p:nvPr/>
          </p:nvSpPr>
          <p:spPr>
            <a:xfrm>
              <a:off x="5081496" y="4070010"/>
              <a:ext cx="2666841" cy="645697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Hola Mundo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2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508130"/>
            <a:ext cx="7624916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¿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Existe alguna diferencia entre utilizar comillas simples o comillas dobles?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80414" y="5008197"/>
            <a:ext cx="4224233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"It's a beautiful day"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80412" y="4392435"/>
            <a:ext cx="4224233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'It'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 a beautiful day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3752646" y="4362939"/>
            <a:ext cx="399024" cy="4468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46083" y="1930396"/>
            <a:ext cx="762491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Respuesta:</a:t>
            </a:r>
          </a:p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olamente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si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el texto que quieres colocar en la pantalla tiene ya comillas. En este caso, hay que utilizar las comillas que sean diferentes a las que ya tiene el texto.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5008198"/>
            <a:ext cx="510982" cy="459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38" y="4356055"/>
            <a:ext cx="463534" cy="5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¿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Cómo lograr que un texto aparezca en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varias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líneas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2459" y="1767482"/>
            <a:ext cx="3550972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lindo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día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92457" y="2330488"/>
            <a:ext cx="3147015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Está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soleado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30559" y="3110337"/>
            <a:ext cx="76249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b="1" u="sng" dirty="0" smtClean="0">
                <a:latin typeface="Arial" pitchFamily="34" charset="0"/>
                <a:cs typeface="Arial" pitchFamily="34" charset="0"/>
              </a:rPr>
              <a:t>Opción 2</a:t>
            </a:r>
            <a:r>
              <a:rPr lang="es-MX" sz="1900" b="1" u="sng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Utiliza “</a:t>
            </a:r>
            <a:r>
              <a:rPr lang="es-MX" sz="1900" b="1" dirty="0" smtClean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MX" sz="1900" b="1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 para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separar los textos en el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print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192457" y="3900897"/>
            <a:ext cx="5383205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lindo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día</a:t>
            </a:r>
            <a:r>
              <a:rPr lang="en-US" altLang="en-US" sz="1900" b="1" dirty="0" smtClean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en-US" sz="1900" b="1" dirty="0" err="1" smtClean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Está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soleado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48992" y="1210133"/>
            <a:ext cx="7624916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b="1" u="sng" dirty="0" smtClean="0">
                <a:latin typeface="Arial" pitchFamily="34" charset="0"/>
                <a:cs typeface="Arial" pitchFamily="34" charset="0"/>
              </a:rPr>
              <a:t>Opción </a:t>
            </a:r>
            <a:r>
              <a:rPr lang="es-MX" sz="1900" b="1" u="sng" dirty="0">
                <a:latin typeface="Arial" pitchFamily="34" charset="0"/>
                <a:cs typeface="Arial" pitchFamily="34" charset="0"/>
              </a:rPr>
              <a:t>1: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Usa el comando </a:t>
            </a:r>
            <a:r>
              <a:rPr lang="es-MX" sz="19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print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las veces que lo necesites.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2855654" y="3680853"/>
            <a:ext cx="2483818" cy="284212"/>
          </a:xfrm>
          <a:prstGeom prst="bentConnector3">
            <a:avLst>
              <a:gd name="adj1" fmla="val 9973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55654" y="3521492"/>
            <a:ext cx="0" cy="159361"/>
          </a:xfrm>
          <a:prstGeom prst="line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Group 3"/>
          <p:cNvGrpSpPr/>
          <p:nvPr/>
        </p:nvGrpSpPr>
        <p:grpSpPr>
          <a:xfrm>
            <a:off x="2559307" y="4489896"/>
            <a:ext cx="4041152" cy="2212903"/>
            <a:chOff x="4539847" y="3807951"/>
            <a:chExt cx="3727233" cy="2482608"/>
          </a:xfrm>
        </p:grpSpPr>
        <p:pic>
          <p:nvPicPr>
            <p:cNvPr id="17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9" name="Rectangle 7"/>
            <p:cNvSpPr/>
            <p:nvPr/>
          </p:nvSpPr>
          <p:spPr>
            <a:xfrm>
              <a:off x="5025201" y="4123086"/>
              <a:ext cx="2567753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Es un lindo día</a:t>
              </a:r>
            </a:p>
            <a:p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Está soleado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3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Ejemplos</a:t>
            </a:r>
          </a:p>
          <a:p>
            <a:pPr algn="just">
              <a:lnSpc>
                <a:spcPct val="150000"/>
              </a:lnSpc>
            </a:pPr>
            <a:endParaRPr lang="es-MX" sz="1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Es común cometer errores, lo importante es saber encontrarlos. A continuación se muestran </a:t>
            </a:r>
            <a:r>
              <a:rPr lang="es-MX" sz="1900" smtClean="0">
                <a:latin typeface="Arial" pitchFamily="34" charset="0"/>
                <a:cs typeface="Arial" pitchFamily="34" charset="0"/>
              </a:rPr>
              <a:t>algunos ejemplos.</a:t>
            </a:r>
            <a:endParaRPr lang="es-MX" sz="1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3974" y="2804092"/>
            <a:ext cx="3416320" cy="2139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 a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day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prnit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val 14"/>
          <p:cNvSpPr/>
          <p:nvPr/>
        </p:nvSpPr>
        <p:spPr>
          <a:xfrm>
            <a:off x="2705546" y="2823467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502864" y="2804092"/>
            <a:ext cx="3416320" cy="2139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"It's a good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4"/>
          <p:cNvSpPr/>
          <p:nvPr/>
        </p:nvSpPr>
        <p:spPr>
          <a:xfrm>
            <a:off x="4082309" y="2823466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8" name="Oval 14"/>
          <p:cNvSpPr/>
          <p:nvPr/>
        </p:nvSpPr>
        <p:spPr>
          <a:xfrm>
            <a:off x="3151668" y="3393419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19" name="Oval 14"/>
          <p:cNvSpPr/>
          <p:nvPr/>
        </p:nvSpPr>
        <p:spPr>
          <a:xfrm>
            <a:off x="2746825" y="3996625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4254111" y="3996625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119854" y="4588855"/>
            <a:ext cx="334283" cy="366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486754" y="2308298"/>
            <a:ext cx="606552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   Incorrecto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	                               </a:t>
            </a: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Correcto</a:t>
            </a:r>
            <a:endParaRPr lang="es-MX" sz="19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23" y="2248422"/>
            <a:ext cx="510982" cy="4592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70" y="2248422"/>
            <a:ext cx="463534" cy="5297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574" y="2829509"/>
            <a:ext cx="1642802" cy="3765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Sin comillas</a:t>
            </a:r>
            <a:endParaRPr lang="es-MX" sz="16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266" y="3407965"/>
            <a:ext cx="1671419" cy="372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Comillas iguales</a:t>
            </a:r>
            <a:endParaRPr lang="es-MX" sz="16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266" y="3982117"/>
            <a:ext cx="1671419" cy="372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Comillas distintas</a:t>
            </a:r>
            <a:endParaRPr lang="es-MX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266" y="4556268"/>
            <a:ext cx="1671419" cy="372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Error de dedo</a:t>
            </a:r>
            <a:endParaRPr lang="es-MX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11840</TotalTime>
  <Words>311</Words>
  <Application>Microsoft Office PowerPoint</Application>
  <PresentationFormat>Presentación en pantalla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702</cp:revision>
  <dcterms:created xsi:type="dcterms:W3CDTF">2011-06-30T18:22:17Z</dcterms:created>
  <dcterms:modified xsi:type="dcterms:W3CDTF">2016-11-06T19:57:24Z</dcterms:modified>
</cp:coreProperties>
</file>