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23" r:id="rId3"/>
    <p:sldId id="425" r:id="rId4"/>
    <p:sldId id="426" r:id="rId5"/>
    <p:sldId id="427" r:id="rId6"/>
    <p:sldId id="42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94" autoAdjust="0"/>
  </p:normalViewPr>
  <p:slideViewPr>
    <p:cSldViewPr snapToGrid="0" snapToObjects="1">
      <p:cViewPr>
        <p:scale>
          <a:sx n="70" d="100"/>
          <a:sy n="70" d="100"/>
        </p:scale>
        <p:origin x="-1710" y="-126"/>
      </p:cViewPr>
      <p:guideLst>
        <p:guide orient="horz" pos="216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01/11/2016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0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6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7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5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>
            <a:spLocks/>
          </p:cNvSpPr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</a:t>
            </a:r>
            <a:r>
              <a:rPr lang="es-MX" sz="4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endParaRPr lang="es-MX" sz="49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Trabajando con fechas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Uso de la fecha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77590" y="1980338"/>
            <a:ext cx="2473754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288" y="2680087"/>
            <a:ext cx="8353424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Cuando desees desplegar en la pantalla la fecha actual, escribe: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28390" y="3419460"/>
            <a:ext cx="4089581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115994" y="4404669"/>
            <a:ext cx="3003953" cy="1782059"/>
            <a:chOff x="4539847" y="3807951"/>
            <a:chExt cx="3727233" cy="2482608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2" name="Rectangle 7"/>
            <p:cNvSpPr/>
            <p:nvPr/>
          </p:nvSpPr>
          <p:spPr>
            <a:xfrm>
              <a:off x="5081496" y="4070010"/>
              <a:ext cx="2666841" cy="645697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2016-11-07</a:t>
              </a:r>
            </a:p>
          </p:txBody>
        </p:sp>
      </p:grpSp>
      <p:sp>
        <p:nvSpPr>
          <p:cNvPr id="13" name="10 Rectángulo"/>
          <p:cNvSpPr/>
          <p:nvPr/>
        </p:nvSpPr>
        <p:spPr>
          <a:xfrm>
            <a:off x="395287" y="1280691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Para poder trabajar con fechas en la computadora, debes escribir la instrucción:</a:t>
            </a:r>
          </a:p>
        </p:txBody>
      </p:sp>
    </p:spTree>
    <p:extLst>
      <p:ext uri="{BB962C8B-B14F-4D97-AF65-F5344CB8AC3E}">
        <p14:creationId xmlns:p14="http://schemas.microsoft.com/office/powerpoint/2010/main" val="11104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Partes de una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fecha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52268" y="3723690"/>
            <a:ext cx="770684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fecha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fechaActual.year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fechaActual.month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fechaActual.day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3"/>
          <p:cNvGrpSpPr/>
          <p:nvPr/>
        </p:nvGrpSpPr>
        <p:grpSpPr>
          <a:xfrm>
            <a:off x="5644423" y="4164340"/>
            <a:ext cx="3003953" cy="1782059"/>
            <a:chOff x="4539847" y="3807951"/>
            <a:chExt cx="3727233" cy="2482608"/>
          </a:xfrm>
        </p:grpSpPr>
        <p:pic>
          <p:nvPicPr>
            <p:cNvPr id="17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5081495" y="4070009"/>
              <a:ext cx="2666841" cy="1284488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2016</a:t>
              </a: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11</a:t>
              </a: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07</a:t>
              </a:r>
            </a:p>
          </p:txBody>
        </p:sp>
      </p:grpSp>
      <p:sp>
        <p:nvSpPr>
          <p:cNvPr id="20" name="Rectangle 2"/>
          <p:cNvSpPr/>
          <p:nvPr/>
        </p:nvSpPr>
        <p:spPr>
          <a:xfrm>
            <a:off x="1554191" y="3369323"/>
            <a:ext cx="6281271" cy="2204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 smtClean="0">
                <a:solidFill>
                  <a:schemeClr val="tx1"/>
                </a:solidFill>
                <a:effectLst/>
              </a:rPr>
              <a:t>Instrucción para almacenar la fecha en la variable </a:t>
            </a:r>
            <a:r>
              <a:rPr lang="es-MX" i="1" dirty="0" err="1" smtClean="0">
                <a:solidFill>
                  <a:schemeClr val="tx1"/>
                </a:solidFill>
                <a:effectLst/>
              </a:rPr>
              <a:t>fechaActual</a:t>
            </a:r>
            <a:endParaRPr lang="es-MX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491" y="4724845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2491" y="5000778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9" name="10 Rectángulo"/>
          <p:cNvSpPr/>
          <p:nvPr/>
        </p:nvSpPr>
        <p:spPr>
          <a:xfrm>
            <a:off x="395287" y="1859359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Para visualizar en la pantalla alguna parte de la fecha, es necesario almacenar la fecha en una variable.</a:t>
            </a:r>
          </a:p>
        </p:txBody>
      </p:sp>
      <p:sp>
        <p:nvSpPr>
          <p:cNvPr id="21" name="10 Rectángulo"/>
          <p:cNvSpPr/>
          <p:nvPr/>
        </p:nvSpPr>
        <p:spPr>
          <a:xfrm>
            <a:off x="395287" y="1280691"/>
            <a:ext cx="835342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Una fecha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está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compuesta de tres partes: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día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, mes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y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 año.</a:t>
            </a:r>
          </a:p>
        </p:txBody>
      </p:sp>
      <p:sp>
        <p:nvSpPr>
          <p:cNvPr id="24" name="Oval 23"/>
          <p:cNvSpPr/>
          <p:nvPr/>
        </p:nvSpPr>
        <p:spPr>
          <a:xfrm>
            <a:off x="652491" y="5276711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828963" y="4396350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28963" y="4680166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28963" y="4963982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11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06757" y="2632950"/>
            <a:ext cx="5570756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eaLnBrk="0" hangingPunct="0"/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fechaActual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fechaActual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.strftime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'%d %b %Y'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en-US" sz="19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15 Rectángulo"/>
          <p:cNvSpPr/>
          <p:nvPr/>
        </p:nvSpPr>
        <p:spPr>
          <a:xfrm>
            <a:off x="846255" y="3851000"/>
            <a:ext cx="275961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latin typeface="Arial" panose="020B0604020202020204" pitchFamily="34" charset="0"/>
                <a:cs typeface="Arial" pitchFamily="34" charset="0"/>
              </a:rPr>
              <a:t>Donde:</a:t>
            </a:r>
          </a:p>
          <a:p>
            <a:pPr algn="just">
              <a:lnSpc>
                <a:spcPct val="150000"/>
              </a:lnSpc>
            </a:pP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%d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=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día del mes</a:t>
            </a:r>
          </a:p>
          <a:p>
            <a:pPr algn="just">
              <a:lnSpc>
                <a:spcPct val="150000"/>
              </a:lnSpc>
            </a:pP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%b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mes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abreviado</a:t>
            </a:r>
          </a:p>
          <a:p>
            <a:pPr algn="just">
              <a:lnSpc>
                <a:spcPct val="150000"/>
              </a:lnSpc>
            </a:pP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%Y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año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en 4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dígitos</a:t>
            </a:r>
            <a:endParaRPr lang="es-ES" sz="1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3"/>
          <p:cNvGrpSpPr/>
          <p:nvPr/>
        </p:nvGrpSpPr>
        <p:grpSpPr>
          <a:xfrm>
            <a:off x="5467218" y="4432648"/>
            <a:ext cx="3003953" cy="1782059"/>
            <a:chOff x="4539847" y="3807951"/>
            <a:chExt cx="3727233" cy="2482608"/>
          </a:xfrm>
        </p:grpSpPr>
        <p:pic>
          <p:nvPicPr>
            <p:cNvPr id="21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4" name="Rectangle 7"/>
            <p:cNvSpPr/>
            <p:nvPr/>
          </p:nvSpPr>
          <p:spPr>
            <a:xfrm>
              <a:off x="5081496" y="4070010"/>
              <a:ext cx="2666841" cy="645697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07 Nov 2016</a:t>
              </a:r>
            </a:p>
          </p:txBody>
        </p:sp>
      </p:grpSp>
      <p:cxnSp>
        <p:nvCxnSpPr>
          <p:cNvPr id="25" name="Elbow Connector 13"/>
          <p:cNvCxnSpPr/>
          <p:nvPr/>
        </p:nvCxnSpPr>
        <p:spPr>
          <a:xfrm rot="16200000" flipH="1">
            <a:off x="6171780" y="3684058"/>
            <a:ext cx="1084347" cy="921126"/>
          </a:xfrm>
          <a:prstGeom prst="bentConnector3">
            <a:avLst>
              <a:gd name="adj1" fmla="val 3435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13"/>
          <p:cNvCxnSpPr/>
          <p:nvPr/>
        </p:nvCxnSpPr>
        <p:spPr>
          <a:xfrm rot="16200000" flipH="1">
            <a:off x="5644126" y="3748748"/>
            <a:ext cx="1095920" cy="7985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13"/>
          <p:cNvCxnSpPr/>
          <p:nvPr/>
        </p:nvCxnSpPr>
        <p:spPr>
          <a:xfrm rot="16200000" flipH="1">
            <a:off x="5205343" y="3737210"/>
            <a:ext cx="1084350" cy="766645"/>
          </a:xfrm>
          <a:prstGeom prst="bentConnector3">
            <a:avLst>
              <a:gd name="adj1" fmla="val 6825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¿Cómo modificar el formato de la fecha?</a:t>
            </a:r>
          </a:p>
        </p:txBody>
      </p:sp>
      <p:sp>
        <p:nvSpPr>
          <p:cNvPr id="16" name="10 Rectángulo"/>
          <p:cNvSpPr/>
          <p:nvPr/>
        </p:nvSpPr>
        <p:spPr>
          <a:xfrm>
            <a:off x="395287" y="1859359"/>
            <a:ext cx="8353425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Para modificar el formato se emplea la función 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strftime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17" name="10 Rectángulo"/>
          <p:cNvSpPr/>
          <p:nvPr/>
        </p:nvSpPr>
        <p:spPr>
          <a:xfrm>
            <a:off x="395287" y="1280691"/>
            <a:ext cx="835342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>
                <a:latin typeface="Arial" pitchFamily="34" charset="0"/>
                <a:cs typeface="Arial" pitchFamily="34" charset="0"/>
              </a:rPr>
              <a:t>El formato de fecha que aparece en automático es </a:t>
            </a:r>
            <a:r>
              <a:rPr lang="es-ES" sz="1900" b="1" dirty="0">
                <a:latin typeface="Arial" pitchFamily="34" charset="0"/>
                <a:cs typeface="Arial" pitchFamily="34" charset="0"/>
              </a:rPr>
              <a:t>AAAA-MM-DD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" name="Oval 17"/>
          <p:cNvSpPr/>
          <p:nvPr/>
        </p:nvSpPr>
        <p:spPr>
          <a:xfrm>
            <a:off x="5220798" y="3526693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79046" y="3526693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37293" y="3526693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52491" y="4432591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2491" y="4866184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2491" y="5299772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83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5 Rectángulo"/>
          <p:cNvSpPr/>
          <p:nvPr/>
        </p:nvSpPr>
        <p:spPr>
          <a:xfrm>
            <a:off x="355713" y="2264863"/>
            <a:ext cx="2307324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%d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= día del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mes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3"/>
          <p:cNvGrpSpPr/>
          <p:nvPr/>
        </p:nvGrpSpPr>
        <p:grpSpPr>
          <a:xfrm>
            <a:off x="3557301" y="2014055"/>
            <a:ext cx="5365982" cy="3841306"/>
            <a:chOff x="4539847" y="3807951"/>
            <a:chExt cx="3727233" cy="2267076"/>
          </a:xfrm>
        </p:grpSpPr>
        <p:pic>
          <p:nvPicPr>
            <p:cNvPr id="21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2"/>
            <a:stretch/>
          </p:blipFill>
          <p:spPr>
            <a:xfrm>
              <a:off x="4539847" y="3807951"/>
              <a:ext cx="3727233" cy="2267076"/>
            </a:xfrm>
            <a:prstGeom prst="rect">
              <a:avLst/>
            </a:prstGeom>
          </p:spPr>
        </p:pic>
        <p:sp>
          <p:nvSpPr>
            <p:cNvPr id="24" name="Rectangle 7"/>
            <p:cNvSpPr/>
            <p:nvPr/>
          </p:nvSpPr>
          <p:spPr>
            <a:xfrm>
              <a:off x="5081495" y="4008391"/>
              <a:ext cx="2666841" cy="1635054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07</a:t>
              </a:r>
              <a:endParaRPr lang="es-MX" sz="11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Nov</a:t>
              </a: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November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2016</a:t>
              </a: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16</a:t>
              </a:r>
              <a:endParaRPr lang="es-MX" sz="13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Mon</a:t>
              </a:r>
              <a:endParaRPr lang="es-MX" sz="19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endParaRPr lang="es-MX" sz="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9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Monday</a:t>
              </a:r>
              <a:endParaRPr lang="es-MX" sz="19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cxnSp>
        <p:nvCxnSpPr>
          <p:cNvPr id="15" name="Elbow Connector 13"/>
          <p:cNvCxnSpPr/>
          <p:nvPr/>
        </p:nvCxnSpPr>
        <p:spPr>
          <a:xfrm>
            <a:off x="2357457" y="2562308"/>
            <a:ext cx="205200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3"/>
          <p:cNvCxnSpPr/>
          <p:nvPr/>
        </p:nvCxnSpPr>
        <p:spPr>
          <a:xfrm>
            <a:off x="2717457" y="2977033"/>
            <a:ext cx="169200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>
            <a:off x="3905457" y="3350544"/>
            <a:ext cx="50400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Elbow Connector 13"/>
          <p:cNvCxnSpPr/>
          <p:nvPr/>
        </p:nvCxnSpPr>
        <p:spPr>
          <a:xfrm>
            <a:off x="2825457" y="3726067"/>
            <a:ext cx="158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13"/>
          <p:cNvCxnSpPr/>
          <p:nvPr/>
        </p:nvCxnSpPr>
        <p:spPr>
          <a:xfrm>
            <a:off x="2789457" y="4152832"/>
            <a:ext cx="162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13"/>
          <p:cNvCxnSpPr/>
          <p:nvPr/>
        </p:nvCxnSpPr>
        <p:spPr>
          <a:xfrm>
            <a:off x="4085457" y="4541019"/>
            <a:ext cx="3240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13"/>
          <p:cNvCxnSpPr/>
          <p:nvPr/>
        </p:nvCxnSpPr>
        <p:spPr>
          <a:xfrm>
            <a:off x="4013457" y="4939498"/>
            <a:ext cx="3960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Más formatos de fecha</a:t>
            </a:r>
          </a:p>
        </p:txBody>
      </p:sp>
      <p:sp>
        <p:nvSpPr>
          <p:cNvPr id="18" name="10 Rectángulo"/>
          <p:cNvSpPr/>
          <p:nvPr/>
        </p:nvSpPr>
        <p:spPr>
          <a:xfrm>
            <a:off x="395287" y="1280691"/>
            <a:ext cx="8353425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Si hoy fuera lunes 7 de noviembre de 2016.</a:t>
            </a:r>
          </a:p>
        </p:txBody>
      </p:sp>
      <p:sp>
        <p:nvSpPr>
          <p:cNvPr id="25" name="15 Rectángulo"/>
          <p:cNvSpPr/>
          <p:nvPr/>
        </p:nvSpPr>
        <p:spPr>
          <a:xfrm>
            <a:off x="355713" y="4644266"/>
            <a:ext cx="4026959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día completo de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la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semana</a:t>
            </a:r>
            <a:endParaRPr lang="es-ES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15 Rectángulo"/>
          <p:cNvSpPr/>
          <p:nvPr/>
        </p:nvSpPr>
        <p:spPr>
          <a:xfrm>
            <a:off x="355713" y="2680637"/>
            <a:ext cx="24505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= mes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abreviado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15 Rectángulo"/>
          <p:cNvSpPr/>
          <p:nvPr/>
        </p:nvSpPr>
        <p:spPr>
          <a:xfrm>
            <a:off x="355713" y="3057855"/>
            <a:ext cx="4026959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nombre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completo del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mes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15 Rectángulo"/>
          <p:cNvSpPr/>
          <p:nvPr/>
        </p:nvSpPr>
        <p:spPr>
          <a:xfrm>
            <a:off x="355713" y="3440871"/>
            <a:ext cx="4026959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= año en 4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dígitos</a:t>
            </a:r>
            <a:endParaRPr lang="es-ES" sz="1900" dirty="0" smtClean="0">
              <a:solidFill>
                <a:srgbClr val="A31515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1" name="15 Rectángulo"/>
          <p:cNvSpPr/>
          <p:nvPr/>
        </p:nvSpPr>
        <p:spPr>
          <a:xfrm>
            <a:off x="355713" y="3841602"/>
            <a:ext cx="4026959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año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en 2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 dígitos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15 Rectángulo"/>
          <p:cNvSpPr/>
          <p:nvPr/>
        </p:nvSpPr>
        <p:spPr>
          <a:xfrm>
            <a:off x="355713" y="4267634"/>
            <a:ext cx="4026959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900" dirty="0" smtClean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%</a:t>
            </a:r>
            <a:r>
              <a:rPr lang="es-ES" sz="1900" dirty="0">
                <a:solidFill>
                  <a:srgbClr val="A31515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= día </a:t>
            </a:r>
            <a:r>
              <a:rPr lang="es-ES" sz="1900" dirty="0">
                <a:latin typeface="Arial" pitchFamily="34" charset="0"/>
                <a:cs typeface="Arial" pitchFamily="34" charset="0"/>
              </a:rPr>
              <a:t>abreviado de la </a:t>
            </a:r>
            <a:r>
              <a:rPr lang="es-ES" sz="1900" dirty="0" smtClean="0">
                <a:latin typeface="Arial" pitchFamily="34" charset="0"/>
                <a:cs typeface="Arial" pitchFamily="34" charset="0"/>
              </a:rPr>
              <a:t>semana</a:t>
            </a:r>
            <a:endParaRPr lang="es-ES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219" y="2777203"/>
            <a:ext cx="4152099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 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time 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endParaRPr lang="en-US" altLang="en-US" sz="17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endParaRPr lang="en-US" altLang="en-US" sz="170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fecha.strtime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('%d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%b 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%Y'))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fecha.strftime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('%d 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%y'))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fecha.strftime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('%D'))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14"/>
          <p:cNvSpPr/>
          <p:nvPr/>
        </p:nvSpPr>
        <p:spPr>
          <a:xfrm>
            <a:off x="3432076" y="3312730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685000" y="2774388"/>
            <a:ext cx="4152099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 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hangingPunct="0"/>
            <a:endParaRPr lang="en-US" altLang="en-US" sz="17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fecha.strftime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('%d %b %Y'))</a:t>
            </a:r>
          </a:p>
          <a:p>
            <a:pPr lvl="0" eaLnBrk="0" hangingPunct="0"/>
            <a:endParaRPr lang="en-US" altLang="en-US" sz="17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fecha.strftime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('%d %b %Y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lvl="0" eaLnBrk="0" hangingPunct="0"/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fecha.strftime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('%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d'))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4"/>
          <p:cNvSpPr/>
          <p:nvPr/>
        </p:nvSpPr>
        <p:spPr>
          <a:xfrm>
            <a:off x="3535717" y="4319723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8" name="Oval 14"/>
          <p:cNvSpPr/>
          <p:nvPr/>
        </p:nvSpPr>
        <p:spPr>
          <a:xfrm>
            <a:off x="2211666" y="3814511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9" name="Oval 14"/>
          <p:cNvSpPr/>
          <p:nvPr/>
        </p:nvSpPr>
        <p:spPr>
          <a:xfrm>
            <a:off x="1812054" y="2777203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3226834" y="4859304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750549" y="2100861"/>
            <a:ext cx="1506946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Incorrecto</a:t>
            </a:r>
            <a:endParaRPr lang="es-MX" sz="19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13" y="2120450"/>
            <a:ext cx="510982" cy="4592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9" y="2120450"/>
            <a:ext cx="463534" cy="529753"/>
          </a:xfrm>
          <a:prstGeom prst="rect">
            <a:avLst/>
          </a:prstGeom>
        </p:spPr>
      </p:pic>
      <p:sp>
        <p:nvSpPr>
          <p:cNvPr id="24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Ejemplos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10 Rectángulo"/>
          <p:cNvSpPr/>
          <p:nvPr/>
        </p:nvSpPr>
        <p:spPr>
          <a:xfrm>
            <a:off x="395287" y="1280691"/>
            <a:ext cx="835342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A continuación se muestran algunos errores al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programar.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1 Rectángulo"/>
          <p:cNvSpPr/>
          <p:nvPr/>
        </p:nvSpPr>
        <p:spPr>
          <a:xfrm>
            <a:off x="6270283" y="2100861"/>
            <a:ext cx="112680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Correcto</a:t>
            </a:r>
            <a:endParaRPr lang="es-MX" sz="19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11711</TotalTime>
  <Words>276</Words>
  <Application>Microsoft Office PowerPoint</Application>
  <PresentationFormat>Presentación en pantalla (4:3)</PresentationFormat>
  <Paragraphs>104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MARK</cp:lastModifiedBy>
  <cp:revision>706</cp:revision>
  <dcterms:created xsi:type="dcterms:W3CDTF">2011-06-30T18:22:17Z</dcterms:created>
  <dcterms:modified xsi:type="dcterms:W3CDTF">2016-11-01T16:54:12Z</dcterms:modified>
</cp:coreProperties>
</file>