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819d54002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819d54002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819d54002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819d54002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819d54002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819d54002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819d5400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819d540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819d5400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819d5400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819d5400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819d5400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819d5400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819d5400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819d5400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819d5400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819d5400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819d5400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819d5400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819d5400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819d54002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819d54002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arkCZJ/Python-Stock-Tracking-Projec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Python Stock Tracking Project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Zijun Chai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Skills Developed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819150" y="1561450"/>
            <a:ext cx="75057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1.Programming and Software Development: Enhance my coding skills in Python, one of the most popular programming languages. This project helped me master object-oriented programming (OOP) principles such as classes, inheritance, and polymorphism, which are fundamental for designing robust and scalable software.</a:t>
            </a:r>
            <a:endParaRPr sz="1400"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2.User Interface Design: Develop my skills in creating user-friendly console and graphical interfaces, enhancing my capabilities in software design and user experience.</a:t>
            </a:r>
            <a:endParaRPr sz="1400"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3.Problem Solving and Critical Thinking: Enhance my ability to solve complex problems and make decisions based on the analysis of data, a valuable skill in any technical or analytical role.</a:t>
            </a:r>
            <a:endParaRPr sz="1400"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4.Software Testing and Debugging: Learn to test and debug my application, ensuring reliability and performance, which are critical aspects of software quality assurance.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Throughout the semester, building a stock tracking application in Python using object-oriented techniques and developing both console and graphical user interfaces have allow myself to develop and refine a variety of valuable career skills. For example: Programming and Software Development; User Interface Design; Problem Solving and Critical Thinking; Software Testing and Debugging; Documentation </a:t>
            </a:r>
            <a:r>
              <a:rPr lang="en" sz="1600">
                <a:solidFill>
                  <a:schemeClr val="accent1"/>
                </a:solidFill>
              </a:rPr>
              <a:t>habit</a:t>
            </a:r>
            <a:r>
              <a:rPr lang="en" sz="1600">
                <a:solidFill>
                  <a:schemeClr val="accent1"/>
                </a:solidFill>
              </a:rPr>
              <a:t> etc.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013250" y="1545300"/>
            <a:ext cx="7505700" cy="20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000">
              <a:highlight>
                <a:schemeClr val="lt1"/>
              </a:highlight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1.The project will create a stock tracking applications in Python using google Colab with object-oriented techniques.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2.The application will have both console and Graphical User Interfaces.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3.The </a:t>
            </a:r>
            <a:r>
              <a:rPr b="1" lang="en">
                <a:solidFill>
                  <a:schemeClr val="accent1"/>
                </a:solidFill>
              </a:rPr>
              <a:t>application</a:t>
            </a:r>
            <a:r>
              <a:rPr b="1" lang="en">
                <a:solidFill>
                  <a:schemeClr val="accent1"/>
                </a:solidFill>
              </a:rPr>
              <a:t> can generate profit/loss reports by processing the historical stock data. 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4.The application will use the Python libraries to create charts and get historical stock data from web sites.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5.Link</a:t>
            </a:r>
            <a:r>
              <a:rPr b="1" lang="en"/>
              <a:t>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https://github.com/MarkCZJ/Python-Stock-Tracking-Project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22100" y="53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 Brief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22100" y="1593775"/>
            <a:ext cx="1363200" cy="26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Obj: 	Chose an IDE for the Project and Create a python program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Exp:	Setting up the environment and review python programming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150" y="1151675"/>
            <a:ext cx="6847476" cy="378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338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 Brief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640475" y="1022275"/>
            <a:ext cx="3817200" cy="23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Obj: 	Create Class Diagrams and Classes, then run unit test.</a:t>
            </a:r>
            <a:br>
              <a:rPr lang="en" sz="1500">
                <a:solidFill>
                  <a:schemeClr val="accent1"/>
                </a:solidFill>
              </a:rPr>
            </a:br>
            <a:r>
              <a:rPr lang="en" sz="1500">
                <a:solidFill>
                  <a:schemeClr val="accent1"/>
                </a:solidFill>
              </a:rPr>
              <a:t>Create a stock_class.py file.Add your name and date in the comments area.Write the code for your Stock class &amp; DailyData class.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Exp:	Developers use unit testing to test the code they write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270979"/>
            <a:ext cx="3885151" cy="1488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298" y="611950"/>
            <a:ext cx="4439699" cy="27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300" y="3373087"/>
            <a:ext cx="39528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176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 Brief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301575" y="664375"/>
            <a:ext cx="4608900" cy="14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Obj: Create a Menu-Driven User Interface to Add/List/Delete Stocks, and to Track Price and Volume History Create Functions to handle menu items.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Exp: Develop skills in creating user-friendly console and graphical interfaces, enhancing your capabilities in software design and user experience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2725"/>
            <a:ext cx="2027125" cy="19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35800"/>
            <a:ext cx="2659014" cy="8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" y="4766975"/>
            <a:ext cx="4153061" cy="28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0475" y="252435"/>
            <a:ext cx="4233525" cy="125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4460" y="1833325"/>
            <a:ext cx="6759539" cy="10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4800" y="2788800"/>
            <a:ext cx="3849200" cy="23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937750" y="543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4 Brief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700525" y="1244575"/>
            <a:ext cx="26466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Obj: implement inheritance in the stock program and Create three classes; then run unit tests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Exp:Understand the essence of inheritance in object-oriented programming by combining practical examples in the project.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150" y="1244575"/>
            <a:ext cx="5190251" cy="308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99" y="3083500"/>
            <a:ext cx="3440400" cy="20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5 Brief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819150" y="1990725"/>
            <a:ext cx="2732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Obj:	Use the pyplot class in the matplotlib library to create a simple stock chart.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Exp:	Because I often used Python as a tool for data mining and machine learning in the past, I am quite familiar with data visualization. This time is mainly works as a review.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775" y="1887900"/>
            <a:ext cx="3873253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438" y="542900"/>
            <a:ext cx="46005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635850" y="328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635850" y="1378125"/>
            <a:ext cx="19779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Obj: 	Use the csv library to import data from Yahoo! Finance and Read data from a file.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Exp:	Because I often used Python as a tool for data mining and machine learning in the past, I am quite familiar with data visualization. This time is mainly works as a review.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350" y="28012"/>
            <a:ext cx="6317649" cy="508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7 Brief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19150" y="1647700"/>
            <a:ext cx="18918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Obj: 	Use tkinter to implement a graphical user interface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Exp: 	Because in the past, my direction was mainly in data analysis and algorithms. So this module is a good learning chance and challenge for me, making me more comprehensive and closer to full-stack development.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950" y="1401275"/>
            <a:ext cx="6128251" cy="30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