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21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serial_arduino" TargetMode="External"/><Relationship Id="rId2" Type="http://schemas.openxmlformats.org/officeDocument/2006/relationships/hyperlink" Target="http://wiki.ros.org/rosse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Rosserial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張高銘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b="1" dirty="0"/>
              <a:t>安裝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打開</a:t>
            </a:r>
            <a:r>
              <a:rPr lang="en-US" altLang="zh-TW" cap="none" dirty="0" smtClean="0"/>
              <a:t>Terminal</a:t>
            </a:r>
          </a:p>
          <a:p>
            <a:r>
              <a:rPr lang="zh-TW" altLang="en-US" cap="none" dirty="0" smtClean="0"/>
              <a:t>輸入指令</a:t>
            </a:r>
            <a:r>
              <a:rPr lang="en-US" altLang="zh-TW" cap="none" dirty="0" smtClean="0"/>
              <a:t>:</a:t>
            </a:r>
          </a:p>
          <a:p>
            <a:pPr marL="457200" lvl="1" indent="0">
              <a:buNone/>
            </a:pPr>
            <a:r>
              <a:rPr lang="pt-BR" altLang="zh-TW" cap="none" dirty="0"/>
              <a:t>sudo apt-get install </a:t>
            </a:r>
            <a:r>
              <a:rPr lang="pt-BR" altLang="zh-TW" cap="none" dirty="0" smtClean="0"/>
              <a:t>ros-</a:t>
            </a:r>
            <a:r>
              <a:rPr lang="en-US" altLang="zh-TW" cap="none" dirty="0" smtClean="0">
                <a:solidFill>
                  <a:srgbClr val="FF0000"/>
                </a:solidFill>
              </a:rPr>
              <a:t>&lt;</a:t>
            </a:r>
            <a:r>
              <a:rPr lang="en-US" altLang="zh-TW" cap="none" dirty="0" err="1" smtClean="0">
                <a:solidFill>
                  <a:srgbClr val="FF0000"/>
                </a:solidFill>
              </a:rPr>
              <a:t>ros</a:t>
            </a:r>
            <a:r>
              <a:rPr lang="zh-TW" altLang="en-US" cap="none" dirty="0" smtClean="0">
                <a:solidFill>
                  <a:srgbClr val="FF0000"/>
                </a:solidFill>
              </a:rPr>
              <a:t>版本</a:t>
            </a:r>
            <a:r>
              <a:rPr lang="en-US" altLang="zh-TW" cap="none" dirty="0" smtClean="0">
                <a:solidFill>
                  <a:srgbClr val="FF0000"/>
                </a:solidFill>
              </a:rPr>
              <a:t>&gt;</a:t>
            </a:r>
            <a:r>
              <a:rPr lang="pt-BR" altLang="zh-TW" cap="none" dirty="0" smtClean="0"/>
              <a:t>-</a:t>
            </a:r>
            <a:r>
              <a:rPr lang="pt-BR" altLang="zh-TW" cap="none" dirty="0"/>
              <a:t>rosserial </a:t>
            </a:r>
            <a:r>
              <a:rPr lang="pt-BR" altLang="zh-TW" cap="none" dirty="0" smtClean="0"/>
              <a:t>ros-</a:t>
            </a:r>
            <a:r>
              <a:rPr lang="en-US" altLang="zh-TW" cap="none" dirty="0" smtClean="0">
                <a:solidFill>
                  <a:srgbClr val="FF0000"/>
                </a:solidFill>
              </a:rPr>
              <a:t>&lt;</a:t>
            </a:r>
            <a:r>
              <a:rPr lang="en-US" altLang="zh-TW" cap="none" dirty="0" err="1" smtClean="0">
                <a:solidFill>
                  <a:srgbClr val="FF0000"/>
                </a:solidFill>
              </a:rPr>
              <a:t>ros</a:t>
            </a:r>
            <a:r>
              <a:rPr lang="zh-TW" altLang="en-US" cap="none" dirty="0" smtClean="0">
                <a:solidFill>
                  <a:srgbClr val="FF0000"/>
                </a:solidFill>
              </a:rPr>
              <a:t>版本</a:t>
            </a:r>
            <a:r>
              <a:rPr lang="en-US" altLang="zh-TW" cap="none" dirty="0"/>
              <a:t>&gt;</a:t>
            </a:r>
            <a:r>
              <a:rPr lang="pt-BR" altLang="zh-TW" cap="none" dirty="0" smtClean="0"/>
              <a:t>-rosserial-arduino ros-</a:t>
            </a:r>
            <a:r>
              <a:rPr lang="en-US" altLang="zh-TW" cap="none" dirty="0" smtClean="0">
                <a:solidFill>
                  <a:srgbClr val="FF0000"/>
                </a:solidFill>
              </a:rPr>
              <a:t>&lt;</a:t>
            </a:r>
            <a:r>
              <a:rPr lang="en-US" altLang="zh-TW" cap="none" dirty="0" err="1" smtClean="0">
                <a:solidFill>
                  <a:srgbClr val="FF0000"/>
                </a:solidFill>
              </a:rPr>
              <a:t>ros</a:t>
            </a:r>
            <a:r>
              <a:rPr lang="zh-TW" altLang="en-US" cap="none" dirty="0" smtClean="0">
                <a:solidFill>
                  <a:srgbClr val="FF0000"/>
                </a:solidFill>
              </a:rPr>
              <a:t>版本</a:t>
            </a:r>
            <a:r>
              <a:rPr lang="en-US" altLang="zh-TW" cap="none" dirty="0">
                <a:solidFill>
                  <a:srgbClr val="FF0000"/>
                </a:solidFill>
              </a:rPr>
              <a:t>&gt;</a:t>
            </a:r>
            <a:r>
              <a:rPr lang="pt-BR" altLang="zh-TW" cap="none" dirty="0" smtClean="0"/>
              <a:t>-rosserial-server</a:t>
            </a:r>
          </a:p>
          <a:p>
            <a:pPr lvl="1"/>
            <a:r>
              <a:rPr lang="en-US" altLang="zh-TW" cap="none" dirty="0">
                <a:solidFill>
                  <a:srgbClr val="FF0000"/>
                </a:solidFill>
              </a:rPr>
              <a:t>&lt;</a:t>
            </a:r>
            <a:r>
              <a:rPr lang="en-US" altLang="zh-TW" cap="none" dirty="0" err="1">
                <a:solidFill>
                  <a:srgbClr val="FF0000"/>
                </a:solidFill>
              </a:rPr>
              <a:t>ros</a:t>
            </a:r>
            <a:r>
              <a:rPr lang="zh-TW" altLang="en-US" cap="none" dirty="0">
                <a:solidFill>
                  <a:srgbClr val="FF0000"/>
                </a:solidFill>
              </a:rPr>
              <a:t>版本</a:t>
            </a:r>
            <a:r>
              <a:rPr lang="en-US" altLang="zh-TW" cap="none" dirty="0" smtClean="0">
                <a:solidFill>
                  <a:srgbClr val="FF0000"/>
                </a:solidFill>
              </a:rPr>
              <a:t>&gt;</a:t>
            </a:r>
            <a:r>
              <a:rPr lang="zh-TW" altLang="en-US" cap="none" dirty="0" smtClean="0">
                <a:solidFill>
                  <a:srgbClr val="FF0000"/>
                </a:solidFill>
              </a:rPr>
              <a:t>處要改為</a:t>
            </a:r>
            <a:r>
              <a:rPr lang="en-US" altLang="zh-TW" cap="none" dirty="0" err="1">
                <a:solidFill>
                  <a:srgbClr val="FF0000"/>
                </a:solidFill>
              </a:rPr>
              <a:t>ros</a:t>
            </a:r>
            <a:r>
              <a:rPr lang="zh-TW" altLang="en-US" cap="none" dirty="0" smtClean="0">
                <a:solidFill>
                  <a:srgbClr val="FF0000"/>
                </a:solidFill>
              </a:rPr>
              <a:t>版本名稱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cap="none" dirty="0" smtClean="0"/>
              <a:t>Ex</a:t>
            </a:r>
            <a:r>
              <a:rPr lang="en-US" altLang="zh-TW" cap="none" dirty="0"/>
              <a:t>: </a:t>
            </a:r>
            <a:r>
              <a:rPr lang="en-US" altLang="zh-TW" cap="none" dirty="0" err="1"/>
              <a:t>sudo</a:t>
            </a:r>
            <a:r>
              <a:rPr lang="en-US" altLang="zh-TW" cap="none" dirty="0"/>
              <a:t> apt-get install </a:t>
            </a:r>
            <a:r>
              <a:rPr lang="en-US" altLang="zh-TW" cap="none" dirty="0" err="1" smtClean="0"/>
              <a:t>ros</a:t>
            </a:r>
            <a:r>
              <a:rPr lang="en-US" altLang="zh-TW" cap="none" dirty="0" smtClean="0"/>
              <a:t>-lunar-</a:t>
            </a:r>
            <a:r>
              <a:rPr lang="en-US" altLang="zh-TW" cap="none" dirty="0" err="1" smtClean="0"/>
              <a:t>rosserial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ros</a:t>
            </a:r>
            <a:r>
              <a:rPr lang="en-US" altLang="zh-TW" cap="none" dirty="0" smtClean="0"/>
              <a:t>-lunar-</a:t>
            </a:r>
            <a:r>
              <a:rPr lang="en-US" altLang="zh-TW" cap="none" dirty="0" err="1" smtClean="0"/>
              <a:t>rosserial</a:t>
            </a:r>
            <a:r>
              <a:rPr lang="en-US" altLang="zh-TW" cap="none" dirty="0" smtClean="0"/>
              <a:t>-</a:t>
            </a:r>
            <a:r>
              <a:rPr lang="en-US" altLang="zh-TW" cap="none" dirty="0" err="1" smtClean="0"/>
              <a:t>arduino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ros</a:t>
            </a:r>
            <a:r>
              <a:rPr lang="en-US" altLang="zh-TW" cap="none" dirty="0" smtClean="0"/>
              <a:t>-lunar-</a:t>
            </a:r>
            <a:r>
              <a:rPr lang="en-US" altLang="zh-TW" cap="none" dirty="0" err="1" smtClean="0"/>
              <a:t>rosserial</a:t>
            </a:r>
            <a:r>
              <a:rPr lang="en-US" altLang="zh-TW" cap="none" dirty="0" smtClean="0"/>
              <a:t>-server</a:t>
            </a:r>
            <a:endParaRPr lang="en-US" altLang="zh-TW" cap="none" dirty="0"/>
          </a:p>
          <a:p>
            <a:pPr lvl="1"/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37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400" b="1" dirty="0"/>
              <a:t>架構</a:t>
            </a:r>
            <a:endParaRPr lang="zh-TW" altLang="en-US" sz="4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84567" y="2214694"/>
            <a:ext cx="2111433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Roscore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84566" y="3354408"/>
            <a:ext cx="2111433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Node2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63285" y="3354407"/>
            <a:ext cx="2111433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</a:rPr>
              <a:t>ode1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05847" y="3354407"/>
            <a:ext cx="2111433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serial_node.py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81636" y="4635082"/>
            <a:ext cx="2111433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Arduino code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 flipH="1">
            <a:off x="5040283" y="2676359"/>
            <a:ext cx="1" cy="6780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2"/>
            <a:endCxn id="8" idx="0"/>
          </p:cNvCxnSpPr>
          <p:nvPr/>
        </p:nvCxnSpPr>
        <p:spPr>
          <a:xfrm>
            <a:off x="5040284" y="2676359"/>
            <a:ext cx="2621280" cy="678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2"/>
            <a:endCxn id="6" idx="0"/>
          </p:cNvCxnSpPr>
          <p:nvPr/>
        </p:nvCxnSpPr>
        <p:spPr>
          <a:xfrm flipH="1">
            <a:off x="2419002" y="2676359"/>
            <a:ext cx="2621282" cy="678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9" idx="0"/>
          </p:cNvCxnSpPr>
          <p:nvPr/>
        </p:nvCxnSpPr>
        <p:spPr>
          <a:xfrm>
            <a:off x="7661564" y="3816072"/>
            <a:ext cx="2175789" cy="8190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6350924" y="2676359"/>
            <a:ext cx="4927302" cy="334205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1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400" cap="none" dirty="0" smtClean="0"/>
              <a:t>Rosserial</a:t>
            </a:r>
            <a:r>
              <a:rPr lang="zh-TW" altLang="en-US" sz="4400" cap="none" dirty="0" smtClean="0"/>
              <a:t>簡介</a:t>
            </a:r>
            <a:endParaRPr lang="zh-TW" altLang="en-US" sz="44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cap="none" dirty="0" smtClean="0"/>
              <a:t>Rosserial</a:t>
            </a:r>
            <a:r>
              <a:rPr lang="zh-TW" altLang="en-US" cap="none" dirty="0" smtClean="0"/>
              <a:t>的時候</a:t>
            </a:r>
            <a:r>
              <a:rPr lang="zh-TW" altLang="en-US" u="sng" cap="none" dirty="0" smtClean="0">
                <a:solidFill>
                  <a:srgbClr val="FF0000"/>
                </a:solidFill>
              </a:rPr>
              <a:t>不需要</a:t>
            </a:r>
            <a:r>
              <a:rPr lang="zh-TW" altLang="en-US" cap="none" dirty="0" smtClean="0"/>
              <a:t>改動原本的</a:t>
            </a:r>
            <a:r>
              <a:rPr lang="en-US" altLang="zh-TW" cap="none" dirty="0" err="1" smtClean="0"/>
              <a:t>Ros</a:t>
            </a:r>
            <a:r>
              <a:rPr lang="zh-TW" altLang="en-US" cap="none" dirty="0" smtClean="0"/>
              <a:t>程式</a:t>
            </a:r>
            <a:endParaRPr lang="en-US" altLang="zh-TW" cap="none" dirty="0" smtClean="0"/>
          </a:p>
          <a:p>
            <a:r>
              <a:rPr lang="zh-TW" altLang="en-US" cap="none" dirty="0" smtClean="0"/>
              <a:t>需要改動的是</a:t>
            </a:r>
            <a:r>
              <a:rPr lang="en-US" altLang="zh-TW" cap="none" dirty="0" smtClean="0"/>
              <a:t>Arduino </a:t>
            </a:r>
            <a:r>
              <a:rPr lang="zh-TW" altLang="en-US" cap="none" dirty="0" smtClean="0"/>
              <a:t>程式</a:t>
            </a:r>
            <a:endParaRPr lang="en-US" altLang="zh-TW" cap="none" dirty="0" smtClean="0"/>
          </a:p>
          <a:p>
            <a:r>
              <a:rPr lang="zh-TW" altLang="en-US" cap="none" dirty="0" smtClean="0"/>
              <a:t>執行</a:t>
            </a:r>
            <a:r>
              <a:rPr lang="en-US" altLang="zh-TW" cap="none" dirty="0" smtClean="0"/>
              <a:t>serial_node.py</a:t>
            </a:r>
            <a:r>
              <a:rPr lang="zh-TW" altLang="en-US" cap="none" dirty="0" smtClean="0"/>
              <a:t>即可與</a:t>
            </a:r>
            <a:r>
              <a:rPr lang="en-US" altLang="zh-TW" cap="none" dirty="0" smtClean="0"/>
              <a:t>Arduino</a:t>
            </a:r>
            <a:r>
              <a:rPr lang="zh-TW" altLang="en-US" cap="none" dirty="0" smtClean="0"/>
              <a:t>溝通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2128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400" cap="none" dirty="0" smtClean="0"/>
              <a:t>Arduino</a:t>
            </a:r>
            <a:r>
              <a:rPr lang="zh-TW" altLang="en-US" sz="4400" cap="none" dirty="0" smtClean="0"/>
              <a:t>前置作業</a:t>
            </a:r>
            <a:endParaRPr lang="zh-TW" altLang="en-US" sz="4400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smtClean="0"/>
              <a:t>Arduino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IDE</a:t>
            </a:r>
            <a:r>
              <a:rPr lang="zh-TW" altLang="en-US" cap="none" dirty="0" smtClean="0"/>
              <a:t> 本身並沒有所需的</a:t>
            </a:r>
            <a:r>
              <a:rPr lang="en-US" altLang="zh-TW" cap="none" dirty="0" err="1" smtClean="0"/>
              <a:t>libary</a:t>
            </a:r>
            <a:r>
              <a:rPr lang="zh-TW" altLang="en-US" cap="none" dirty="0" smtClean="0"/>
              <a:t>，需要自行製作</a:t>
            </a:r>
            <a:endParaRPr lang="en-US" altLang="zh-TW" cap="none" dirty="0" smtClean="0"/>
          </a:p>
          <a:p>
            <a:r>
              <a:rPr lang="zh-TW" altLang="en-US" cap="none" dirty="0" smtClean="0"/>
              <a:t>製作方式</a:t>
            </a:r>
            <a:endParaRPr lang="zh-TW" altLang="en-US" cap="none" dirty="0"/>
          </a:p>
          <a:p>
            <a:pPr lvl="1"/>
            <a:r>
              <a:rPr lang="zh-TW" altLang="en-US" cap="none" dirty="0" smtClean="0"/>
              <a:t>將</a:t>
            </a:r>
            <a:r>
              <a:rPr lang="en-US" altLang="zh-TW" cap="none" dirty="0" err="1"/>
              <a:t>R</a:t>
            </a:r>
            <a:r>
              <a:rPr lang="en-US" altLang="zh-TW" cap="none" dirty="0" err="1" smtClean="0"/>
              <a:t>os</a:t>
            </a:r>
            <a:r>
              <a:rPr lang="zh-TW" altLang="en-US" cap="none" dirty="0" smtClean="0"/>
              <a:t>程式</a:t>
            </a:r>
            <a:r>
              <a:rPr lang="en-US" altLang="zh-TW" cap="none" dirty="0" err="1" smtClean="0"/>
              <a:t>catkin_make</a:t>
            </a:r>
            <a:r>
              <a:rPr lang="zh-TW" altLang="en-US" cap="none" dirty="0" smtClean="0"/>
              <a:t>過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執行指令 </a:t>
            </a:r>
            <a:r>
              <a:rPr lang="en-US" altLang="zh-TW" cap="none" dirty="0" smtClean="0"/>
              <a:t>rosrun </a:t>
            </a:r>
            <a:r>
              <a:rPr lang="en-US" altLang="zh-TW" cap="none" dirty="0" err="1"/>
              <a:t>rosserial_arduino</a:t>
            </a:r>
            <a:r>
              <a:rPr lang="en-US" altLang="zh-TW" cap="none" dirty="0"/>
              <a:t> make_libraries.py </a:t>
            </a:r>
            <a:r>
              <a:rPr lang="en-US" altLang="zh-TW" cap="none" dirty="0" smtClean="0">
                <a:solidFill>
                  <a:srgbClr val="FF0000"/>
                </a:solidFill>
              </a:rPr>
              <a:t>&lt;library</a:t>
            </a:r>
            <a:r>
              <a:rPr lang="zh-TW" altLang="en-US" cap="none" dirty="0" smtClean="0">
                <a:solidFill>
                  <a:srgbClr val="FF0000"/>
                </a:solidFill>
              </a:rPr>
              <a:t>儲存路徑</a:t>
            </a:r>
            <a:r>
              <a:rPr lang="en-US" altLang="zh-TW" cap="none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altLang="zh-TW" cap="none" dirty="0">
                <a:solidFill>
                  <a:srgbClr val="FF0000"/>
                </a:solidFill>
              </a:rPr>
              <a:t>&lt;library</a:t>
            </a:r>
            <a:r>
              <a:rPr lang="zh-TW" altLang="en-US" cap="none" dirty="0">
                <a:solidFill>
                  <a:srgbClr val="FF0000"/>
                </a:solidFill>
              </a:rPr>
              <a:t>儲存路徑</a:t>
            </a:r>
            <a:r>
              <a:rPr lang="en-US" altLang="zh-TW" cap="none" dirty="0" smtClean="0">
                <a:solidFill>
                  <a:srgbClr val="FF0000"/>
                </a:solidFill>
              </a:rPr>
              <a:t>&gt;</a:t>
            </a:r>
            <a:r>
              <a:rPr lang="zh-TW" altLang="en-US" cap="none" dirty="0" smtClean="0">
                <a:solidFill>
                  <a:srgbClr val="FF0000"/>
                </a:solidFill>
              </a:rPr>
              <a:t>處需</a:t>
            </a:r>
            <a:r>
              <a:rPr lang="zh-TW" altLang="en-US" cap="none" dirty="0">
                <a:solidFill>
                  <a:srgbClr val="FF0000"/>
                </a:solidFill>
              </a:rPr>
              <a:t>改</a:t>
            </a:r>
            <a:r>
              <a:rPr lang="zh-TW" altLang="en-US" cap="none" dirty="0" smtClean="0">
                <a:solidFill>
                  <a:srgbClr val="FF0000"/>
                </a:solidFill>
              </a:rPr>
              <a:t>為</a:t>
            </a:r>
            <a:r>
              <a:rPr lang="en-US" altLang="zh-TW" cap="none" dirty="0" smtClean="0">
                <a:solidFill>
                  <a:srgbClr val="FF0000"/>
                </a:solidFill>
              </a:rPr>
              <a:t>library</a:t>
            </a:r>
            <a:r>
              <a:rPr lang="zh-TW" altLang="en-US" cap="none" dirty="0">
                <a:solidFill>
                  <a:srgbClr val="FF0000"/>
                </a:solidFill>
              </a:rPr>
              <a:t>要</a:t>
            </a:r>
            <a:r>
              <a:rPr lang="zh-TW" altLang="en-US" cap="none" dirty="0" smtClean="0">
                <a:solidFill>
                  <a:srgbClr val="FF0000"/>
                </a:solidFill>
              </a:rPr>
              <a:t>儲存到的路徑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cap="none" dirty="0"/>
              <a:t>Ex: rosrun </a:t>
            </a:r>
            <a:r>
              <a:rPr lang="en-US" altLang="zh-TW" cap="none" dirty="0" err="1"/>
              <a:t>rosserial_arduino</a:t>
            </a:r>
            <a:r>
              <a:rPr lang="en-US" altLang="zh-TW" cap="none" dirty="0"/>
              <a:t> make_libraries.py </a:t>
            </a:r>
            <a:r>
              <a:rPr lang="en-US" altLang="zh-TW" cap="none" dirty="0" smtClean="0"/>
              <a:t>sketchbook/libraries</a:t>
            </a:r>
            <a:endParaRPr lang="en-US" altLang="zh-TW" cap="none" dirty="0"/>
          </a:p>
          <a:p>
            <a:pPr lvl="1"/>
            <a:r>
              <a:rPr lang="zh-TW" altLang="en-US" cap="none" dirty="0" smtClean="0"/>
              <a:t>執行完成後，會出現</a:t>
            </a:r>
            <a:r>
              <a:rPr lang="en-US" altLang="zh-TW" cap="none" dirty="0" err="1" smtClean="0"/>
              <a:t>ros_lib</a:t>
            </a:r>
            <a:r>
              <a:rPr lang="zh-TW" altLang="en-US" cap="none" dirty="0" smtClean="0"/>
              <a:t>資料夾，把它加入</a:t>
            </a:r>
            <a:r>
              <a:rPr lang="en-US" altLang="zh-TW" cap="none" dirty="0"/>
              <a:t>Arduino </a:t>
            </a:r>
            <a:r>
              <a:rPr lang="en-US" altLang="zh-TW" cap="none" dirty="0" smtClean="0"/>
              <a:t>IDE</a:t>
            </a:r>
            <a:r>
              <a:rPr lang="zh-TW" altLang="en-US" cap="none" dirty="0" smtClean="0"/>
              <a:t>的</a:t>
            </a:r>
            <a:r>
              <a:rPr lang="en-US" altLang="zh-TW" cap="none" dirty="0" smtClean="0"/>
              <a:t>library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67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cap="none" dirty="0" smtClean="0">
                <a:solidFill>
                  <a:prstClr val="black"/>
                </a:solidFill>
              </a:rPr>
              <a:t>Arduino</a:t>
            </a:r>
            <a:r>
              <a:rPr lang="zh-TW" altLang="en-US" sz="4400" cap="none" dirty="0" smtClean="0">
                <a:solidFill>
                  <a:prstClr val="black"/>
                </a:solidFill>
              </a:rPr>
              <a:t>程式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000" t="13703" r="58704" b="48601"/>
          <a:stretch/>
        </p:blipFill>
        <p:spPr>
          <a:xfrm>
            <a:off x="913774" y="2367092"/>
            <a:ext cx="6672972" cy="389824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86746" y="2367092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引用製作好的</a:t>
            </a:r>
            <a:r>
              <a:rPr lang="en-US" altLang="zh-TW" sz="1400" dirty="0" err="1" smtClean="0"/>
              <a:t>ros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libary</a:t>
            </a:r>
            <a:endParaRPr lang="zh-TW" altLang="en-US" sz="1400" dirty="0"/>
          </a:p>
        </p:txBody>
      </p:sp>
      <p:cxnSp>
        <p:nvCxnSpPr>
          <p:cNvPr id="7" name="直線單箭頭接點 6"/>
          <p:cNvCxnSpPr>
            <a:endCxn id="5" idx="1"/>
          </p:cNvCxnSpPr>
          <p:nvPr/>
        </p:nvCxnSpPr>
        <p:spPr>
          <a:xfrm flipV="1">
            <a:off x="4250260" y="2520981"/>
            <a:ext cx="3336486" cy="1206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586746" y="278882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宣告一個</a:t>
            </a:r>
            <a:r>
              <a:rPr lang="en-US" altLang="zh-TW" sz="1400" dirty="0" smtClean="0"/>
              <a:t>NodeHandl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11" name="直線單箭頭接點 10"/>
          <p:cNvCxnSpPr>
            <a:endCxn id="9" idx="1"/>
          </p:cNvCxnSpPr>
          <p:nvPr/>
        </p:nvCxnSpPr>
        <p:spPr>
          <a:xfrm flipV="1">
            <a:off x="2353733" y="2942714"/>
            <a:ext cx="5233013" cy="45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86746" y="3311789"/>
            <a:ext cx="35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Subscriber</a:t>
            </a:r>
            <a:r>
              <a:rPr lang="zh-TW" altLang="en-US" sz="1400" dirty="0" smtClean="0"/>
              <a:t>收到</a:t>
            </a:r>
            <a:r>
              <a:rPr lang="en-US" altLang="zh-TW" sz="1400" dirty="0" err="1" smtClean="0"/>
              <a:t>msg</a:t>
            </a:r>
            <a:r>
              <a:rPr lang="zh-TW" altLang="en-US" sz="1400" dirty="0" smtClean="0"/>
              <a:t>執行的程式</a:t>
            </a:r>
            <a:endParaRPr lang="en-US" altLang="zh-TW" sz="1400" dirty="0" smtClean="0"/>
          </a:p>
          <a:p>
            <a:r>
              <a:rPr lang="zh-TW" altLang="en-US" sz="1400" dirty="0"/>
              <a:t>參數為</a:t>
            </a:r>
            <a:r>
              <a:rPr lang="zh-TW" altLang="en-US" sz="1400" dirty="0" smtClean="0"/>
              <a:t>收到的</a:t>
            </a:r>
            <a:r>
              <a:rPr lang="en-US" altLang="zh-TW" sz="1400" dirty="0" err="1" smtClean="0"/>
              <a:t>msg</a:t>
            </a:r>
            <a:endParaRPr lang="zh-TW" altLang="en-US" sz="1400" dirty="0"/>
          </a:p>
        </p:txBody>
      </p:sp>
      <p:cxnSp>
        <p:nvCxnSpPr>
          <p:cNvPr id="15" name="直線單箭頭接點 14"/>
          <p:cNvCxnSpPr>
            <a:endCxn id="13" idx="1"/>
          </p:cNvCxnSpPr>
          <p:nvPr/>
        </p:nvCxnSpPr>
        <p:spPr>
          <a:xfrm>
            <a:off x="5393267" y="3450928"/>
            <a:ext cx="2193479" cy="1224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586746" y="4166772"/>
            <a:ext cx="3572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宣告</a:t>
            </a:r>
            <a:r>
              <a:rPr lang="zh-TW" altLang="en-US" sz="1400" dirty="0" smtClean="0"/>
              <a:t>一個</a:t>
            </a:r>
            <a:r>
              <a:rPr lang="en-US" altLang="zh-TW" sz="1400" dirty="0" smtClean="0"/>
              <a:t>Subscriber</a:t>
            </a:r>
            <a:r>
              <a:rPr lang="zh-TW" altLang="en-US" sz="1400" dirty="0" smtClean="0"/>
              <a:t>，設定名子為</a:t>
            </a:r>
            <a:r>
              <a:rPr lang="en-US" altLang="zh-TW" sz="1400" dirty="0" err="1" smtClean="0"/>
              <a:t>Wheelcmd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Subscribe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Topic</a:t>
            </a:r>
            <a:r>
              <a:rPr lang="zh-TW" altLang="en-US" sz="1400" dirty="0" smtClean="0"/>
              <a:t>為</a:t>
            </a:r>
            <a:r>
              <a:rPr lang="en-US" altLang="zh-TW" sz="1400" dirty="0" smtClean="0"/>
              <a:t>“</a:t>
            </a:r>
            <a:r>
              <a:rPr lang="en-US" altLang="zh-TW" sz="1400" dirty="0" err="1" smtClean="0"/>
              <a:t>wheels_cmd_executed</a:t>
            </a:r>
            <a:r>
              <a:rPr lang="en-US" altLang="zh-TW" sz="1400" dirty="0" smtClean="0"/>
              <a:t>”</a:t>
            </a:r>
            <a:r>
              <a:rPr lang="zh-TW" altLang="en-US" sz="1400" dirty="0"/>
              <a:t>，收到</a:t>
            </a:r>
            <a:r>
              <a:rPr lang="en-US" altLang="zh-TW" sz="1400" dirty="0" err="1" smtClean="0"/>
              <a:t>msg</a:t>
            </a:r>
            <a:r>
              <a:rPr lang="zh-TW" altLang="en-US" sz="1400" dirty="0" smtClean="0"/>
              <a:t>後執行</a:t>
            </a:r>
            <a:r>
              <a:rPr lang="en-US" altLang="zh-TW" sz="1400" dirty="0" err="1" smtClean="0"/>
              <a:t>WheelsCmd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7" idx="1"/>
          </p:cNvCxnSpPr>
          <p:nvPr/>
        </p:nvCxnSpPr>
        <p:spPr>
          <a:xfrm flipV="1">
            <a:off x="7382933" y="4536104"/>
            <a:ext cx="203813" cy="274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86746" y="5040540"/>
            <a:ext cx="27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初始化</a:t>
            </a:r>
            <a:r>
              <a:rPr lang="en-US" altLang="zh-TW" sz="1400" dirty="0" smtClean="0"/>
              <a:t>NodeHandle</a:t>
            </a:r>
            <a:endParaRPr lang="en-US" altLang="zh-TW" sz="1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116667" y="4988614"/>
            <a:ext cx="5470079" cy="2058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86746" y="5431495"/>
            <a:ext cx="31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初始化</a:t>
            </a:r>
            <a:r>
              <a:rPr lang="en-US" altLang="zh-TW" sz="1400" dirty="0"/>
              <a:t>Subscriber</a:t>
            </a:r>
            <a:endParaRPr lang="zh-TW" altLang="en-US" sz="1400" dirty="0"/>
          </a:p>
        </p:txBody>
      </p:sp>
      <p:cxnSp>
        <p:nvCxnSpPr>
          <p:cNvPr id="26" name="直線單箭頭接點 25"/>
          <p:cNvCxnSpPr>
            <a:endCxn id="24" idx="1"/>
          </p:cNvCxnSpPr>
          <p:nvPr/>
        </p:nvCxnSpPr>
        <p:spPr>
          <a:xfrm>
            <a:off x="2726267" y="5246355"/>
            <a:ext cx="4860479" cy="3390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586746" y="5900340"/>
            <a:ext cx="250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執行</a:t>
            </a:r>
            <a:r>
              <a:rPr lang="en-US" altLang="zh-TW" sz="1400" dirty="0" smtClean="0"/>
              <a:t>NodeHandle</a:t>
            </a:r>
            <a:endParaRPr lang="en-US" altLang="zh-TW" sz="1400" dirty="0"/>
          </a:p>
        </p:txBody>
      </p:sp>
      <p:cxnSp>
        <p:nvCxnSpPr>
          <p:cNvPr id="29" name="直線單箭頭接點 28"/>
          <p:cNvCxnSpPr>
            <a:endCxn id="27" idx="1"/>
          </p:cNvCxnSpPr>
          <p:nvPr/>
        </p:nvCxnSpPr>
        <p:spPr>
          <a:xfrm>
            <a:off x="2116667" y="5926303"/>
            <a:ext cx="5470079" cy="1279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cap="none" dirty="0" smtClean="0">
                <a:solidFill>
                  <a:prstClr val="black"/>
                </a:solidFill>
              </a:rPr>
              <a:t>Rosserial</a:t>
            </a:r>
            <a:r>
              <a:rPr lang="zh-TW" altLang="en-US" sz="4400" cap="none" dirty="0" smtClean="0">
                <a:solidFill>
                  <a:prstClr val="black"/>
                </a:solidFill>
              </a:rPr>
              <a:t>執行</a:t>
            </a:r>
            <a:r>
              <a:rPr lang="en-US" altLang="zh-TW" sz="4400" cap="none" dirty="0" smtClean="0">
                <a:solidFill>
                  <a:prstClr val="black"/>
                </a:solidFill>
              </a:rPr>
              <a:t>-1/2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/>
              <a:t>執行指令 </a:t>
            </a:r>
            <a:r>
              <a:rPr lang="en-US" altLang="zh-TW" cap="none" dirty="0"/>
              <a:t>rosrun </a:t>
            </a:r>
            <a:r>
              <a:rPr lang="en-US" altLang="zh-TW" cap="none" dirty="0" err="1"/>
              <a:t>rosserial_python</a:t>
            </a:r>
            <a:r>
              <a:rPr lang="en-US" altLang="zh-TW" cap="none" dirty="0"/>
              <a:t> serial_node.py </a:t>
            </a:r>
            <a:r>
              <a:rPr lang="en-US" altLang="zh-TW" cap="none" dirty="0" smtClean="0">
                <a:solidFill>
                  <a:srgbClr val="FF0000"/>
                </a:solidFill>
              </a:rPr>
              <a:t>&lt;Arduino port&gt;</a:t>
            </a:r>
          </a:p>
          <a:p>
            <a:pPr lvl="1"/>
            <a:r>
              <a:rPr lang="en-US" altLang="zh-TW" cap="none" dirty="0">
                <a:solidFill>
                  <a:srgbClr val="FF0000"/>
                </a:solidFill>
              </a:rPr>
              <a:t>&lt;Arduino </a:t>
            </a:r>
            <a:r>
              <a:rPr lang="en-US" altLang="zh-TW" cap="none" dirty="0" smtClean="0">
                <a:solidFill>
                  <a:srgbClr val="FF0000"/>
                </a:solidFill>
              </a:rPr>
              <a:t>port&gt;</a:t>
            </a:r>
            <a:r>
              <a:rPr lang="zh-TW" altLang="en-US" cap="none" dirty="0" smtClean="0">
                <a:solidFill>
                  <a:srgbClr val="FF0000"/>
                </a:solidFill>
              </a:rPr>
              <a:t>處需改為要使用的</a:t>
            </a:r>
            <a:r>
              <a:rPr lang="en-US" altLang="zh-TW" cap="none" dirty="0" smtClean="0">
                <a:solidFill>
                  <a:srgbClr val="FF0000"/>
                </a:solidFill>
              </a:rPr>
              <a:t>Arduino</a:t>
            </a:r>
            <a:r>
              <a:rPr lang="zh-TW" altLang="en-US" cap="none" dirty="0" smtClean="0">
                <a:solidFill>
                  <a:srgbClr val="FF0000"/>
                </a:solidFill>
              </a:rPr>
              <a:t>的</a:t>
            </a:r>
            <a:r>
              <a:rPr lang="en-US" altLang="zh-TW" cap="none" dirty="0" smtClean="0">
                <a:solidFill>
                  <a:srgbClr val="FF0000"/>
                </a:solidFill>
              </a:rPr>
              <a:t>port</a:t>
            </a:r>
            <a:r>
              <a:rPr lang="zh-TW" altLang="en-US" cap="none" dirty="0" smtClean="0">
                <a:solidFill>
                  <a:srgbClr val="FF0000"/>
                </a:solidFill>
              </a:rPr>
              <a:t>的名子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cap="none" dirty="0"/>
              <a:t>Ex</a:t>
            </a:r>
            <a:r>
              <a:rPr lang="en-US" altLang="zh-TW" cap="none" dirty="0" smtClean="0"/>
              <a:t>: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rosrun </a:t>
            </a:r>
            <a:r>
              <a:rPr lang="en-US" altLang="zh-TW" cap="none" dirty="0" err="1"/>
              <a:t>rosserial_python</a:t>
            </a:r>
            <a:r>
              <a:rPr lang="en-US" altLang="zh-TW" cap="none" dirty="0"/>
              <a:t> </a:t>
            </a:r>
            <a:r>
              <a:rPr lang="en-US" altLang="zh-TW" cap="none" dirty="0" smtClean="0"/>
              <a:t>serial_node.py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/dev/ttyUSB0</a:t>
            </a:r>
          </a:p>
          <a:p>
            <a:pPr lvl="1"/>
            <a:r>
              <a:rPr lang="zh-TW" altLang="en-US" cap="none" dirty="0" smtClean="0"/>
              <a:t>執行的時候可能會出現錯誤</a:t>
            </a:r>
            <a:r>
              <a:rPr lang="en-US" altLang="zh-TW" cap="none" dirty="0"/>
              <a:t>:/dev/ttyUSB0 permission denied</a:t>
            </a:r>
            <a:r>
              <a:rPr lang="en-US" altLang="zh-TW" cap="none" dirty="0" smtClean="0"/>
              <a:t>.</a:t>
            </a:r>
          </a:p>
          <a:p>
            <a:pPr lvl="2"/>
            <a:r>
              <a:rPr lang="zh-TW" altLang="en-US" cap="none" dirty="0" smtClean="0"/>
              <a:t>解決辦法 </a:t>
            </a:r>
            <a:r>
              <a:rPr lang="en-US" altLang="zh-TW" cap="none" dirty="0" smtClean="0"/>
              <a:t>:</a:t>
            </a:r>
            <a:r>
              <a:rPr lang="zh-TW" altLang="en-US" cap="none" dirty="0" smtClean="0"/>
              <a:t> 更改</a:t>
            </a:r>
            <a:r>
              <a:rPr lang="en-US" altLang="zh-TW" cap="none" dirty="0" smtClean="0"/>
              <a:t>USB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port</a:t>
            </a:r>
            <a:r>
              <a:rPr lang="zh-TW" altLang="en-US" cap="none" dirty="0" smtClean="0"/>
              <a:t>的權限</a:t>
            </a:r>
            <a:endParaRPr lang="en-US" altLang="zh-TW" cap="none" dirty="0" smtClean="0"/>
          </a:p>
          <a:p>
            <a:pPr lvl="2"/>
            <a:r>
              <a:rPr lang="zh-TW" altLang="en-US" cap="none" dirty="0" smtClean="0"/>
              <a:t>執行指令 </a:t>
            </a:r>
            <a:r>
              <a:rPr lang="en-US" altLang="zh-TW" cap="none" dirty="0" err="1" smtClean="0"/>
              <a:t>sudo</a:t>
            </a:r>
            <a:r>
              <a:rPr lang="en-US" altLang="zh-TW" cap="none" dirty="0" smtClean="0"/>
              <a:t> </a:t>
            </a:r>
            <a:r>
              <a:rPr lang="en-US" altLang="zh-TW" cap="none" dirty="0" err="1"/>
              <a:t>chmod</a:t>
            </a:r>
            <a:r>
              <a:rPr lang="en-US" altLang="zh-TW" cap="none" dirty="0"/>
              <a:t> 777 /dev/ttyUSB0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956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400" cap="none" dirty="0">
                <a:solidFill>
                  <a:prstClr val="black"/>
                </a:solidFill>
              </a:rPr>
              <a:t>Rosserial</a:t>
            </a:r>
            <a:r>
              <a:rPr lang="zh-TW" altLang="en-US" sz="4400" cap="none" dirty="0">
                <a:solidFill>
                  <a:prstClr val="black"/>
                </a:solidFill>
              </a:rPr>
              <a:t>執行</a:t>
            </a:r>
            <a:r>
              <a:rPr lang="en-US" altLang="zh-TW" sz="4400" cap="none" dirty="0" smtClean="0">
                <a:solidFill>
                  <a:prstClr val="black"/>
                </a:solidFill>
              </a:rPr>
              <a:t>-2/2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執行結果應類似於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99" y="2876266"/>
            <a:ext cx="8013601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smtClean="0"/>
              <a:t>Rosserial</a:t>
            </a:r>
          </a:p>
          <a:p>
            <a:pPr lvl="1"/>
            <a:r>
              <a:rPr lang="en-US" altLang="zh-TW" cap="none" dirty="0">
                <a:hlinkClick r:id="rId2"/>
              </a:rPr>
              <a:t>http://</a:t>
            </a:r>
            <a:r>
              <a:rPr lang="en-US" altLang="zh-TW" cap="none" dirty="0" smtClean="0">
                <a:hlinkClick r:id="rId2"/>
              </a:rPr>
              <a:t>wiki.ros.org/rosserial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rosserial_Arduino</a:t>
            </a:r>
            <a:endParaRPr lang="en-US" altLang="zh-TW" cap="none" dirty="0" smtClean="0"/>
          </a:p>
          <a:p>
            <a:pPr lvl="1"/>
            <a:r>
              <a:rPr lang="en-US" altLang="zh-TW" cap="none" dirty="0">
                <a:hlinkClick r:id="rId3"/>
              </a:rPr>
              <a:t>http://</a:t>
            </a:r>
            <a:r>
              <a:rPr lang="en-US" altLang="zh-TW" cap="none" dirty="0" smtClean="0">
                <a:hlinkClick r:id="rId3"/>
              </a:rPr>
              <a:t>wiki.ros.org/rosserial_arduino</a:t>
            </a:r>
            <a:endParaRPr lang="en-US" altLang="zh-TW" cap="none" dirty="0" smtClean="0"/>
          </a:p>
          <a:p>
            <a:pPr lvl="1"/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606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251</TotalTime>
  <Words>282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Tw Cen MT</vt:lpstr>
      <vt:lpstr>小水滴</vt:lpstr>
      <vt:lpstr>Rosserial</vt:lpstr>
      <vt:lpstr>安裝</vt:lpstr>
      <vt:lpstr>架構</vt:lpstr>
      <vt:lpstr>Rosserial簡介</vt:lpstr>
      <vt:lpstr>Arduino前置作業</vt:lpstr>
      <vt:lpstr>Arduino程式</vt:lpstr>
      <vt:lpstr>Rosserial執行-1/2</vt:lpstr>
      <vt:lpstr>Rosserial執行-2/2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Rosserial</dc:title>
  <dc:creator>高銘 張</dc:creator>
  <cp:lastModifiedBy>高銘 張</cp:lastModifiedBy>
  <cp:revision>11</cp:revision>
  <dcterms:created xsi:type="dcterms:W3CDTF">2018-12-21T05:25:28Z</dcterms:created>
  <dcterms:modified xsi:type="dcterms:W3CDTF">2018-12-21T09:36:28Z</dcterms:modified>
</cp:coreProperties>
</file>