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sup\9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6096001" y="3819843"/>
            <a:ext cx="4610100" cy="884555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096000" y="2153603"/>
            <a:ext cx="5191153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l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6095999" y="3328988"/>
            <a:ext cx="5191152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1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l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/>
        <p:txBody>
          <a:bodyPr>
            <a:normAutofit fontScale="90000" lnSpcReduction="10000"/>
          </a:bodyPr>
          <a:lstStyle/>
          <a:p>
            <a:pPr algn="r"/>
            <a:r>
              <a:rPr lang="zh-CN" altLang="en-US"/>
              <a:t>福建师大附中</a:t>
            </a:r>
            <a:r>
              <a:rPr lang="en-US" altLang="zh-CN"/>
              <a:t> </a:t>
            </a:r>
            <a:r>
              <a:rPr lang="zh-CN" altLang="en-US"/>
              <a:t>竹芒</a:t>
            </a:r>
            <a:r>
              <a:rPr lang="en-US" altLang="zh-CN"/>
              <a:t>AI</a:t>
            </a:r>
            <a:r>
              <a:rPr lang="zh-CN" altLang="en-US"/>
              <a:t>社</a:t>
            </a:r>
            <a:endParaRPr lang="zh-CN" altLang="en-US"/>
          </a:p>
          <a:p>
            <a:pPr algn="r"/>
            <a:r>
              <a:rPr lang="zh-CN" altLang="en-US"/>
              <a:t>社长</a:t>
            </a:r>
            <a:r>
              <a:rPr lang="en-US" altLang="zh-CN"/>
              <a:t> </a:t>
            </a:r>
            <a:r>
              <a:rPr lang="zh-CN" altLang="en-US"/>
              <a:t>小烨</a:t>
            </a:r>
            <a:endParaRPr lang="zh-CN" altLang="en-US"/>
          </a:p>
          <a:p>
            <a:pPr algn="r"/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/>
              <a:t>科技，超越梦想</a:t>
            </a:r>
            <a:br>
              <a:rPr lang="zh-CN" altLang="en-US"/>
            </a:br>
            <a:r>
              <a:rPr lang="en-US" altLang="zh-CN"/>
              <a:t>AI</a:t>
            </a:r>
            <a:r>
              <a:rPr lang="zh-CN" altLang="en-US"/>
              <a:t>人工智能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编程基础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730982" y="2200592"/>
            <a:ext cx="1520190" cy="50673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6852902" y="2244407"/>
            <a:ext cx="1276350" cy="41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2021</a:t>
            </a:r>
            <a:endParaRPr lang="en-US" altLang="zh-CN" sz="2800" b="1" spc="2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竹芒</a:t>
            </a:r>
            <a:r>
              <a:rPr lang="en-US" altLang="zh-CN"/>
              <a:t>AI</a:t>
            </a:r>
            <a:r>
              <a:rPr lang="zh-CN" altLang="en-US"/>
              <a:t>社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73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73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730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5、18、19、21、23、29、32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YPE" val="b"/>
  <p:tag name="KSO_WM_UNIT_INDEX" val="2"/>
  <p:tag name="KSO_WM_TEMPLATE_CATEGORY" val="custom"/>
  <p:tag name="KSO_WM_TEMPLATE_INDEX" val="20204730"/>
  <p:tag name="KSO_WM_UNIT_ID" val="custom20204730_1*b*2"/>
  <p:tag name="KSO_WM_UNIT_ISNUMDGMTITLE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科技，超越梦想"/>
  <p:tag name="KSO_WM_TEMPLATE_CATEGORY" val="custom"/>
  <p:tag name="KSO_WM_TEMPLATE_INDEX" val="20204730"/>
  <p:tag name="KSO_WM_UNIT_ID" val="custom20204730_1*a*1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UNIT_PRESET_TEXT" val="单击此处添加副标题内容"/>
  <p:tag name="KSO_WM_TEMPLATE_CATEGORY" val="custom"/>
  <p:tag name="KSO_WM_TEMPLATE_INDEX" val="20204730"/>
  <p:tag name="KSO_WM_UNIT_ID" val="custom20204730_1*b*1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730"/>
  <p:tag name="KSO_WM_SLIDE_ID" val="custom20204730_1"/>
  <p:tag name="KSO_WM_TEMPLATE_MASTER_THUMB_INDEX" val="12"/>
  <p:tag name="KSO_WM_TEMPLATE_THUMBS_INDEX" val="1、4、7、9、11、15、18、19、21、23、29、3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730"/>
  <p:tag name="KSO_WM_UNIT_ID" val="custom20204730_32*i*1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730"/>
  <p:tag name="KSO_WM_UNIT_ID" val="custom20204730_32*i*2"/>
  <p:tag name="KSO_WM_UNIT_TYPE" val="i"/>
  <p:tag name="KSO_WM_UNIT_INDEX" val="2"/>
  <p:tag name="KSO_WM_UNIT_PRESET_TEXT" val="202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730"/>
  <p:tag name="KSO_WM_UNIT_ID" val="custom20204730_32*b*1"/>
  <p:tag name="KSO_WM_UNIT_ISNUMDGMTITLE" val="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730"/>
  <p:tag name="KSO_WM_UNIT_ID" val="custom20204730_32*a*1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2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730"/>
  <p:tag name="KSO_WM_SLIDE_ID" val="custom20204730_3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20010309">
      <a:dk1>
        <a:sysClr val="windowText" lastClr="000000"/>
      </a:dk1>
      <a:lt1>
        <a:sysClr val="window" lastClr="FFFFFF"/>
      </a:lt1>
      <a:dk2>
        <a:srgbClr val="141450"/>
      </a:dk2>
      <a:lt2>
        <a:srgbClr val="FFFFFF"/>
      </a:lt2>
      <a:accent1>
        <a:srgbClr val="CB3A95"/>
      </a:accent1>
      <a:accent2>
        <a:srgbClr val="AE3EA0"/>
      </a:accent2>
      <a:accent3>
        <a:srgbClr val="9142AB"/>
      </a:accent3>
      <a:accent4>
        <a:srgbClr val="7445B5"/>
      </a:accent4>
      <a:accent5>
        <a:srgbClr val="5749C0"/>
      </a:accent5>
      <a:accent6>
        <a:srgbClr val="3A4DC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Helvetica Light</vt:lpstr>
      <vt:lpstr>Arial Unicode MS</vt:lpstr>
      <vt:lpstr>Calibri</vt:lpstr>
      <vt:lpstr>Office 主题</vt:lpstr>
      <vt:lpstr>1_Office 主题​​</vt:lpstr>
      <vt:lpstr>科技，超越梦想 AI人工智能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MarkC</cp:lastModifiedBy>
  <cp:revision>6</cp:revision>
  <dcterms:created xsi:type="dcterms:W3CDTF">2021-08-19T04:43:00Z</dcterms:created>
  <dcterms:modified xsi:type="dcterms:W3CDTF">2021-08-31T06:21:55Z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0A8063919ECE41629C178E7CF788F7A8</vt:lpwstr>
  </property>
  <property fmtid="{D5CDD505-2E9C-101B-9397-08002B2CF9AE}" pid="3" name="KSOProductBuildVer">
    <vt:lpwstr>2052-11.1.0.10700</vt:lpwstr>
  </property>
</Properties>
</file>