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560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B69F-9728-A6D3-0179-FF6BDB7B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DF9B-ECE4-A172-D015-D2D03AB6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DD3F8-4FD0-07C3-99C1-CE7844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D7B9-CCD5-3454-B148-217121D0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F6D3-0D78-53B2-EC41-BE893D36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3F8-0BA3-B62A-52E7-7BAF449B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D0421-0BC7-9E87-A03A-23223B1A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C166-C756-A22F-6901-331D0B00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01BA-E65F-5B07-D38F-CC830B3E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1573-33C0-5AE7-C086-5FF23B93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4270A-5CDE-91D6-B8A6-E2D7426E8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A8C3-9897-F4C8-D3A0-DD3170E5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A9E2-C9E6-3243-C6DD-047CA6D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426A-43DF-A197-9090-5544C279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BF3F-133B-342B-6B27-557AE437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28C-B739-F1DF-8E26-CDB89E88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DAAA-EA8E-F233-86A1-39DF1FAC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79AE-A3AE-172F-9753-BCC7C61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8E9A-BA1B-8505-C434-37BAAB88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F821-1B1D-3856-560F-29A1133D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50B-B9C9-4D55-2281-7519C5FB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858C-329C-830E-FF2F-30CF032F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DF94-27D5-651D-A2DA-949916A7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EB23-C7F0-9548-5728-5A54155C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A941-E629-8824-1282-51F6811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6C4-998A-5EB6-106E-1AA79BB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BAF2-167B-9890-73D8-722F4EA7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B4E0-7D53-7367-6F8E-2A9312021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9600-5898-76E0-530E-90D2F914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6F9B4-3D5D-ADB8-0693-E96753C4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F3060-BDDA-743E-5BE0-B882CB0D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7E78-89FC-2FD6-D471-043F1FED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D13A-7B59-81E3-1EC0-04A5C821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4068-4149-35E3-FD3F-2D251781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7ADD3-D5B8-D49A-59BB-CBE7CD6EA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8CC3-52E4-59AD-8381-F6272AF1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3844D-2130-74ED-6F4B-3323240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4CAA1-DA05-6B2C-A2D4-CC5FB101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5DB8B-3791-4B3F-6DA5-A63D0F00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31B2-23EE-033F-8BD7-0D069B4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1053C-A53B-FA2A-47AD-91F63542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B0D0-D29E-E8C7-FC3A-F57B084D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2C87-EF01-7D80-76FF-977C02CE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AED91-55F8-83A2-4C55-A78AC7B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89DE1-1398-F74E-9BA4-A6458203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AB5DC-6B8C-7BAA-0DF4-6A88CAD0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1632-11B1-D378-4C77-0F419F4E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802B-0FC9-6ED0-A47D-F9A5C89F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F970-7D1F-71E9-0FBA-4D4AEFEA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560B-A4DB-4B74-AD90-B531624E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CE43-E761-AD4B-847F-1008E0DE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DE09-8FE6-C8EA-B213-E7DF0151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7002-69B6-BE99-0E62-59C7AD84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30DDA-C78D-1E7E-C779-E7724985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6CA2-C923-82C1-E015-C524E187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2ADB-9804-23FA-3C6F-91AFDA6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835A-933F-33AB-E5D8-71E0C24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C6CF-8E60-DD34-C193-3E4DB12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B3539-02E6-1B72-01F9-D4560E28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267CB-5F22-E849-C7A3-D6C5171FF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7212-9A69-A1CC-DA6B-083C9C9DF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B70A-3064-4B79-B03A-B5A0980E31A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291C-31A5-0B7B-64A2-CB0301F8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3AB7-5C22-0CC3-D3D9-BD984C68A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FAF6-0E14-4BD9-B7CB-04BB7132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0.png"/><Relationship Id="rId21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7.png"/><Relationship Id="rId18" Type="http://schemas.openxmlformats.org/officeDocument/2006/relationships/image" Target="../media/image56.png"/><Relationship Id="rId3" Type="http://schemas.openxmlformats.org/officeDocument/2006/relationships/image" Target="../media/image30.png"/><Relationship Id="rId21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17" Type="http://schemas.openxmlformats.org/officeDocument/2006/relationships/image" Target="../media/image55.png"/><Relationship Id="rId2" Type="http://schemas.openxmlformats.org/officeDocument/2006/relationships/image" Target="../media/image29.png"/><Relationship Id="rId16" Type="http://schemas.openxmlformats.org/officeDocument/2006/relationships/image" Target="../media/image5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51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37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36.png"/><Relationship Id="rId17" Type="http://schemas.openxmlformats.org/officeDocument/2006/relationships/image" Target="../media/image58.png"/><Relationship Id="rId2" Type="http://schemas.openxmlformats.org/officeDocument/2006/relationships/image" Target="../media/image2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35.png"/><Relationship Id="rId5" Type="http://schemas.openxmlformats.org/officeDocument/2006/relationships/image" Target="../media/image60.png"/><Relationship Id="rId15" Type="http://schemas.openxmlformats.org/officeDocument/2006/relationships/image" Target="../media/image66.png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image" Target="../media/image64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E0D18D4-2DF4-B0DE-9B14-4331BBCCC1CA}"/>
              </a:ext>
            </a:extLst>
          </p:cNvPr>
          <p:cNvGrpSpPr/>
          <p:nvPr/>
        </p:nvGrpSpPr>
        <p:grpSpPr>
          <a:xfrm>
            <a:off x="2016451" y="647497"/>
            <a:ext cx="7610706" cy="5356675"/>
            <a:chOff x="3449995" y="547207"/>
            <a:chExt cx="7610706" cy="53566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117533-CA11-BCFB-4EB9-9B4F2B8D985D}"/>
                </a:ext>
              </a:extLst>
            </p:cNvPr>
            <p:cNvGrpSpPr/>
            <p:nvPr/>
          </p:nvGrpSpPr>
          <p:grpSpPr>
            <a:xfrm>
              <a:off x="4005104" y="914979"/>
              <a:ext cx="6029699" cy="4831558"/>
              <a:chOff x="3623608" y="1863647"/>
              <a:chExt cx="6029699" cy="483155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90636945-4DDD-B22D-1185-7CE665892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0065" y="6695205"/>
                <a:ext cx="60232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0AA55A85-70C3-74B7-F7A8-D83CAD6D7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3608" y="1863647"/>
                <a:ext cx="0" cy="4819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12E84-530F-A207-712B-9AFE548520D9}"/>
                </a:ext>
              </a:extLst>
            </p:cNvPr>
            <p:cNvSpPr txBox="1"/>
            <p:nvPr/>
          </p:nvSpPr>
          <p:spPr>
            <a:xfrm>
              <a:off x="10080946" y="553455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Speedup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3876-3268-B293-1389-2E86E08B4B4C}"/>
                </a:ext>
              </a:extLst>
            </p:cNvPr>
            <p:cNvSpPr txBox="1"/>
            <p:nvPr/>
          </p:nvSpPr>
          <p:spPr>
            <a:xfrm>
              <a:off x="3449995" y="54720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Scalability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434A6-A607-9654-2117-D0488B4F4BFE}"/>
              </a:ext>
            </a:extLst>
          </p:cNvPr>
          <p:cNvCxnSpPr>
            <a:cxnSpLocks/>
          </p:cNvCxnSpPr>
          <p:nvPr/>
        </p:nvCxnSpPr>
        <p:spPr>
          <a:xfrm>
            <a:off x="2624229" y="20529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B18C7D-07AB-A232-0555-EA1730183432}"/>
              </a:ext>
            </a:extLst>
          </p:cNvPr>
          <p:cNvCxnSpPr>
            <a:cxnSpLocks/>
          </p:cNvCxnSpPr>
          <p:nvPr/>
        </p:nvCxnSpPr>
        <p:spPr>
          <a:xfrm>
            <a:off x="2624229" y="3992880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9420CD-1679-CA8F-1B9A-6558DE9951BD}"/>
              </a:ext>
            </a:extLst>
          </p:cNvPr>
          <p:cNvCxnSpPr>
            <a:cxnSpLocks/>
          </p:cNvCxnSpPr>
          <p:nvPr/>
        </p:nvCxnSpPr>
        <p:spPr>
          <a:xfrm>
            <a:off x="2624229" y="4942675"/>
            <a:ext cx="6040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D5E55-51FA-952F-EA2C-B3BCDD4EC770}"/>
              </a:ext>
            </a:extLst>
          </p:cNvPr>
          <p:cNvCxnSpPr>
            <a:cxnSpLocks/>
          </p:cNvCxnSpPr>
          <p:nvPr/>
        </p:nvCxnSpPr>
        <p:spPr>
          <a:xfrm flipV="1">
            <a:off x="3891607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015B4F-CF0B-4F15-816D-AB466827455A}"/>
              </a:ext>
            </a:extLst>
          </p:cNvPr>
          <p:cNvCxnSpPr>
            <a:cxnSpLocks/>
          </p:cNvCxnSpPr>
          <p:nvPr/>
        </p:nvCxnSpPr>
        <p:spPr>
          <a:xfrm flipV="1">
            <a:off x="584331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AEA1B-2FCD-5787-74E0-C5ED40269CE4}"/>
              </a:ext>
            </a:extLst>
          </p:cNvPr>
          <p:cNvCxnSpPr>
            <a:cxnSpLocks/>
          </p:cNvCxnSpPr>
          <p:nvPr/>
        </p:nvCxnSpPr>
        <p:spPr>
          <a:xfrm flipV="1">
            <a:off x="7772400" y="1017146"/>
            <a:ext cx="0" cy="478437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04FE88-B394-E66F-CA15-27AB6619646A}"/>
              </a:ext>
            </a:extLst>
          </p:cNvPr>
          <p:cNvSpPr/>
          <p:nvPr/>
        </p:nvSpPr>
        <p:spPr>
          <a:xfrm>
            <a:off x="3740077" y="5408649"/>
            <a:ext cx="353961" cy="35396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3E8BBE-6752-00F5-6A2C-98989D4E2D5F}"/>
              </a:ext>
            </a:extLst>
          </p:cNvPr>
          <p:cNvSpPr/>
          <p:nvPr/>
        </p:nvSpPr>
        <p:spPr>
          <a:xfrm>
            <a:off x="3883366" y="4748111"/>
            <a:ext cx="353961" cy="353961"/>
          </a:xfrm>
          <a:prstGeom prst="ellipse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098DD54-859D-5004-5445-A37168B1F841}"/>
              </a:ext>
            </a:extLst>
          </p:cNvPr>
          <p:cNvSpPr/>
          <p:nvPr/>
        </p:nvSpPr>
        <p:spPr>
          <a:xfrm>
            <a:off x="5024739" y="4079780"/>
            <a:ext cx="816076" cy="816076"/>
          </a:xfrm>
          <a:prstGeom prst="ellipse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53D83C-9093-63EF-33B6-C2BE1CAEBF6B}"/>
              </a:ext>
            </a:extLst>
          </p:cNvPr>
          <p:cNvSpPr/>
          <p:nvPr/>
        </p:nvSpPr>
        <p:spPr>
          <a:xfrm>
            <a:off x="7047498" y="3471128"/>
            <a:ext cx="1094330" cy="1094330"/>
          </a:xfrm>
          <a:prstGeom prst="ellipse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9696E6-DE46-41D3-C071-94FDF817FCC0}"/>
              </a:ext>
            </a:extLst>
          </p:cNvPr>
          <p:cNvSpPr txBox="1"/>
          <p:nvPr/>
        </p:nvSpPr>
        <p:spPr>
          <a:xfrm>
            <a:off x="1020936" y="183818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Multi-Machine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DD952-0084-8D9F-147D-E04DA80E6274}"/>
              </a:ext>
            </a:extLst>
          </p:cNvPr>
          <p:cNvSpPr txBox="1"/>
          <p:nvPr/>
        </p:nvSpPr>
        <p:spPr>
          <a:xfrm>
            <a:off x="1123528" y="374859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D228C7-CA37-18B5-DDEE-F1B5CC831B96}"/>
              </a:ext>
            </a:extLst>
          </p:cNvPr>
          <p:cNvSpPr txBox="1"/>
          <p:nvPr/>
        </p:nvSpPr>
        <p:spPr>
          <a:xfrm>
            <a:off x="1174824" y="476328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B48A32-8239-DE50-B1B8-06530DE8F686}"/>
              </a:ext>
            </a:extLst>
          </p:cNvPr>
          <p:cNvSpPr txBox="1"/>
          <p:nvPr/>
        </p:nvSpPr>
        <p:spPr>
          <a:xfrm>
            <a:off x="3759495" y="5865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F8E77F-3A81-3D90-F6A0-8E4E4A55C3A5}"/>
              </a:ext>
            </a:extLst>
          </p:cNvPr>
          <p:cNvSpPr txBox="1"/>
          <p:nvPr/>
        </p:nvSpPr>
        <p:spPr>
          <a:xfrm>
            <a:off x="5699398" y="586449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802B9F-7C95-7401-0523-62EB6000C186}"/>
              </a:ext>
            </a:extLst>
          </p:cNvPr>
          <p:cNvSpPr txBox="1"/>
          <p:nvPr/>
        </p:nvSpPr>
        <p:spPr>
          <a:xfrm>
            <a:off x="7571081" y="585761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6466B4-50A3-08B6-9B4C-1034674C35CD}"/>
              </a:ext>
            </a:extLst>
          </p:cNvPr>
          <p:cNvSpPr/>
          <p:nvPr/>
        </p:nvSpPr>
        <p:spPr>
          <a:xfrm>
            <a:off x="2739266" y="1388314"/>
            <a:ext cx="1242797" cy="1242797"/>
          </a:xfrm>
          <a:prstGeom prst="ellipse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3FF4536-FA26-081E-C779-A335D9BBFE52}"/>
              </a:ext>
            </a:extLst>
          </p:cNvPr>
          <p:cNvSpPr/>
          <p:nvPr/>
        </p:nvSpPr>
        <p:spPr>
          <a:xfrm>
            <a:off x="3935511" y="5093677"/>
            <a:ext cx="67919" cy="238811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4962C7-56ED-D06C-31A7-3189A4EF3AB1}"/>
              </a:ext>
            </a:extLst>
          </p:cNvPr>
          <p:cNvSpPr/>
          <p:nvPr/>
        </p:nvSpPr>
        <p:spPr>
          <a:xfrm rot="374611">
            <a:off x="4266270" y="4497779"/>
            <a:ext cx="699759" cy="337526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5937E7C-E2FA-0EC0-12D4-2DD1BF051EF2}"/>
              </a:ext>
            </a:extLst>
          </p:cNvPr>
          <p:cNvSpPr/>
          <p:nvPr/>
        </p:nvSpPr>
        <p:spPr>
          <a:xfrm rot="1537934">
            <a:off x="5982414" y="3917447"/>
            <a:ext cx="930559" cy="635030"/>
          </a:xfrm>
          <a:custGeom>
            <a:avLst/>
            <a:gdLst>
              <a:gd name="connsiteX0" fmla="*/ 0 w 218276"/>
              <a:gd name="connsiteY0" fmla="*/ 200578 h 200578"/>
              <a:gd name="connsiteX1" fmla="*/ 76692 w 218276"/>
              <a:gd name="connsiteY1" fmla="*/ 106188 h 200578"/>
              <a:gd name="connsiteX2" fmla="*/ 218276 w 218276"/>
              <a:gd name="connsiteY2" fmla="*/ 0 h 20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276" h="200578">
                <a:moveTo>
                  <a:pt x="0" y="200578"/>
                </a:moveTo>
                <a:cubicBezTo>
                  <a:pt x="20156" y="170098"/>
                  <a:pt x="40313" y="139618"/>
                  <a:pt x="76692" y="106188"/>
                </a:cubicBezTo>
                <a:cubicBezTo>
                  <a:pt x="113071" y="72758"/>
                  <a:pt x="165673" y="36379"/>
                  <a:pt x="218276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A50059C-5543-C4C4-7FA7-E9BA4DFA9A8B}"/>
              </a:ext>
            </a:extLst>
          </p:cNvPr>
          <p:cNvSpPr/>
          <p:nvPr/>
        </p:nvSpPr>
        <p:spPr>
          <a:xfrm rot="21334666">
            <a:off x="3536649" y="2688419"/>
            <a:ext cx="246032" cy="2686974"/>
          </a:xfrm>
          <a:custGeom>
            <a:avLst/>
            <a:gdLst>
              <a:gd name="connsiteX0" fmla="*/ 235974 w 235974"/>
              <a:gd name="connsiteY0" fmla="*/ 1934989 h 1934989"/>
              <a:gd name="connsiteX1" fmla="*/ 194679 w 235974"/>
              <a:gd name="connsiteY1" fmla="*/ 979293 h 1934989"/>
              <a:gd name="connsiteX2" fmla="*/ 0 w 235974"/>
              <a:gd name="connsiteY2" fmla="*/ 0 h 193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974" h="1934989">
                <a:moveTo>
                  <a:pt x="235974" y="1934989"/>
                </a:moveTo>
                <a:cubicBezTo>
                  <a:pt x="234991" y="1618390"/>
                  <a:pt x="234008" y="1301791"/>
                  <a:pt x="194679" y="979293"/>
                </a:cubicBezTo>
                <a:cubicBezTo>
                  <a:pt x="155350" y="656795"/>
                  <a:pt x="77675" y="328397"/>
                  <a:pt x="0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39728C-9CEC-3D26-35C5-DF129E8B300D}"/>
              </a:ext>
            </a:extLst>
          </p:cNvPr>
          <p:cNvSpPr txBox="1"/>
          <p:nvPr/>
        </p:nvSpPr>
        <p:spPr>
          <a:xfrm>
            <a:off x="2789189" y="1744399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20010E-6778-861D-1B4C-793D8BF1C2D3}"/>
              </a:ext>
            </a:extLst>
          </p:cNvPr>
          <p:cNvSpPr txBox="1"/>
          <p:nvPr/>
        </p:nvSpPr>
        <p:spPr>
          <a:xfrm>
            <a:off x="7062551" y="374904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Latch-Free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EB2E4-0E7C-8CE6-EAAC-0576E22D4B64}"/>
              </a:ext>
            </a:extLst>
          </p:cNvPr>
          <p:cNvSpPr txBox="1"/>
          <p:nvPr/>
        </p:nvSpPr>
        <p:spPr>
          <a:xfrm>
            <a:off x="5748563" y="4634138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Fine-grain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B9B978-1E75-0F45-D0AE-771E4BBD93B7}"/>
              </a:ext>
            </a:extLst>
          </p:cNvPr>
          <p:cNvSpPr txBox="1"/>
          <p:nvPr/>
        </p:nvSpPr>
        <p:spPr>
          <a:xfrm>
            <a:off x="4092663" y="4944800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Coarse-grain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D58A17-F18E-A39E-DA3B-577F6F93D7DD}"/>
              </a:ext>
            </a:extLst>
          </p:cNvPr>
          <p:cNvSpPr txBox="1"/>
          <p:nvPr/>
        </p:nvSpPr>
        <p:spPr>
          <a:xfrm>
            <a:off x="3972769" y="5460615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16116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202CA09-66EA-4598-AE6B-915557539B3B}"/>
              </a:ext>
            </a:extLst>
          </p:cNvPr>
          <p:cNvSpPr/>
          <p:nvPr/>
        </p:nvSpPr>
        <p:spPr>
          <a:xfrm>
            <a:off x="4815220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C65D4-C81E-7B99-F19E-ED7E1F0F5E3C}"/>
              </a:ext>
            </a:extLst>
          </p:cNvPr>
          <p:cNvSpPr/>
          <p:nvPr/>
        </p:nvSpPr>
        <p:spPr>
          <a:xfrm>
            <a:off x="5210875" y="3575929"/>
            <a:ext cx="398585" cy="3985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914BC1-7E62-6AFB-5676-F03186DB9036}"/>
              </a:ext>
            </a:extLst>
          </p:cNvPr>
          <p:cNvGrpSpPr/>
          <p:nvPr/>
        </p:nvGrpSpPr>
        <p:grpSpPr>
          <a:xfrm>
            <a:off x="3046412" y="2264835"/>
            <a:ext cx="1872720" cy="956731"/>
            <a:chOff x="3046412" y="2264835"/>
            <a:chExt cx="1872720" cy="956731"/>
          </a:xfrm>
        </p:grpSpPr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57284C79-6339-4A9E-08F2-A44CF7DA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3791" y="2285878"/>
              <a:ext cx="376890" cy="37689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771A44B-6927-38CD-452F-AD4B19C8F9F1}"/>
                </a:ext>
              </a:extLst>
            </p:cNvPr>
            <p:cNvGrpSpPr/>
            <p:nvPr/>
          </p:nvGrpSpPr>
          <p:grpSpPr>
            <a:xfrm>
              <a:off x="3046412" y="2264835"/>
              <a:ext cx="1855787" cy="956731"/>
              <a:chOff x="3046412" y="2264835"/>
              <a:chExt cx="1855787" cy="9567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B36E09-1BA3-D574-3178-CE6A90D40364}"/>
                  </a:ext>
                </a:extLst>
              </p:cNvPr>
              <p:cNvSpPr/>
              <p:nvPr/>
            </p:nvSpPr>
            <p:spPr>
              <a:xfrm>
                <a:off x="3046412" y="2279389"/>
                <a:ext cx="1855787" cy="942177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C98717-1696-28A2-6FB0-851F367EF65F}"/>
                  </a:ext>
                </a:extLst>
              </p:cNvPr>
              <p:cNvSpPr txBox="1"/>
              <p:nvPr/>
            </p:nvSpPr>
            <p:spPr>
              <a:xfrm>
                <a:off x="3052233" y="2264835"/>
                <a:ext cx="101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1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3F2D385-6279-87C4-6C41-290C852893EE}"/>
                </a:ext>
              </a:extLst>
            </p:cNvPr>
            <p:cNvSpPr txBox="1"/>
            <p:nvPr/>
          </p:nvSpPr>
          <p:spPr>
            <a:xfrm>
              <a:off x="3064934" y="2573869"/>
              <a:ext cx="1854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 holds the mutex lock and </a:t>
              </a:r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full access to the entire tree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3301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>
            <a:off x="3992033" y="3220200"/>
            <a:ext cx="1307306" cy="31649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985B17-27EA-2118-F42E-FEE30A2E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0B1BA05C-8F4B-D49B-98D8-C460939DB599}"/>
              </a:ext>
            </a:extLst>
          </p:cNvPr>
          <p:cNvSpPr txBox="1"/>
          <p:nvPr/>
        </p:nvSpPr>
        <p:spPr>
          <a:xfrm>
            <a:off x="5020734" y="25696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EF0CBE-C5EC-2C01-E18E-487810F6BABF}"/>
              </a:ext>
            </a:extLst>
          </p:cNvPr>
          <p:cNvSpPr txBox="1"/>
          <p:nvPr/>
        </p:nvSpPr>
        <p:spPr>
          <a:xfrm>
            <a:off x="6946900" y="2582336"/>
            <a:ext cx="185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3 wait for mutex.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(De-scheduled by OS)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pic>
        <p:nvPicPr>
          <p:cNvPr id="63" name="Graphic 62" descr="Snooze outline">
            <a:extLst>
              <a:ext uri="{FF2B5EF4-FFF2-40B4-BE49-F238E27FC236}">
                <a16:creationId xmlns:a16="http://schemas.microsoft.com/office/drawing/2014/main" id="{0709868F-38C5-5AB8-248B-8DA7D393B0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8467" y="2293900"/>
            <a:ext cx="332599" cy="332599"/>
          </a:xfrm>
          <a:prstGeom prst="rect">
            <a:avLst/>
          </a:prstGeom>
        </p:spPr>
      </p:pic>
      <p:pic>
        <p:nvPicPr>
          <p:cNvPr id="66" name="Graphic 65" descr="Snooze outline">
            <a:extLst>
              <a:ext uri="{FF2B5EF4-FFF2-40B4-BE49-F238E27FC236}">
                <a16:creationId xmlns:a16="http://schemas.microsoft.com/office/drawing/2014/main" id="{2E7BDA6B-CF66-56A1-C80B-FF84BD86E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5692" y="2303425"/>
            <a:ext cx="332599" cy="332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/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87D27E9-D9B3-EED3-1DCF-18919E86B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66" y="1889924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9C1D60-9548-A4D5-FE5B-1DDEBA150E0A}"/>
              </a:ext>
            </a:extLst>
          </p:cNvPr>
          <p:cNvCxnSpPr>
            <a:cxnSpLocks/>
          </p:cNvCxnSpPr>
          <p:nvPr/>
        </p:nvCxnSpPr>
        <p:spPr>
          <a:xfrm>
            <a:off x="5009782" y="4781689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0F792F-59C9-9DF8-E2BB-FDFF5F37F435}"/>
              </a:ext>
            </a:extLst>
          </p:cNvPr>
          <p:cNvCxnSpPr>
            <a:cxnSpLocks/>
          </p:cNvCxnSpPr>
          <p:nvPr/>
        </p:nvCxnSpPr>
        <p:spPr>
          <a:xfrm flipH="1">
            <a:off x="5013312" y="5011591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BDDE189-62C9-35DD-52EE-5091D3708B2A}"/>
              </a:ext>
            </a:extLst>
          </p:cNvPr>
          <p:cNvSpPr/>
          <p:nvPr/>
        </p:nvSpPr>
        <p:spPr>
          <a:xfrm>
            <a:off x="3043768" y="3291156"/>
            <a:ext cx="5727700" cy="1924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891" y="3575929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815220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20" y="3575929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5210875" y="3575929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875" y="3575929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4371445" y="3536690"/>
            <a:ext cx="185578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3150943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5305057" y="4648102"/>
            <a:ext cx="1855787" cy="479320"/>
            <a:chOff x="4316412" y="2065444"/>
            <a:chExt cx="1855787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855787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078837" y="3975100"/>
            <a:ext cx="336529" cy="67300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FE435E-9C78-EFA6-A115-9A2FFAE3CA0D}"/>
              </a:ext>
            </a:extLst>
          </p:cNvPr>
          <p:cNvCxnSpPr>
            <a:cxnSpLocks/>
          </p:cNvCxnSpPr>
          <p:nvPr/>
        </p:nvCxnSpPr>
        <p:spPr>
          <a:xfrm flipH="1">
            <a:off x="4195233" y="3983567"/>
            <a:ext cx="330200" cy="6477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Lock outline">
            <a:extLst>
              <a:ext uri="{FF2B5EF4-FFF2-40B4-BE49-F238E27FC236}">
                <a16:creationId xmlns:a16="http://schemas.microsoft.com/office/drawing/2014/main" id="{57284C79-6339-4A9E-08F2-A44CF7DA54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4524" y="4699936"/>
            <a:ext cx="376890" cy="3768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3046412" y="2264835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1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3F2D385-6279-87C4-6C41-290C852893EE}"/>
              </a:ext>
            </a:extLst>
          </p:cNvPr>
          <p:cNvSpPr txBox="1"/>
          <p:nvPr/>
        </p:nvSpPr>
        <p:spPr>
          <a:xfrm>
            <a:off x="3064934" y="2573869"/>
            <a:ext cx="1854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 holds the reader lock at leaf and can only read.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997979" y="2264835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928379" y="2270126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Thread 3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C9879-71D9-10EA-C9CE-DB37DEA07A60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3974306" y="3221566"/>
            <a:ext cx="1325033" cy="3151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856056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6925733" y="18729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3" y="18729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1BA05C-8F4B-D49B-98D8-C460939DB599}"/>
                  </a:ext>
                </a:extLst>
              </p:cNvPr>
              <p:cNvSpPr txBox="1"/>
              <p:nvPr/>
            </p:nvSpPr>
            <p:spPr>
              <a:xfrm>
                <a:off x="5003802" y="2569636"/>
                <a:ext cx="187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read-only operation, thread 2 share reader lock with thread 1.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1BA05C-8F4B-D49B-98D8-C460939DB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2" y="2569636"/>
                <a:ext cx="1879600" cy="646331"/>
              </a:xfrm>
              <a:prstGeom prst="rect">
                <a:avLst/>
              </a:prstGeom>
              <a:blipFill>
                <a:blip r:embed="rId14"/>
                <a:stretch>
                  <a:fillRect l="-325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EF0CBE-C5EC-2C01-E18E-487810F6BABF}"/>
                  </a:ext>
                </a:extLst>
              </p:cNvPr>
              <p:cNvSpPr txBox="1"/>
              <p:nvPr/>
            </p:nvSpPr>
            <p:spPr>
              <a:xfrm>
                <a:off x="6915149" y="2569636"/>
                <a:ext cx="192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node will not overflow, thread 3 can run in parallel.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EF0CBE-C5EC-2C01-E18E-487810F6B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2569636"/>
                <a:ext cx="1920875" cy="646331"/>
              </a:xfrm>
              <a:prstGeom prst="rect">
                <a:avLst/>
              </a:prstGeom>
              <a:blipFill>
                <a:blip r:embed="rId15"/>
                <a:stretch>
                  <a:fillRect t="-943" r="-63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38515D4-C434-C657-E953-DA5C61DC50A5}"/>
              </a:ext>
            </a:extLst>
          </p:cNvPr>
          <p:cNvSpPr txBox="1"/>
          <p:nvPr/>
        </p:nvSpPr>
        <p:spPr>
          <a:xfrm>
            <a:off x="6659033" y="3293538"/>
            <a:ext cx="215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5009782" y="4781688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5013312" y="5003123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3E2415-8013-0728-4DF5-EF10A5D0F64A}"/>
              </a:ext>
            </a:extLst>
          </p:cNvPr>
          <p:cNvCxnSpPr>
            <a:cxnSpLocks/>
            <a:stCxn id="56" idx="2"/>
            <a:endCxn id="9" idx="0"/>
          </p:cNvCxnSpPr>
          <p:nvPr/>
        </p:nvCxnSpPr>
        <p:spPr>
          <a:xfrm flipH="1">
            <a:off x="5299339" y="3215967"/>
            <a:ext cx="644263" cy="3207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Lock outline">
            <a:extLst>
              <a:ext uri="{FF2B5EF4-FFF2-40B4-BE49-F238E27FC236}">
                <a16:creationId xmlns:a16="http://schemas.microsoft.com/office/drawing/2014/main" id="{5A00ACE7-0A73-7C59-2511-1230CB5742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00825" y="4695704"/>
            <a:ext cx="376890" cy="3768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AF2E73-9EC6-288E-C8C1-CDFDBFD62D34}"/>
              </a:ext>
            </a:extLst>
          </p:cNvPr>
          <p:cNvSpPr txBox="1"/>
          <p:nvPr/>
        </p:nvSpPr>
        <p:spPr>
          <a:xfrm>
            <a:off x="4707467" y="4833953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D607E2-1433-A366-B1F8-2ED81A7E8475}"/>
              </a:ext>
            </a:extLst>
          </p:cNvPr>
          <p:cNvSpPr txBox="1"/>
          <p:nvPr/>
        </p:nvSpPr>
        <p:spPr>
          <a:xfrm>
            <a:off x="6866466" y="4814900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350" y="1407323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864524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6EA90E-B4D1-F007-F7FA-63E5A01F292B}"/>
              </a:ext>
            </a:extLst>
          </p:cNvPr>
          <p:cNvCxnSpPr>
            <a:cxnSpLocks/>
            <a:stCxn id="42" idx="2"/>
            <a:endCxn id="9" idx="0"/>
          </p:cNvCxnSpPr>
          <p:nvPr/>
        </p:nvCxnSpPr>
        <p:spPr>
          <a:xfrm flipH="1">
            <a:off x="5299339" y="3226857"/>
            <a:ext cx="2556934" cy="30983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813300" y="3966633"/>
            <a:ext cx="1419651" cy="6814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E640D87-BD5C-004A-7371-B776055EB408}"/>
              </a:ext>
            </a:extLst>
          </p:cNvPr>
          <p:cNvSpPr txBox="1"/>
          <p:nvPr/>
        </p:nvSpPr>
        <p:spPr>
          <a:xfrm>
            <a:off x="4703233" y="4675201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9" name="Graphic 68" descr="Lock outline">
            <a:extLst>
              <a:ext uri="{FF2B5EF4-FFF2-40B4-BE49-F238E27FC236}">
                <a16:creationId xmlns:a16="http://schemas.microsoft.com/office/drawing/2014/main" id="{3D60E0DA-8BA3-187F-7951-956EC3A52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3249" y="3582336"/>
            <a:ext cx="376890" cy="37689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D9600EF-947C-0FDA-E7E3-660A8030A65C}"/>
              </a:ext>
            </a:extLst>
          </p:cNvPr>
          <p:cNvSpPr txBox="1"/>
          <p:nvPr/>
        </p:nvSpPr>
        <p:spPr>
          <a:xfrm>
            <a:off x="5939367" y="3725878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CCCCD3-C2AD-2223-DFD0-71276BD785ED}"/>
              </a:ext>
            </a:extLst>
          </p:cNvPr>
          <p:cNvSpPr txBox="1"/>
          <p:nvPr/>
        </p:nvSpPr>
        <p:spPr>
          <a:xfrm>
            <a:off x="5935133" y="3567126"/>
            <a:ext cx="283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6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758CEC-95E6-7DC6-793F-0AB536F4D34B}"/>
              </a:ext>
            </a:extLst>
          </p:cNvPr>
          <p:cNvGrpSpPr/>
          <p:nvPr/>
        </p:nvGrpSpPr>
        <p:grpSpPr>
          <a:xfrm>
            <a:off x="3630221" y="3220043"/>
            <a:ext cx="1056435" cy="1056435"/>
            <a:chOff x="3372313" y="3029546"/>
            <a:chExt cx="1056435" cy="10564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21E347-6033-4257-8EE3-D5D07417AD47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A9C06-C9C3-DC3C-47E7-B26AA10F506E}"/>
                </a:ext>
              </a:extLst>
            </p:cNvPr>
            <p:cNvSpPr txBox="1"/>
            <p:nvPr/>
          </p:nvSpPr>
          <p:spPr>
            <a:xfrm>
              <a:off x="3396438" y="3373097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09342D-256B-2A94-8433-796380522136}"/>
              </a:ext>
            </a:extLst>
          </p:cNvPr>
          <p:cNvGrpSpPr/>
          <p:nvPr/>
        </p:nvGrpSpPr>
        <p:grpSpPr>
          <a:xfrm>
            <a:off x="3630221" y="1602260"/>
            <a:ext cx="1056435" cy="1056435"/>
            <a:chOff x="4943206" y="1681391"/>
            <a:chExt cx="1056435" cy="10564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669DF7-BDC0-0F96-8B4A-E80163BE9EC2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EB4D60-C056-4F1E-5434-D495CA605B77}"/>
                </a:ext>
              </a:extLst>
            </p:cNvPr>
            <p:cNvSpPr txBox="1"/>
            <p:nvPr/>
          </p:nvSpPr>
          <p:spPr>
            <a:xfrm>
              <a:off x="4967331" y="2024942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Search</a:t>
              </a: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2FA846-DE46-1A86-7032-FB6A2F1B6766}"/>
              </a:ext>
            </a:extLst>
          </p:cNvPr>
          <p:cNvGrpSpPr/>
          <p:nvPr/>
        </p:nvGrpSpPr>
        <p:grpSpPr>
          <a:xfrm>
            <a:off x="7328848" y="1602260"/>
            <a:ext cx="1056435" cy="1056435"/>
            <a:chOff x="4943206" y="1681391"/>
            <a:chExt cx="1056435" cy="105643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BC2D01-5A5A-F48C-05B4-962B47C62BE5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708A77-A1A1-A96B-2463-4B44B24F86E5}"/>
                </a:ext>
              </a:extLst>
            </p:cNvPr>
            <p:cNvSpPr txBox="1"/>
            <p:nvPr/>
          </p:nvSpPr>
          <p:spPr>
            <a:xfrm>
              <a:off x="4967331" y="191722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Leaf Execute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765F56-6622-D37C-8A64-B4CA1FB13E1B}"/>
              </a:ext>
            </a:extLst>
          </p:cNvPr>
          <p:cNvGrpSpPr/>
          <p:nvPr/>
        </p:nvGrpSpPr>
        <p:grpSpPr>
          <a:xfrm>
            <a:off x="5498586" y="1602260"/>
            <a:ext cx="1056435" cy="1056435"/>
            <a:chOff x="3372313" y="3029546"/>
            <a:chExt cx="1056435" cy="10564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C2C72C-0D3F-DCA4-F2E9-7F1E23BDB215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E2582A-55C2-C765-E669-6A93F7D769BE}"/>
                </a:ext>
              </a:extLst>
            </p:cNvPr>
            <p:cNvSpPr txBox="1"/>
            <p:nvPr/>
          </p:nvSpPr>
          <p:spPr>
            <a:xfrm>
              <a:off x="3396438" y="3373097"/>
              <a:ext cx="100818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</a:t>
              </a:r>
              <a:endParaRPr lang="en-US" sz="16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92B214-CAD2-9AA6-A1B0-E6FB5CFBB96A}"/>
              </a:ext>
            </a:extLst>
          </p:cNvPr>
          <p:cNvGrpSpPr/>
          <p:nvPr/>
        </p:nvGrpSpPr>
        <p:grpSpPr>
          <a:xfrm>
            <a:off x="7328848" y="3220043"/>
            <a:ext cx="1056435" cy="1056435"/>
            <a:chOff x="3372313" y="3029546"/>
            <a:chExt cx="1056435" cy="105643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FC7263-A439-DD2B-6520-7A932BD5D35A}"/>
                </a:ext>
              </a:extLst>
            </p:cNvPr>
            <p:cNvSpPr/>
            <p:nvPr/>
          </p:nvSpPr>
          <p:spPr>
            <a:xfrm>
              <a:off x="3372313" y="3029546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CE1ECB-BF7F-F589-6D52-FEFF9A464FF6}"/>
                </a:ext>
              </a:extLst>
            </p:cNvPr>
            <p:cNvSpPr txBox="1"/>
            <p:nvPr/>
          </p:nvSpPr>
          <p:spPr>
            <a:xfrm>
              <a:off x="3396438" y="3265376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Re-Distribute</a:t>
              </a:r>
              <a:endParaRPr lang="en-US" sz="16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7DC336-292D-58C6-7110-E12A5B643574}"/>
              </a:ext>
            </a:extLst>
          </p:cNvPr>
          <p:cNvGrpSpPr/>
          <p:nvPr/>
        </p:nvGrpSpPr>
        <p:grpSpPr>
          <a:xfrm>
            <a:off x="5498586" y="3220043"/>
            <a:ext cx="1056435" cy="1056435"/>
            <a:chOff x="3372313" y="3047131"/>
            <a:chExt cx="1056435" cy="105643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4AD205-911E-E4D7-EDE8-7257BD3B2DBC}"/>
                </a:ext>
              </a:extLst>
            </p:cNvPr>
            <p:cNvSpPr/>
            <p:nvPr/>
          </p:nvSpPr>
          <p:spPr>
            <a:xfrm>
              <a:off x="3372313" y="3047131"/>
              <a:ext cx="1056435" cy="105643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76BB32-CF75-1DC3-0C90-4BB31EB4E368}"/>
                </a:ext>
              </a:extLst>
            </p:cNvPr>
            <p:cNvSpPr txBox="1"/>
            <p:nvPr/>
          </p:nvSpPr>
          <p:spPr>
            <a:xfrm>
              <a:off x="3396438" y="328296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 Execute</a:t>
              </a:r>
              <a:endParaRPr lang="en-US" sz="16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4FFC2D-C33D-F860-2A72-14599D74A67D}"/>
              </a:ext>
            </a:extLst>
          </p:cNvPr>
          <p:cNvGrpSpPr/>
          <p:nvPr/>
        </p:nvGrpSpPr>
        <p:grpSpPr>
          <a:xfrm>
            <a:off x="9295397" y="3214181"/>
            <a:ext cx="1056435" cy="1056435"/>
            <a:chOff x="4943206" y="1681391"/>
            <a:chExt cx="1056435" cy="105643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D255C-9D1C-CB5A-7C6B-23A5D87C529D}"/>
                </a:ext>
              </a:extLst>
            </p:cNvPr>
            <p:cNvSpPr/>
            <p:nvPr/>
          </p:nvSpPr>
          <p:spPr>
            <a:xfrm>
              <a:off x="4943206" y="1681391"/>
              <a:ext cx="1056435" cy="105643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837D5A-C8DF-0FDF-1109-501AE08C81A9}"/>
                </a:ext>
              </a:extLst>
            </p:cNvPr>
            <p:cNvSpPr txBox="1"/>
            <p:nvPr/>
          </p:nvSpPr>
          <p:spPr>
            <a:xfrm>
              <a:off x="4967331" y="1917221"/>
              <a:ext cx="10081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Execute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8AE38F-5054-1298-60E3-8CB59A69555C}"/>
              </a:ext>
            </a:extLst>
          </p:cNvPr>
          <p:cNvCxnSpPr>
            <a:cxnSpLocks/>
            <a:stCxn id="16" idx="0"/>
            <a:endCxn id="22" idx="4"/>
          </p:cNvCxnSpPr>
          <p:nvPr/>
        </p:nvCxnSpPr>
        <p:spPr>
          <a:xfrm flipV="1">
            <a:off x="4158439" y="2658695"/>
            <a:ext cx="0" cy="56134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8A54F6-0EA3-3BF2-EB9C-2BF6B895973A}"/>
              </a:ext>
            </a:extLst>
          </p:cNvPr>
          <p:cNvCxnSpPr>
            <a:cxnSpLocks/>
          </p:cNvCxnSpPr>
          <p:nvPr/>
        </p:nvCxnSpPr>
        <p:spPr>
          <a:xfrm>
            <a:off x="4686655" y="2115824"/>
            <a:ext cx="83977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24C15D-3802-6F24-B05F-DAA5E445DAE4}"/>
              </a:ext>
            </a:extLst>
          </p:cNvPr>
          <p:cNvCxnSpPr>
            <a:cxnSpLocks/>
          </p:cNvCxnSpPr>
          <p:nvPr/>
        </p:nvCxnSpPr>
        <p:spPr>
          <a:xfrm>
            <a:off x="6582864" y="2130475"/>
            <a:ext cx="76717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7CFF19-5D68-66CC-297D-7C4DADF7D794}"/>
              </a:ext>
            </a:extLst>
          </p:cNvPr>
          <p:cNvCxnSpPr>
            <a:cxnSpLocks/>
            <a:stCxn id="45" idx="4"/>
            <a:endCxn id="61" idx="0"/>
          </p:cNvCxnSpPr>
          <p:nvPr/>
        </p:nvCxnSpPr>
        <p:spPr>
          <a:xfrm>
            <a:off x="7857066" y="2658695"/>
            <a:ext cx="0" cy="56134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41944453-E9A7-5ABA-FDE3-1038167F956E}"/>
              </a:ext>
            </a:extLst>
          </p:cNvPr>
          <p:cNvSpPr/>
          <p:nvPr/>
        </p:nvSpPr>
        <p:spPr>
          <a:xfrm rot="19101120">
            <a:off x="8093501" y="3252650"/>
            <a:ext cx="1385433" cy="1318950"/>
          </a:xfrm>
          <a:prstGeom prst="arc">
            <a:avLst/>
          </a:prstGeom>
          <a:ln w="28575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2D011EED-FA71-423F-65C5-A235808BAA80}"/>
              </a:ext>
            </a:extLst>
          </p:cNvPr>
          <p:cNvSpPr/>
          <p:nvPr/>
        </p:nvSpPr>
        <p:spPr>
          <a:xfrm rot="8100000">
            <a:off x="8169701" y="2912682"/>
            <a:ext cx="1385433" cy="1318950"/>
          </a:xfrm>
          <a:prstGeom prst="arc">
            <a:avLst/>
          </a:prstGeom>
          <a:ln w="28575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D3933-99A9-59BD-D749-761EE2D4881D}"/>
              </a:ext>
            </a:extLst>
          </p:cNvPr>
          <p:cNvCxnSpPr>
            <a:cxnSpLocks/>
            <a:stCxn id="62" idx="1"/>
            <a:endCxn id="66" idx="3"/>
          </p:cNvCxnSpPr>
          <p:nvPr/>
        </p:nvCxnSpPr>
        <p:spPr>
          <a:xfrm flipH="1">
            <a:off x="6530896" y="3748261"/>
            <a:ext cx="82207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3C565E-B829-489A-1405-FEEF89F14807}"/>
              </a:ext>
            </a:extLst>
          </p:cNvPr>
          <p:cNvCxnSpPr>
            <a:cxnSpLocks/>
            <a:stCxn id="65" idx="2"/>
            <a:endCxn id="16" idx="6"/>
          </p:cNvCxnSpPr>
          <p:nvPr/>
        </p:nvCxnSpPr>
        <p:spPr>
          <a:xfrm flipH="1">
            <a:off x="4686656" y="3748261"/>
            <a:ext cx="81193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FFD671D-2619-BD58-F016-E36A51103AD1}"/>
              </a:ext>
            </a:extLst>
          </p:cNvPr>
          <p:cNvGrpSpPr/>
          <p:nvPr/>
        </p:nvGrpSpPr>
        <p:grpSpPr>
          <a:xfrm>
            <a:off x="8745414" y="1526898"/>
            <a:ext cx="2233248" cy="369332"/>
            <a:chOff x="7995138" y="776627"/>
            <a:chExt cx="2233248" cy="3693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D8EE31B-7675-C19E-AA99-2DF0091CFAC2}"/>
                </a:ext>
              </a:extLst>
            </p:cNvPr>
            <p:cNvSpPr/>
            <p:nvPr/>
          </p:nvSpPr>
          <p:spPr>
            <a:xfrm>
              <a:off x="7995138" y="855651"/>
              <a:ext cx="375139" cy="21128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DC9BF03-07CA-8ED0-5D3D-21AC6A0F74A4}"/>
                </a:ext>
              </a:extLst>
            </p:cNvPr>
            <p:cNvSpPr txBox="1"/>
            <p:nvPr/>
          </p:nvSpPr>
          <p:spPr>
            <a:xfrm>
              <a:off x="8464063" y="776627"/>
              <a:ext cx="1764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Threads</a:t>
              </a:r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E38E838-EBD2-4163-1C55-1FC6A50B7B41}"/>
              </a:ext>
            </a:extLst>
          </p:cNvPr>
          <p:cNvGrpSpPr/>
          <p:nvPr/>
        </p:nvGrpSpPr>
        <p:grpSpPr>
          <a:xfrm>
            <a:off x="8745414" y="1919621"/>
            <a:ext cx="2573215" cy="369332"/>
            <a:chOff x="7995139" y="1104873"/>
            <a:chExt cx="2573215" cy="36933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6842669-F3C5-FDA9-96BA-B554F94D64F2}"/>
                </a:ext>
              </a:extLst>
            </p:cNvPr>
            <p:cNvSpPr/>
            <p:nvPr/>
          </p:nvSpPr>
          <p:spPr>
            <a:xfrm>
              <a:off x="7995139" y="1183897"/>
              <a:ext cx="375139" cy="2112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983754-22A1-7DD9-E6B7-F0AD90097E0A}"/>
                </a:ext>
              </a:extLst>
            </p:cNvPr>
            <p:cNvSpPr txBox="1"/>
            <p:nvPr/>
          </p:nvSpPr>
          <p:spPr>
            <a:xfrm>
              <a:off x="8475785" y="1104873"/>
              <a:ext cx="209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 Thread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0A757FE-9C79-6819-C74F-9D4FB7B94378}"/>
                  </a:ext>
                </a:extLst>
              </p:cNvPr>
              <p:cNvSpPr/>
              <p:nvPr/>
            </p:nvSpPr>
            <p:spPr>
              <a:xfrm>
                <a:off x="1171306" y="2452186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0A757FE-9C79-6819-C74F-9D4FB7B94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2452186"/>
                <a:ext cx="701455" cy="70145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49673F8-9F4E-44CC-5A90-5FAAC5E9B549}"/>
              </a:ext>
            </a:extLst>
          </p:cNvPr>
          <p:cNvGrpSpPr/>
          <p:nvPr/>
        </p:nvGrpSpPr>
        <p:grpSpPr>
          <a:xfrm>
            <a:off x="8745414" y="2312344"/>
            <a:ext cx="2573215" cy="369332"/>
            <a:chOff x="7432430" y="2869195"/>
            <a:chExt cx="2573215" cy="36933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486DD5-7460-C741-D738-59351A3FE2E3}"/>
                </a:ext>
              </a:extLst>
            </p:cNvPr>
            <p:cNvSpPr/>
            <p:nvPr/>
          </p:nvSpPr>
          <p:spPr>
            <a:xfrm>
              <a:off x="7432430" y="2948219"/>
              <a:ext cx="375139" cy="2112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EB7EEC5-F1EE-5549-0485-D5FD8E909531}"/>
                </a:ext>
              </a:extLst>
            </p:cNvPr>
            <p:cNvSpPr txBox="1"/>
            <p:nvPr/>
          </p:nvSpPr>
          <p:spPr>
            <a:xfrm>
              <a:off x="7913076" y="2869195"/>
              <a:ext cx="2092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Thread(s)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6DC18B-7A2C-0C69-7E55-7062E18AC068}"/>
                  </a:ext>
                </a:extLst>
              </p:cNvPr>
              <p:cNvSpPr/>
              <p:nvPr/>
            </p:nvSpPr>
            <p:spPr>
              <a:xfrm>
                <a:off x="1171306" y="3425202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C6DC18B-7A2C-0C69-7E55-7062E18AC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3425202"/>
                <a:ext cx="701455" cy="7014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8AE2DE-64FB-5FBF-0B8C-F9B6DB9230AE}"/>
                  </a:ext>
                </a:extLst>
              </p:cNvPr>
              <p:cNvSpPr/>
              <p:nvPr/>
            </p:nvSpPr>
            <p:spPr>
              <a:xfrm>
                <a:off x="1171306" y="4445109"/>
                <a:ext cx="701455" cy="7014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  <a:alpha val="7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F8AE2DE-64FB-5FBF-0B8C-F9B6DB92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06" y="4445109"/>
                <a:ext cx="701455" cy="7014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F20A4BD-503A-CACB-8737-1A9701FD5CB2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1872761" y="2802914"/>
            <a:ext cx="495300" cy="80193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209214-8BC7-D5C1-AB13-5DFD74259439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1872761" y="3775930"/>
            <a:ext cx="4953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aphic 133" descr="Priorities outline">
            <a:extLst>
              <a:ext uri="{FF2B5EF4-FFF2-40B4-BE49-F238E27FC236}">
                <a16:creationId xmlns:a16="http://schemas.microsoft.com/office/drawing/2014/main" id="{FF319B82-40B8-1560-D232-AA7B3F398124}"/>
              </a:ext>
            </a:extLst>
          </p:cNvPr>
          <p:cNvGrpSpPr/>
          <p:nvPr/>
        </p:nvGrpSpPr>
        <p:grpSpPr>
          <a:xfrm rot="5400000">
            <a:off x="2658208" y="3437061"/>
            <a:ext cx="381000" cy="628650"/>
            <a:chOff x="1761393" y="3390167"/>
            <a:chExt cx="381000" cy="628650"/>
          </a:xfrm>
          <a:solidFill>
            <a:srgbClr val="000000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FCD1CA9-A208-B21E-DD4D-CC954CB2F077}"/>
                </a:ext>
              </a:extLst>
            </p:cNvPr>
            <p:cNvSpPr/>
            <p:nvPr/>
          </p:nvSpPr>
          <p:spPr>
            <a:xfrm>
              <a:off x="1770918" y="3637817"/>
              <a:ext cx="361950" cy="152400"/>
            </a:xfrm>
            <a:custGeom>
              <a:avLst/>
              <a:gdLst>
                <a:gd name="connsiteX0" fmla="*/ 0 w 361950"/>
                <a:gd name="connsiteY0" fmla="*/ 152400 h 152400"/>
                <a:gd name="connsiteX1" fmla="*/ 361950 w 361950"/>
                <a:gd name="connsiteY1" fmla="*/ 152400 h 152400"/>
                <a:gd name="connsiteX2" fmla="*/ 361950 w 361950"/>
                <a:gd name="connsiteY2" fmla="*/ 0 h 152400"/>
                <a:gd name="connsiteX3" fmla="*/ 0 w 361950"/>
                <a:gd name="connsiteY3" fmla="*/ 0 h 152400"/>
                <a:gd name="connsiteX4" fmla="*/ 19050 w 361950"/>
                <a:gd name="connsiteY4" fmla="*/ 19050 h 152400"/>
                <a:gd name="connsiteX5" fmla="*/ 342900 w 361950"/>
                <a:gd name="connsiteY5" fmla="*/ 19050 h 152400"/>
                <a:gd name="connsiteX6" fmla="*/ 342900 w 361950"/>
                <a:gd name="connsiteY6" fmla="*/ 133350 h 152400"/>
                <a:gd name="connsiteX7" fmla="*/ 19050 w 361950"/>
                <a:gd name="connsiteY7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" h="152400">
                  <a:moveTo>
                    <a:pt x="0" y="152400"/>
                  </a:moveTo>
                  <a:lnTo>
                    <a:pt x="361950" y="152400"/>
                  </a:lnTo>
                  <a:lnTo>
                    <a:pt x="3619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42900" y="19050"/>
                  </a:lnTo>
                  <a:lnTo>
                    <a:pt x="342900" y="133350"/>
                  </a:lnTo>
                  <a:lnTo>
                    <a:pt x="1905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094D72D-9723-5B09-317C-51E702BE3BD1}"/>
                </a:ext>
              </a:extLst>
            </p:cNvPr>
            <p:cNvSpPr/>
            <p:nvPr/>
          </p:nvSpPr>
          <p:spPr>
            <a:xfrm>
              <a:off x="1770918" y="3866417"/>
              <a:ext cx="361950" cy="152400"/>
            </a:xfrm>
            <a:custGeom>
              <a:avLst/>
              <a:gdLst>
                <a:gd name="connsiteX0" fmla="*/ 0 w 361950"/>
                <a:gd name="connsiteY0" fmla="*/ 152400 h 152400"/>
                <a:gd name="connsiteX1" fmla="*/ 361950 w 361950"/>
                <a:gd name="connsiteY1" fmla="*/ 152400 h 152400"/>
                <a:gd name="connsiteX2" fmla="*/ 361950 w 361950"/>
                <a:gd name="connsiteY2" fmla="*/ 0 h 152400"/>
                <a:gd name="connsiteX3" fmla="*/ 0 w 361950"/>
                <a:gd name="connsiteY3" fmla="*/ 0 h 152400"/>
                <a:gd name="connsiteX4" fmla="*/ 19050 w 361950"/>
                <a:gd name="connsiteY4" fmla="*/ 19050 h 152400"/>
                <a:gd name="connsiteX5" fmla="*/ 342900 w 361950"/>
                <a:gd name="connsiteY5" fmla="*/ 19050 h 152400"/>
                <a:gd name="connsiteX6" fmla="*/ 342900 w 361950"/>
                <a:gd name="connsiteY6" fmla="*/ 133350 h 152400"/>
                <a:gd name="connsiteX7" fmla="*/ 19050 w 361950"/>
                <a:gd name="connsiteY7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950" h="152400">
                  <a:moveTo>
                    <a:pt x="0" y="152400"/>
                  </a:moveTo>
                  <a:lnTo>
                    <a:pt x="361950" y="152400"/>
                  </a:lnTo>
                  <a:lnTo>
                    <a:pt x="36195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342900" y="19050"/>
                  </a:lnTo>
                  <a:lnTo>
                    <a:pt x="342900" y="133350"/>
                  </a:lnTo>
                  <a:lnTo>
                    <a:pt x="1905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B2B0F52-A6A5-D518-C2CE-504241DBCCCA}"/>
                </a:ext>
              </a:extLst>
            </p:cNvPr>
            <p:cNvSpPr/>
            <p:nvPr/>
          </p:nvSpPr>
          <p:spPr>
            <a:xfrm>
              <a:off x="1761393" y="3390167"/>
              <a:ext cx="381000" cy="171450"/>
            </a:xfrm>
            <a:custGeom>
              <a:avLst/>
              <a:gdLst>
                <a:gd name="connsiteX0" fmla="*/ 0 w 381000"/>
                <a:gd name="connsiteY0" fmla="*/ 171450 h 171450"/>
                <a:gd name="connsiteX1" fmla="*/ 381000 w 381000"/>
                <a:gd name="connsiteY1" fmla="*/ 171450 h 171450"/>
                <a:gd name="connsiteX2" fmla="*/ 381000 w 381000"/>
                <a:gd name="connsiteY2" fmla="*/ 0 h 171450"/>
                <a:gd name="connsiteX3" fmla="*/ 0 w 381000"/>
                <a:gd name="connsiteY3" fmla="*/ 0 h 171450"/>
                <a:gd name="connsiteX4" fmla="*/ 38100 w 381000"/>
                <a:gd name="connsiteY4" fmla="*/ 38100 h 171450"/>
                <a:gd name="connsiteX5" fmla="*/ 342900 w 381000"/>
                <a:gd name="connsiteY5" fmla="*/ 38100 h 171450"/>
                <a:gd name="connsiteX6" fmla="*/ 342900 w 381000"/>
                <a:gd name="connsiteY6" fmla="*/ 133350 h 171450"/>
                <a:gd name="connsiteX7" fmla="*/ 38100 w 381000"/>
                <a:gd name="connsiteY7" fmla="*/ 1333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0" h="171450">
                  <a:moveTo>
                    <a:pt x="0" y="171450"/>
                  </a:moveTo>
                  <a:lnTo>
                    <a:pt x="381000" y="171450"/>
                  </a:lnTo>
                  <a:lnTo>
                    <a:pt x="381000" y="0"/>
                  </a:lnTo>
                  <a:lnTo>
                    <a:pt x="0" y="0"/>
                  </a:lnTo>
                  <a:close/>
                  <a:moveTo>
                    <a:pt x="38100" y="38100"/>
                  </a:moveTo>
                  <a:lnTo>
                    <a:pt x="342900" y="38100"/>
                  </a:lnTo>
                  <a:lnTo>
                    <a:pt x="342900" y="133350"/>
                  </a:lnTo>
                  <a:lnTo>
                    <a:pt x="38100" y="1333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18DEBEC-18CD-A856-1E1D-8BFDDE34EF4F}"/>
              </a:ext>
            </a:extLst>
          </p:cNvPr>
          <p:cNvCxnSpPr>
            <a:cxnSpLocks/>
            <a:stCxn id="124" idx="6"/>
          </p:cNvCxnSpPr>
          <p:nvPr/>
        </p:nvCxnSpPr>
        <p:spPr>
          <a:xfrm flipV="1">
            <a:off x="1872761" y="3944817"/>
            <a:ext cx="507023" cy="85102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1C24E5E-35ED-F940-EA24-5B08A00FD051}"/>
              </a:ext>
            </a:extLst>
          </p:cNvPr>
          <p:cNvSpPr txBox="1"/>
          <p:nvPr/>
        </p:nvSpPr>
        <p:spPr>
          <a:xfrm>
            <a:off x="2344291" y="2699737"/>
            <a:ext cx="1008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ADEBF7F-F102-D045-584A-A14B59EE3C9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200399" y="3748261"/>
            <a:ext cx="42982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D5085B3-1C48-F311-CF7B-833973AD591B}"/>
              </a:ext>
            </a:extLst>
          </p:cNvPr>
          <p:cNvSpPr/>
          <p:nvPr/>
        </p:nvSpPr>
        <p:spPr>
          <a:xfrm>
            <a:off x="3405553" y="1307123"/>
            <a:ext cx="1635369" cy="33234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B26A1D-7500-D9B5-9325-FAEAA507E4A6}"/>
              </a:ext>
            </a:extLst>
          </p:cNvPr>
          <p:cNvSpPr/>
          <p:nvPr/>
        </p:nvSpPr>
        <p:spPr>
          <a:xfrm>
            <a:off x="5169876" y="1307123"/>
            <a:ext cx="3405555" cy="15767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3FEA6-C2DD-B393-8D18-9FFBBB31A4DD}"/>
              </a:ext>
            </a:extLst>
          </p:cNvPr>
          <p:cNvSpPr/>
          <p:nvPr/>
        </p:nvSpPr>
        <p:spPr>
          <a:xfrm>
            <a:off x="7115907" y="3053862"/>
            <a:ext cx="3405555" cy="157675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757DC-D946-C1B1-14EF-2B626973B2EE}"/>
              </a:ext>
            </a:extLst>
          </p:cNvPr>
          <p:cNvSpPr/>
          <p:nvPr/>
        </p:nvSpPr>
        <p:spPr>
          <a:xfrm>
            <a:off x="5169876" y="3053862"/>
            <a:ext cx="1793632" cy="157675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B51CA-C89C-6D43-BB77-92F9AF43D0AB}"/>
              </a:ext>
            </a:extLst>
          </p:cNvPr>
          <p:cNvSpPr txBox="1"/>
          <p:nvPr/>
        </p:nvSpPr>
        <p:spPr>
          <a:xfrm>
            <a:off x="3410732" y="13062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63D9E-8B33-D6F3-62D0-F45525F34A8D}"/>
              </a:ext>
            </a:extLst>
          </p:cNvPr>
          <p:cNvSpPr txBox="1"/>
          <p:nvPr/>
        </p:nvSpPr>
        <p:spPr>
          <a:xfrm>
            <a:off x="5169193" y="131216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FE285-5453-9B69-20BB-FFB5EBA8C9E8}"/>
              </a:ext>
            </a:extLst>
          </p:cNvPr>
          <p:cNvSpPr txBox="1"/>
          <p:nvPr/>
        </p:nvSpPr>
        <p:spPr>
          <a:xfrm>
            <a:off x="9659134" y="425465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CE5F0-53DE-81DC-6866-C9BFB2F0483B}"/>
              </a:ext>
            </a:extLst>
          </p:cNvPr>
          <p:cNvSpPr txBox="1"/>
          <p:nvPr/>
        </p:nvSpPr>
        <p:spPr>
          <a:xfrm>
            <a:off x="6095317" y="426051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363319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458173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36" y="6076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641282" y="2562440"/>
            <a:ext cx="5733522" cy="711197"/>
            <a:chOff x="3046412" y="2264835"/>
            <a:chExt cx="5733522" cy="7111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52233" y="22648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BC2767-2A8C-4644-BB87-AF35F1AD3707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6AD8C-C6B6-D532-45A1-6DA5EC40C79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0C97C-5A01-F00C-5362-BCD7E205468E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4952A4-EAA1-7373-E8DF-66649C7399AD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00E14F-388D-3EE3-FA7E-9CBA547B26D5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A464B-0C8B-8F0A-EE9A-5D835F4DE3C8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5AE602-8C5D-3EB7-DC69-7C7D825D4DB8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14ED94-9A21-42FB-35FF-34EE1C721477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3653BB-265F-5645-A489-0BBD063BB35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2EF0BA4-0AF7-41B8-5DC3-2F53D0F222AB}"/>
              </a:ext>
            </a:extLst>
          </p:cNvPr>
          <p:cNvSpPr/>
          <p:nvPr/>
        </p:nvSpPr>
        <p:spPr>
          <a:xfrm>
            <a:off x="5033856" y="1974591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DDA6BE-FBAA-7B79-5B53-05958BC6B75D}"/>
              </a:ext>
            </a:extLst>
          </p:cNvPr>
          <p:cNvCxnSpPr>
            <a:cxnSpLocks/>
            <a:stCxn id="76" idx="2"/>
            <a:endCxn id="83" idx="0"/>
          </p:cNvCxnSpPr>
          <p:nvPr/>
        </p:nvCxnSpPr>
        <p:spPr>
          <a:xfrm flipH="1">
            <a:off x="5340773" y="1574817"/>
            <a:ext cx="165153" cy="39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86D5236-DEF3-0E05-D92C-3B4AB61666A8}"/>
              </a:ext>
            </a:extLst>
          </p:cNvPr>
          <p:cNvSpPr/>
          <p:nvPr/>
        </p:nvSpPr>
        <p:spPr>
          <a:xfrm>
            <a:off x="5704416" y="1969511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96A8EB-3D90-4D05-39DD-902BD70F9228}"/>
              </a:ext>
            </a:extLst>
          </p:cNvPr>
          <p:cNvCxnSpPr>
            <a:cxnSpLocks/>
            <a:stCxn id="73" idx="2"/>
            <a:endCxn id="87" idx="0"/>
          </p:cNvCxnSpPr>
          <p:nvPr/>
        </p:nvCxnSpPr>
        <p:spPr>
          <a:xfrm>
            <a:off x="3564943" y="1574817"/>
            <a:ext cx="2446390" cy="3946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2DEC9E-67D9-8591-35FA-E2498FB59738}"/>
              </a:ext>
            </a:extLst>
          </p:cNvPr>
          <p:cNvGrpSpPr/>
          <p:nvPr/>
        </p:nvGrpSpPr>
        <p:grpSpPr>
          <a:xfrm>
            <a:off x="3854058" y="2641817"/>
            <a:ext cx="3245242" cy="523220"/>
            <a:chOff x="3854058" y="2641817"/>
            <a:chExt cx="3245242" cy="5232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38E2AB7-3858-AF90-B0F3-5871EB2827D9}"/>
                </a:ext>
              </a:extLst>
            </p:cNvPr>
            <p:cNvSpPr/>
            <p:nvPr/>
          </p:nvSpPr>
          <p:spPr>
            <a:xfrm>
              <a:off x="3854058" y="2666360"/>
              <a:ext cx="3038231" cy="4741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623D92E-8D27-9D2F-FF2C-BD589B05A51A}"/>
                    </a:ext>
                  </a:extLst>
                </p:cNvPr>
                <p:cNvSpPr/>
                <p:nvPr/>
              </p:nvSpPr>
              <p:spPr>
                <a:xfrm>
                  <a:off x="3918373" y="2730241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623D92E-8D27-9D2F-FF2C-BD589B05A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73" y="2730241"/>
                  <a:ext cx="613834" cy="349511"/>
                </a:xfrm>
                <a:prstGeom prst="rect">
                  <a:avLst/>
                </a:prstGeom>
                <a:blipFill>
                  <a:blip r:embed="rId17"/>
                  <a:stretch>
                    <a:fillRect b="-1695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5EE01E-737F-54AE-3DD0-857FB53B88C6}"/>
                </a:ext>
              </a:extLst>
            </p:cNvPr>
            <p:cNvSpPr txBox="1"/>
            <p:nvPr/>
          </p:nvSpPr>
          <p:spPr>
            <a:xfrm>
              <a:off x="6215803" y="2641817"/>
              <a:ext cx="883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Batch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FFBD5AC-8772-306E-356C-DA5598B721CC}"/>
                    </a:ext>
                  </a:extLst>
                </p:cNvPr>
                <p:cNvSpPr/>
                <p:nvPr/>
              </p:nvSpPr>
              <p:spPr>
                <a:xfrm>
                  <a:off x="4600998" y="272706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2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FFBD5AC-8772-306E-356C-DA5598B721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998" y="2727066"/>
                  <a:ext cx="613834" cy="349511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D2E29D0-CD23-3E3F-00C8-CF993D713944}"/>
                    </a:ext>
                  </a:extLst>
                </p:cNvPr>
                <p:cNvSpPr/>
                <p:nvPr/>
              </p:nvSpPr>
              <p:spPr>
                <a:xfrm>
                  <a:off x="5281718" y="2727066"/>
                  <a:ext cx="613834" cy="34951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accent5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D2E29D0-CD23-3E3F-00C8-CF993D713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718" y="2727066"/>
                  <a:ext cx="613834" cy="349511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/>
              <p:nvPr/>
            </p:nvSpPr>
            <p:spPr>
              <a:xfrm>
                <a:off x="2709333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861494"/>
                <a:ext cx="613834" cy="349511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/>
              <p:nvPr/>
            </p:nvSpPr>
            <p:spPr>
              <a:xfrm>
                <a:off x="4650845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45" y="3861494"/>
                <a:ext cx="613834" cy="349511"/>
              </a:xfrm>
              <a:prstGeom prst="rect">
                <a:avLst/>
              </a:prstGeom>
              <a:blipFill>
                <a:blip r:embed="rId21"/>
                <a:stretch>
                  <a:fillRect b="-166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/>
              <p:nvPr/>
            </p:nvSpPr>
            <p:spPr>
              <a:xfrm>
                <a:off x="6592358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358" y="3861494"/>
                <a:ext cx="613834" cy="349511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C322082-1795-6BFE-4DCA-491264B28C00}"/>
              </a:ext>
            </a:extLst>
          </p:cNvPr>
          <p:cNvSpPr txBox="1"/>
          <p:nvPr/>
        </p:nvSpPr>
        <p:spPr>
          <a:xfrm>
            <a:off x="8424279" y="1001798"/>
            <a:ext cx="306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submit operation request to the lock-free request queue in async fashion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initiate a PALM cycle when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timeout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get enough request from request queue to fill up a batch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73866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search for leaf node the key corresponds to in parallel (key may or may not exist in that node)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133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8A713-92E2-E722-C37E-41AA8A64DF28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3016250" y="4211005"/>
            <a:ext cx="383268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F2E02-382D-9AC5-BEA8-84499E9A5F29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>
            <a:off x="4957762" y="4211005"/>
            <a:ext cx="1646065" cy="15097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60F9DF-2550-613F-037F-99EF38C9EC47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 flipH="1">
            <a:off x="5012093" y="4211005"/>
            <a:ext cx="1887182" cy="15097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521D1E-4C79-4B1B-B774-931E3693841F}"/>
                  </a:ext>
                </a:extLst>
              </p:cNvPr>
              <p:cNvSpPr/>
              <p:nvPr/>
            </p:nvSpPr>
            <p:spPr>
              <a:xfrm>
                <a:off x="3359573" y="38614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E521D1E-4C79-4B1B-B774-931E36938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573" y="3861494"/>
                <a:ext cx="613834" cy="349511"/>
              </a:xfrm>
              <a:prstGeom prst="rect">
                <a:avLst/>
              </a:prstGeom>
              <a:blipFill>
                <a:blip r:embed="rId22"/>
                <a:stretch>
                  <a:fillRect b="-166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6DD05E-900C-CA2E-B52D-7D2D5871F9A6}"/>
              </a:ext>
            </a:extLst>
          </p:cNvPr>
          <p:cNvCxnSpPr>
            <a:cxnSpLocks/>
            <a:stCxn id="69" idx="2"/>
            <a:endCxn id="15" idx="0"/>
          </p:cNvCxnSpPr>
          <p:nvPr/>
        </p:nvCxnSpPr>
        <p:spPr>
          <a:xfrm>
            <a:off x="3666490" y="4211005"/>
            <a:ext cx="1345603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14D841-A568-1324-B72C-A43971040CF3}"/>
                  </a:ext>
                </a:extLst>
              </p:cNvPr>
              <p:cNvSpPr txBox="1"/>
              <p:nvPr/>
            </p:nvSpPr>
            <p:spPr>
              <a:xfrm>
                <a:off x="5661765" y="2743417"/>
                <a:ext cx="883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B14D841-A568-1324-B72C-A43971040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65" y="2743417"/>
                <a:ext cx="88349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FE2CA4-1ADC-3457-4797-497E18BF2655}"/>
                  </a:ext>
                </a:extLst>
              </p:cNvPr>
              <p:cNvSpPr/>
              <p:nvPr/>
            </p:nvSpPr>
            <p:spPr>
              <a:xfrm>
                <a:off x="5317595" y="3863610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4FE2CA4-1ADC-3457-4797-497E18BF2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95" y="3863610"/>
                <a:ext cx="613834" cy="349511"/>
              </a:xfrm>
              <a:prstGeom prst="rect">
                <a:avLst/>
              </a:prstGeom>
              <a:blipFill>
                <a:blip r:embed="rId24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9D588B-DA71-51C3-9A0B-5E1607C37D1F}"/>
              </a:ext>
            </a:extLst>
          </p:cNvPr>
          <p:cNvCxnSpPr>
            <a:cxnSpLocks/>
            <a:stCxn id="85" idx="2"/>
            <a:endCxn id="48" idx="0"/>
          </p:cNvCxnSpPr>
          <p:nvPr/>
        </p:nvCxnSpPr>
        <p:spPr>
          <a:xfrm>
            <a:off x="5624512" y="4213121"/>
            <a:ext cx="979315" cy="150760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82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641282" y="2562440"/>
            <a:ext cx="5733522" cy="711197"/>
            <a:chOff x="3046412" y="2264835"/>
            <a:chExt cx="5733522" cy="7111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52233" y="22648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1BC2767-2A8C-4644-BB87-AF35F1AD3707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6AD8C-C6B6-D532-45A1-6DA5EC40C79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90C97C-5A01-F00C-5362-BCD7E205468E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4952A4-EAA1-7373-E8DF-66649C7399AD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00E14F-388D-3EE3-FA7E-9CBA547B26D5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8A464B-0C8B-8F0A-EE9A-5D835F4DE3C8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75AE602-8C5D-3EB7-DC69-7C7D825D4DB8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814ED94-9A21-42FB-35FF-34EE1C721477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3653BB-265F-5645-A489-0BBD063BB35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blipFill>
                <a:blip r:embed="rId15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8E2AB7-3858-AF90-B0F3-5871EB2827D9}"/>
              </a:ext>
            </a:extLst>
          </p:cNvPr>
          <p:cNvSpPr/>
          <p:nvPr/>
        </p:nvSpPr>
        <p:spPr>
          <a:xfrm>
            <a:off x="3854058" y="2666360"/>
            <a:ext cx="3038231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623D92E-8D27-9D2F-FF2C-BD589B05A51A}"/>
              </a:ext>
            </a:extLst>
          </p:cNvPr>
          <p:cNvSpPr/>
          <p:nvPr/>
        </p:nvSpPr>
        <p:spPr>
          <a:xfrm>
            <a:off x="3918372" y="2728125"/>
            <a:ext cx="648547" cy="349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5EE01E-737F-54AE-3DD0-857FB53B88C6}"/>
              </a:ext>
            </a:extLst>
          </p:cNvPr>
          <p:cNvSpPr txBox="1"/>
          <p:nvPr/>
        </p:nvSpPr>
        <p:spPr>
          <a:xfrm>
            <a:off x="6215803" y="2641817"/>
            <a:ext cx="8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/>
              <p:nvPr/>
            </p:nvSpPr>
            <p:spPr>
              <a:xfrm>
                <a:off x="2709333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0150C6-AC53-5309-B590-05C40A2A9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874194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/>
              <p:nvPr/>
            </p:nvSpPr>
            <p:spPr>
              <a:xfrm>
                <a:off x="6612995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E771AC9-16DF-5840-92AB-09EE862BD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995" y="3874194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/>
              <p:nvPr/>
            </p:nvSpPr>
            <p:spPr>
              <a:xfrm>
                <a:off x="4655608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B6BCDD6-4B7E-09EA-CE8B-74559BF0C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8" y="3874194"/>
                <a:ext cx="613834" cy="349511"/>
              </a:xfrm>
              <a:prstGeom prst="rect">
                <a:avLst/>
              </a:prstGeom>
              <a:blipFill>
                <a:blip r:embed="rId18"/>
                <a:stretch>
                  <a:fillRect b="-169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re-assign the requests to each worker thread such that requests are grouped based on the leaf node the keys are in.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5232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finish all requests in the assigned leaf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EXEC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Exec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8A713-92E2-E722-C37E-41AA8A64DF28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>
            <a:off x="3016250" y="4223705"/>
            <a:ext cx="383268" cy="14970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7F2E02-382D-9AC5-BEA8-84499E9A5F29}"/>
              </a:ext>
            </a:extLst>
          </p:cNvPr>
          <p:cNvCxnSpPr>
            <a:cxnSpLocks/>
            <a:stCxn id="103" idx="2"/>
            <a:endCxn id="48" idx="0"/>
          </p:cNvCxnSpPr>
          <p:nvPr/>
        </p:nvCxnSpPr>
        <p:spPr>
          <a:xfrm flipH="1">
            <a:off x="6603827" y="4223705"/>
            <a:ext cx="316085" cy="14970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60F9DF-2550-613F-037F-99EF38C9EC47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>
            <a:off x="4962525" y="4223705"/>
            <a:ext cx="49568" cy="1497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44E10-8506-FE08-07FC-F66EC3BE621C}"/>
                  </a:ext>
                </a:extLst>
              </p:cNvPr>
              <p:cNvSpPr/>
              <p:nvPr/>
            </p:nvSpPr>
            <p:spPr>
              <a:xfrm>
                <a:off x="5335693" y="3874194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𝑘</m:t>
                        </m:r>
                      </m:e>
                      <m:sub>
                        <m:r>
                          <a:rPr lang="en-US" sz="120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44E10-8506-FE08-07FC-F66EC3BE6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693" y="3874194"/>
                <a:ext cx="613834" cy="349511"/>
              </a:xfrm>
              <a:prstGeom prst="rect">
                <a:avLst/>
              </a:prstGeom>
              <a:blipFill>
                <a:blip r:embed="rId19"/>
                <a:stretch>
                  <a:fillRect b="-169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531E7D-08A1-C9A7-5C82-6F3F18709B17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5012093" y="4223705"/>
            <a:ext cx="630517" cy="1497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21F66F-6E84-7548-1351-04E5202CA38A}"/>
              </a:ext>
            </a:extLst>
          </p:cNvPr>
          <p:cNvCxnSpPr>
            <a:cxnSpLocks/>
          </p:cNvCxnSpPr>
          <p:nvPr/>
        </p:nvCxnSpPr>
        <p:spPr>
          <a:xfrm>
            <a:off x="3016250" y="4211005"/>
            <a:ext cx="383268" cy="15097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0E06324-5510-9911-DCFC-2475FAB6E4F1}"/>
              </a:ext>
            </a:extLst>
          </p:cNvPr>
          <p:cNvSpPr txBox="1"/>
          <p:nvPr/>
        </p:nvSpPr>
        <p:spPr>
          <a:xfrm>
            <a:off x="8422514" y="5374671"/>
            <a:ext cx="3067665" cy="95410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node is less than half-full or overflows, the worker sends an update request to the internal request queue for the parent node.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53C423-3666-7CA1-17C9-FB640087B9B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260231" y="3079752"/>
            <a:ext cx="346438" cy="153380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86B057D-8C3F-8F3C-418B-62D268560F16}"/>
                  </a:ext>
                </a:extLst>
              </p:cNvPr>
              <p:cNvSpPr/>
              <p:nvPr/>
            </p:nvSpPr>
            <p:spPr>
              <a:xfrm>
                <a:off x="7290328" y="3875823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86B057D-8C3F-8F3C-418B-62D268560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328" y="3875823"/>
                <a:ext cx="613834" cy="349511"/>
              </a:xfrm>
              <a:prstGeom prst="rect">
                <a:avLst/>
              </a:prstGeom>
              <a:blipFill>
                <a:blip r:embed="rId20"/>
                <a:stretch>
                  <a:fillRect b="-1695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423101-2C56-D6AC-FBB9-D620F86BC0CD}"/>
              </a:ext>
            </a:extLst>
          </p:cNvPr>
          <p:cNvCxnSpPr>
            <a:cxnSpLocks/>
            <a:stCxn id="82" idx="2"/>
            <a:endCxn id="48" idx="0"/>
          </p:cNvCxnSpPr>
          <p:nvPr/>
        </p:nvCxnSpPr>
        <p:spPr>
          <a:xfrm flipH="1">
            <a:off x="6603827" y="4225334"/>
            <a:ext cx="993418" cy="149539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ADC5F94-0033-68DE-C64B-FCE745130A04}"/>
              </a:ext>
            </a:extLst>
          </p:cNvPr>
          <p:cNvSpPr txBox="1"/>
          <p:nvPr/>
        </p:nvSpPr>
        <p:spPr>
          <a:xfrm>
            <a:off x="2567352" y="1521042"/>
            <a:ext cx="3751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blocked since request queue is full.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9E3F77-8C33-A458-A911-FD85592065FE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69E3F77-8C33-A458-A911-FD8559206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2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F7A334B-BB32-4C1D-62F4-62F034E09645}"/>
              </a:ext>
            </a:extLst>
          </p:cNvPr>
          <p:cNvCxnSpPr>
            <a:cxnSpLocks/>
            <a:stCxn id="43" idx="0"/>
            <a:endCxn id="95" idx="3"/>
          </p:cNvCxnSpPr>
          <p:nvPr/>
        </p:nvCxnSpPr>
        <p:spPr>
          <a:xfrm flipH="1" flipV="1">
            <a:off x="4566919" y="2902881"/>
            <a:ext cx="2480241" cy="43954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47C5E3F-FD68-362F-3A58-78C7D6ED6565}"/>
              </a:ext>
            </a:extLst>
          </p:cNvPr>
          <p:cNvSpPr/>
          <p:nvPr/>
        </p:nvSpPr>
        <p:spPr>
          <a:xfrm>
            <a:off x="2927350" y="1915583"/>
            <a:ext cx="4605867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/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BB0D0B-C2EF-0BC4-CB83-DE9A3082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46" y="4652791"/>
                <a:ext cx="398585" cy="398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/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202CA09-66EA-4598-AE6B-915557539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75" y="4652791"/>
                <a:ext cx="398585" cy="398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/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3C65D4-C81E-7B99-F19E-ED7E1F0F5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630" y="4652791"/>
                <a:ext cx="398585" cy="39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825FF27-D8C9-BB52-FBC9-D74616FD5D22}"/>
              </a:ext>
            </a:extLst>
          </p:cNvPr>
          <p:cNvSpPr/>
          <p:nvPr/>
        </p:nvSpPr>
        <p:spPr>
          <a:xfrm>
            <a:off x="3971200" y="4613552"/>
            <a:ext cx="1270937" cy="479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A3486B-E5B7-9FDB-638B-F766C8949EEF}"/>
              </a:ext>
            </a:extLst>
          </p:cNvPr>
          <p:cNvGrpSpPr/>
          <p:nvPr/>
        </p:nvGrpSpPr>
        <p:grpSpPr>
          <a:xfrm>
            <a:off x="2750698" y="5720730"/>
            <a:ext cx="1297639" cy="479320"/>
            <a:chOff x="4316412" y="2065444"/>
            <a:chExt cx="1297639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1D830AE-BB2F-92DF-B699-67769681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35A6BE2-C6EF-6A9A-208A-97D0FDA6A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/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8E03440-ECD5-B363-DD60-0E6CC7D36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842" y="2104683"/>
                  <a:ext cx="398585" cy="3985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D1F54-C04E-2801-C764-ABBFE3F1AD76}"/>
                </a:ext>
              </a:extLst>
            </p:cNvPr>
            <p:cNvSpPr/>
            <p:nvPr/>
          </p:nvSpPr>
          <p:spPr>
            <a:xfrm>
              <a:off x="4316412" y="2065444"/>
              <a:ext cx="1297639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B18F5-47A7-C1D9-96E0-E424EA021550}"/>
              </a:ext>
            </a:extLst>
          </p:cNvPr>
          <p:cNvGrpSpPr/>
          <p:nvPr/>
        </p:nvGrpSpPr>
        <p:grpSpPr>
          <a:xfrm>
            <a:off x="4367180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708F63-3AFE-1FD5-C8A9-61CAF6D7A6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27E13F4-21D3-073E-5160-E106E88D5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03A566-C2CC-84AB-D3FF-21D6C6D65CC5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E28386-BFC4-B8FF-0DBD-244F6792AF5A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ECF07-E054-FC0A-001E-759124212F5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99518" y="5051962"/>
            <a:ext cx="615603" cy="66876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71A44B-6927-38CD-452F-AD4B19C8F9F1}"/>
              </a:ext>
            </a:extLst>
          </p:cNvPr>
          <p:cNvGrpSpPr/>
          <p:nvPr/>
        </p:nvGrpSpPr>
        <p:grpSpPr>
          <a:xfrm>
            <a:off x="2637049" y="3337139"/>
            <a:ext cx="1855787" cy="956731"/>
            <a:chOff x="3046412" y="2264835"/>
            <a:chExt cx="1855787" cy="9567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B36E09-1BA3-D574-3178-CE6A90D40364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C98717-1696-28A2-6FB0-851F367EF65F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3B883-0327-16FC-0ACA-7A45E6D4574D}"/>
              </a:ext>
            </a:extLst>
          </p:cNvPr>
          <p:cNvGrpSpPr/>
          <p:nvPr/>
        </p:nvGrpSpPr>
        <p:grpSpPr>
          <a:xfrm>
            <a:off x="4588616" y="3337139"/>
            <a:ext cx="1855787" cy="956731"/>
            <a:chOff x="3046412" y="2264835"/>
            <a:chExt cx="1855787" cy="9567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1F34254-DED6-9E98-E825-6BFC857D176A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F15326-A8E7-8FCA-4908-A4298184F8FC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88062-EE63-1F20-D6A8-D80A55C075B3}"/>
              </a:ext>
            </a:extLst>
          </p:cNvPr>
          <p:cNvGrpSpPr/>
          <p:nvPr/>
        </p:nvGrpSpPr>
        <p:grpSpPr>
          <a:xfrm>
            <a:off x="6519016" y="3342430"/>
            <a:ext cx="1855787" cy="956731"/>
            <a:chOff x="3046412" y="2264835"/>
            <a:chExt cx="1855787" cy="9567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C02710-D1D0-F25B-E68C-F776048AFF1F}"/>
                </a:ext>
              </a:extLst>
            </p:cNvPr>
            <p:cNvSpPr/>
            <p:nvPr/>
          </p:nvSpPr>
          <p:spPr>
            <a:xfrm>
              <a:off x="3046412" y="2279389"/>
              <a:ext cx="1855787" cy="9421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96E530-DBE8-72CC-5F39-A81DE8CBD2B6}"/>
                </a:ext>
              </a:extLst>
            </p:cNvPr>
            <p:cNvSpPr txBox="1"/>
            <p:nvPr/>
          </p:nvSpPr>
          <p:spPr>
            <a:xfrm>
              <a:off x="3052233" y="2264835"/>
              <a:ext cx="1044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Worker 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/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E24EB-8182-4DCC-4940-D1D2F8FD8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07" y="1974591"/>
                <a:ext cx="613834" cy="349511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/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2AEF4A-2F08-1177-2D0F-520888DC6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6" y="1979248"/>
                <a:ext cx="613834" cy="349511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F33922-B986-457C-CC8E-D2264732FF9A}"/>
              </a:ext>
            </a:extLst>
          </p:cNvPr>
          <p:cNvCxnSpPr>
            <a:cxnSpLocks/>
          </p:cNvCxnSpPr>
          <p:nvPr/>
        </p:nvCxnSpPr>
        <p:spPr>
          <a:xfrm>
            <a:off x="4071905" y="5858550"/>
            <a:ext cx="2965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46A1EC-06EF-087C-20A5-E03C61649128}"/>
              </a:ext>
            </a:extLst>
          </p:cNvPr>
          <p:cNvCxnSpPr>
            <a:cxnSpLocks/>
          </p:cNvCxnSpPr>
          <p:nvPr/>
        </p:nvCxnSpPr>
        <p:spPr>
          <a:xfrm flipH="1">
            <a:off x="4075435" y="6079985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/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B8BD3B4-2A86-F30B-2999-E86AF8783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1974591"/>
                <a:ext cx="613834" cy="349511"/>
              </a:xfrm>
              <a:prstGeom prst="rect">
                <a:avLst/>
              </a:prstGeom>
              <a:blipFill>
                <a:blip r:embed="rId12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/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73FB3-D85B-97C7-FDB7-02D82F442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81" y="1974591"/>
                <a:ext cx="613834" cy="349511"/>
              </a:xfrm>
              <a:prstGeom prst="rect">
                <a:avLst/>
              </a:prstGeom>
              <a:blipFill>
                <a:blip r:embed="rId13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A76123-E2E4-4E68-3C24-7DF737FC95E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12403" y="5051637"/>
            <a:ext cx="599690" cy="6690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55F063-FCE9-34C3-9C7F-0E6D727FFB14}"/>
              </a:ext>
            </a:extLst>
          </p:cNvPr>
          <p:cNvGrpSpPr/>
          <p:nvPr/>
        </p:nvGrpSpPr>
        <p:grpSpPr>
          <a:xfrm>
            <a:off x="5958914" y="5720730"/>
            <a:ext cx="1289825" cy="479320"/>
            <a:chOff x="4316412" y="2065444"/>
            <a:chExt cx="1289825" cy="4793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/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D219BE8-15FF-3C94-DFB6-B4D61BB86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858" y="2104683"/>
                  <a:ext cx="398585" cy="3985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/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001E743-420C-2BC6-60AE-E466D2DEE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87" y="2104683"/>
                  <a:ext cx="398585" cy="3985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95A31E-CAE5-289C-E045-6EA562FAB892}"/>
                </a:ext>
              </a:extLst>
            </p:cNvPr>
            <p:cNvSpPr/>
            <p:nvPr/>
          </p:nvSpPr>
          <p:spPr>
            <a:xfrm>
              <a:off x="5155842" y="2104683"/>
              <a:ext cx="398585" cy="39858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3ADB32-4EA5-AE39-4886-24D1396E2269}"/>
                </a:ext>
              </a:extLst>
            </p:cNvPr>
            <p:cNvSpPr/>
            <p:nvPr/>
          </p:nvSpPr>
          <p:spPr>
            <a:xfrm>
              <a:off x="4316412" y="2065444"/>
              <a:ext cx="1289825" cy="4793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4F106-0324-4AD4-60C5-3B5B2A080937}"/>
              </a:ext>
            </a:extLst>
          </p:cNvPr>
          <p:cNvCxnSpPr>
            <a:cxnSpLocks/>
          </p:cNvCxnSpPr>
          <p:nvPr/>
        </p:nvCxnSpPr>
        <p:spPr>
          <a:xfrm>
            <a:off x="5663639" y="5850083"/>
            <a:ext cx="29656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67D576-5187-4A5F-CCDC-40261DBFEF5D}"/>
              </a:ext>
            </a:extLst>
          </p:cNvPr>
          <p:cNvCxnSpPr>
            <a:cxnSpLocks/>
          </p:cNvCxnSpPr>
          <p:nvPr/>
        </p:nvCxnSpPr>
        <p:spPr>
          <a:xfrm flipH="1">
            <a:off x="5667169" y="6071518"/>
            <a:ext cx="275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4C587B-137E-08C0-0D27-35B4F51F99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806103" y="5043171"/>
            <a:ext cx="1797724" cy="6775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5E2F663-0A80-1A60-D098-B07CE0E921D0}"/>
              </a:ext>
            </a:extLst>
          </p:cNvPr>
          <p:cNvGrpSpPr/>
          <p:nvPr/>
        </p:nvGrpSpPr>
        <p:grpSpPr>
          <a:xfrm>
            <a:off x="2641282" y="2562440"/>
            <a:ext cx="5733522" cy="711197"/>
            <a:chOff x="3046412" y="2264835"/>
            <a:chExt cx="5733522" cy="7111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69503A-BCFB-FAD2-48E5-852B5EE1CDA2}"/>
                </a:ext>
              </a:extLst>
            </p:cNvPr>
            <p:cNvSpPr/>
            <p:nvPr/>
          </p:nvSpPr>
          <p:spPr>
            <a:xfrm>
              <a:off x="3046412" y="2279389"/>
              <a:ext cx="5733522" cy="69664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6D5D2D-28D8-E667-84EA-FBC300ECE81E}"/>
                </a:ext>
              </a:extLst>
            </p:cNvPr>
            <p:cNvSpPr txBox="1"/>
            <p:nvPr/>
          </p:nvSpPr>
          <p:spPr>
            <a:xfrm>
              <a:off x="3052233" y="22648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Scheduler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325425-1F3C-6CB1-D1C1-010D1AB9BB28}"/>
              </a:ext>
            </a:extLst>
          </p:cNvPr>
          <p:cNvSpPr txBox="1"/>
          <p:nvPr/>
        </p:nvSpPr>
        <p:spPr>
          <a:xfrm>
            <a:off x="6292003" y="1876642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Lock-free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Queue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/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2A667BE-2F38-90A7-D880-11163602D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496" y="1974168"/>
                <a:ext cx="613834" cy="349511"/>
              </a:xfrm>
              <a:prstGeom prst="rect">
                <a:avLst/>
              </a:prstGeom>
              <a:blipFill>
                <a:blip r:embed="rId16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66F36AAA-0444-4121-AA12-7A43FD85BEFE}"/>
              </a:ext>
            </a:extLst>
          </p:cNvPr>
          <p:cNvSpPr/>
          <p:nvPr/>
        </p:nvSpPr>
        <p:spPr>
          <a:xfrm>
            <a:off x="1670538" y="1802618"/>
            <a:ext cx="7832872" cy="45969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C0694A-F3BD-A6D4-6262-735A6ABD7FD0}"/>
              </a:ext>
            </a:extLst>
          </p:cNvPr>
          <p:cNvSpPr txBox="1"/>
          <p:nvPr/>
        </p:nvSpPr>
        <p:spPr>
          <a:xfrm>
            <a:off x="8327912" y="1832355"/>
            <a:ext cx="115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PALM Tree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8E2AB7-3858-AF90-B0F3-5871EB2827D9}"/>
              </a:ext>
            </a:extLst>
          </p:cNvPr>
          <p:cNvSpPr/>
          <p:nvPr/>
        </p:nvSpPr>
        <p:spPr>
          <a:xfrm>
            <a:off x="3854058" y="2666360"/>
            <a:ext cx="3038231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5EE01E-737F-54AE-3DD0-857FB53B88C6}"/>
              </a:ext>
            </a:extLst>
          </p:cNvPr>
          <p:cNvSpPr txBox="1"/>
          <p:nvPr/>
        </p:nvSpPr>
        <p:spPr>
          <a:xfrm>
            <a:off x="6215803" y="2641817"/>
            <a:ext cx="8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Batch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CF83E-E968-8E1E-90D3-9C469C5E81D2}"/>
              </a:ext>
            </a:extLst>
          </p:cNvPr>
          <p:cNvSpPr txBox="1"/>
          <p:nvPr/>
        </p:nvSpPr>
        <p:spPr>
          <a:xfrm>
            <a:off x="8423295" y="2522848"/>
            <a:ext cx="3067665" cy="73866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assign update tasks to the worker threads accordingly.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(Redistribute)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6A59D-0241-6C93-47BE-CE399A140222}"/>
              </a:ext>
            </a:extLst>
          </p:cNvPr>
          <p:cNvSpPr txBox="1"/>
          <p:nvPr/>
        </p:nvSpPr>
        <p:spPr>
          <a:xfrm>
            <a:off x="8417434" y="3853417"/>
            <a:ext cx="3067665" cy="307777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Workers with no task wait at the barrier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18FED-3B02-E29E-DFC0-4568B4BEC8F2}"/>
              </a:ext>
            </a:extLst>
          </p:cNvPr>
          <p:cNvSpPr/>
          <p:nvPr/>
        </p:nvSpPr>
        <p:spPr>
          <a:xfrm>
            <a:off x="7213601" y="2666360"/>
            <a:ext cx="1075266" cy="4741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BA859B-5760-A856-768D-97E51CA53AC6}"/>
              </a:ext>
            </a:extLst>
          </p:cNvPr>
          <p:cNvSpPr txBox="1"/>
          <p:nvPr/>
        </p:nvSpPr>
        <p:spPr>
          <a:xfrm>
            <a:off x="658444" y="768580"/>
            <a:ext cx="1970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Exec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E06324-5510-9911-DCFC-2475FAB6E4F1}"/>
              </a:ext>
            </a:extLst>
          </p:cNvPr>
          <p:cNvSpPr txBox="1"/>
          <p:nvPr/>
        </p:nvSpPr>
        <p:spPr>
          <a:xfrm>
            <a:off x="7408468" y="4858865"/>
            <a:ext cx="3067665" cy="1384995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that receives “Update” request check for child node validity.</a:t>
            </a: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a key-borrow is performed on the empty node to maintain balance.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7FB46-91A3-F935-B436-973317099C9C}"/>
              </a:ext>
            </a:extLst>
          </p:cNvPr>
          <p:cNvSpPr/>
          <p:nvPr/>
        </p:nvSpPr>
        <p:spPr>
          <a:xfrm>
            <a:off x="2722618" y="3861518"/>
            <a:ext cx="648547" cy="3495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5D7D75-D73D-9689-26D8-FBC1F7671C09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3046892" y="4211029"/>
            <a:ext cx="1559777" cy="402523"/>
          </a:xfrm>
          <a:prstGeom prst="straightConnector1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89558EC-204E-5F10-5F08-126DF2F5FEED}"/>
              </a:ext>
            </a:extLst>
          </p:cNvPr>
          <p:cNvSpPr/>
          <p:nvPr/>
        </p:nvSpPr>
        <p:spPr>
          <a:xfrm>
            <a:off x="3918372" y="2728125"/>
            <a:ext cx="648547" cy="349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6459F-D0D6-F881-1277-0BE1E9602878}"/>
              </a:ext>
            </a:extLst>
          </p:cNvPr>
          <p:cNvSpPr/>
          <p:nvPr/>
        </p:nvSpPr>
        <p:spPr>
          <a:xfrm>
            <a:off x="4642131" y="2728125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63796D-E140-86B7-76BC-C117EC595776}"/>
              </a:ext>
            </a:extLst>
          </p:cNvPr>
          <p:cNvSpPr/>
          <p:nvPr/>
        </p:nvSpPr>
        <p:spPr>
          <a:xfrm>
            <a:off x="5327931" y="2728125"/>
            <a:ext cx="613834" cy="349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FF47FA-FBF8-C324-88ED-280B5E6ACBA3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606669" y="5092872"/>
            <a:ext cx="557346" cy="58109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1F0B794-6ED2-B6CC-7A1D-3B1AAD172E1E}"/>
              </a:ext>
            </a:extLst>
          </p:cNvPr>
          <p:cNvGrpSpPr/>
          <p:nvPr/>
        </p:nvGrpSpPr>
        <p:grpSpPr>
          <a:xfrm>
            <a:off x="2637049" y="989772"/>
            <a:ext cx="1855787" cy="585045"/>
            <a:chOff x="3046412" y="2264835"/>
            <a:chExt cx="1855787" cy="58504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9600C10-02B8-7804-D412-DDD9048ECC61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8C932EB-E11B-55CB-628B-2C7E68D67834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987123-7F12-3F85-D3D0-C557AB5894D3}"/>
              </a:ext>
            </a:extLst>
          </p:cNvPr>
          <p:cNvGrpSpPr/>
          <p:nvPr/>
        </p:nvGrpSpPr>
        <p:grpSpPr>
          <a:xfrm>
            <a:off x="4578032" y="989772"/>
            <a:ext cx="1855787" cy="585045"/>
            <a:chOff x="3046412" y="2264835"/>
            <a:chExt cx="1855787" cy="58504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710258-5345-9881-5301-1B9CA5332C7A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A4068A-4BCB-6809-CBB4-EB7EDF71C77A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18DCB4-3934-473D-F01C-892EF99EFFEE}"/>
              </a:ext>
            </a:extLst>
          </p:cNvPr>
          <p:cNvGrpSpPr/>
          <p:nvPr/>
        </p:nvGrpSpPr>
        <p:grpSpPr>
          <a:xfrm>
            <a:off x="6519016" y="989772"/>
            <a:ext cx="1855787" cy="585045"/>
            <a:chOff x="3046412" y="2264835"/>
            <a:chExt cx="1855787" cy="58504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D127ABA-B278-313F-7C1D-C7013AC98B74}"/>
                </a:ext>
              </a:extLst>
            </p:cNvPr>
            <p:cNvSpPr/>
            <p:nvPr/>
          </p:nvSpPr>
          <p:spPr>
            <a:xfrm>
              <a:off x="3046412" y="2279390"/>
              <a:ext cx="1855787" cy="57049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190A938-2658-9683-922D-32892C74804F}"/>
                </a:ext>
              </a:extLst>
            </p:cNvPr>
            <p:cNvSpPr txBox="1"/>
            <p:nvPr/>
          </p:nvSpPr>
          <p:spPr>
            <a:xfrm>
              <a:off x="3052233" y="2264835"/>
              <a:ext cx="1629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Thread 3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DA68A89-03FE-BB9C-A7ED-635A32371A4E}"/>
              </a:ext>
            </a:extLst>
          </p:cNvPr>
          <p:cNvSpPr txBox="1"/>
          <p:nvPr/>
        </p:nvSpPr>
        <p:spPr>
          <a:xfrm>
            <a:off x="2567352" y="1521042"/>
            <a:ext cx="3751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are blocked since request queue is full.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4F9F9F-319A-2EE3-A631-FC017ADEAAE6}"/>
                  </a:ext>
                </a:extLst>
              </p:cNvPr>
              <p:cNvSpPr/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4F9F9F-319A-2EE3-A631-FC017ADEA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176" y="607648"/>
                <a:ext cx="613834" cy="349511"/>
              </a:xfrm>
              <a:prstGeom prst="rect">
                <a:avLst/>
              </a:prstGeom>
              <a:blipFill>
                <a:blip r:embed="rId17"/>
                <a:stretch>
                  <a:fillRect b="-169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10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548</Words>
  <Application>Microsoft Office PowerPoint</Application>
  <PresentationFormat>Widescreen</PresentationFormat>
  <Paragraphs>200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Yutian Chen</dc:creator>
  <cp:lastModifiedBy>Yutian Chen</cp:lastModifiedBy>
  <cp:revision>74</cp:revision>
  <dcterms:created xsi:type="dcterms:W3CDTF">2023-12-04T05:29:53Z</dcterms:created>
  <dcterms:modified xsi:type="dcterms:W3CDTF">2023-12-11T21:48:53Z</dcterms:modified>
</cp:coreProperties>
</file>