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130" d="100"/>
          <a:sy n="130" d="100"/>
        </p:scale>
        <p:origin x="-780" y="-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2B69F-9728-A6D3-0179-FF6BDB7B6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7CDF9B-ECE4-A172-D015-D2D03AB66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DD3F8-4FD0-07C3-99C1-CE7844147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7B70A-3064-4B79-B03A-B5A0980E31A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D7B9-CCD5-3454-B148-217121D03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7F6D3-0D78-53B2-EC41-BE893D361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FAF6-0E14-4BD9-B7CB-04BB7132E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1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193F8-0BA3-B62A-52E7-7BAF449B7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AD0421-0BC7-9E87-A03A-23223B1A9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3C166-C756-A22F-6901-331D0B00C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7B70A-3064-4B79-B03A-B5A0980E31A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D01BA-E65F-5B07-D38F-CC830B3E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A1573-33C0-5AE7-C086-5FF23B93E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FAF6-0E14-4BD9-B7CB-04BB7132E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11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34270A-5CDE-91D6-B8A6-E2D7426E86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0A8C3-9897-F4C8-D3A0-DD3170E5D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4A9E2-C9E6-3243-C6DD-047CA6DD4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7B70A-3064-4B79-B03A-B5A0980E31A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9426A-43DF-A197-9090-5544C2799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CBF3F-133B-342B-6B27-557AE437D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FAF6-0E14-4BD9-B7CB-04BB7132E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11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BD28C-B739-F1DF-8E26-CDB89E880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4DAAA-EA8E-F233-86A1-39DF1FACA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379AE-A3AE-172F-9753-BCC7C617D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7B70A-3064-4B79-B03A-B5A0980E31A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58E9A-BA1B-8505-C434-37BAAB887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3F821-1B1D-3856-560F-29A1133D0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FAF6-0E14-4BD9-B7CB-04BB7132E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77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6350B-B9C9-4D55-2281-7519C5FBC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3858C-329C-830E-FF2F-30CF032F7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0DF94-27D5-651D-A2DA-949916A7D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7B70A-3064-4B79-B03A-B5A0980E31A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EB23-C7F0-9548-5728-5A54155C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EA941-E629-8824-1282-51F68117C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FAF6-0E14-4BD9-B7CB-04BB7132E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1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B6C4-998A-5EB6-106E-1AA79BB39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DBAF2-167B-9890-73D8-722F4EA78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7B4E0-7D53-7367-6F8E-2A9312021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B9600-5898-76E0-530E-90D2F914D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7B70A-3064-4B79-B03A-B5A0980E31A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6F9B4-3D5D-ADB8-0693-E96753C43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F3060-BDDA-743E-5BE0-B882CB0D4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FAF6-0E14-4BD9-B7CB-04BB7132E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23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37E78-89FC-2FD6-D471-043F1FEDC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9D13A-7B59-81E3-1EC0-04A5C8219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74068-4149-35E3-FD3F-2D251781E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27ADD3-D5B8-D49A-59BB-CBE7CD6EA8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C08CC3-52E4-59AD-8381-F6272AF11F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23844D-2130-74ED-6F4B-3323240C0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7B70A-3064-4B79-B03A-B5A0980E31A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94CAA1-DA05-6B2C-A2D4-CC5FB101E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15DB8B-3791-4B3F-6DA5-A63D0F00E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FAF6-0E14-4BD9-B7CB-04BB7132E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7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331B2-23EE-033F-8BD7-0D069B4FD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71053C-A53B-FA2A-47AD-91F635423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7B70A-3064-4B79-B03A-B5A0980E31A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BCB0D0-D29E-E8C7-FC3A-F57B084DE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172C87-EF01-7D80-76FF-977C02CE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FAF6-0E14-4BD9-B7CB-04BB7132E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76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CAED91-55F8-83A2-4C55-A78AC7B00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7B70A-3064-4B79-B03A-B5A0980E31A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489DE1-1398-F74E-9BA4-A64582033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CAB5DC-6B8C-7BAA-0DF4-6A88CAD04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FAF6-0E14-4BD9-B7CB-04BB7132E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00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E1632-11B1-D378-4C77-0F419F4E2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F802B-0FC9-6ED0-A47D-F9A5C89F7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AF970-7D1F-71E9-0FBA-4D4AEFEAE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B560B-A4DB-4B74-AD90-B531624E6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7B70A-3064-4B79-B03A-B5A0980E31A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ECE43-E761-AD4B-847F-1008E0DE5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FDE09-8FE6-C8EA-B213-E7DF0151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FAF6-0E14-4BD9-B7CB-04BB7132E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4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A7002-69B6-BE99-0E62-59C7AD843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C30DDA-C78D-1E7E-C779-E77249859C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F46CA2-C923-82C1-E015-C524E187D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D2ADB-9804-23FA-3C6F-91AFDA69A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7B70A-3064-4B79-B03A-B5A0980E31A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1835A-933F-33AB-E5D8-71E0C2429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2C6CF-8E60-DD34-C193-3E4DB1249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FAF6-0E14-4BD9-B7CB-04BB7132E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4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AB3539-02E6-1B72-01F9-D4560E288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267CB-5F22-E849-C7A3-D6C5171FF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77212-9A69-A1CC-DA6B-083C9C9DF8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7B70A-3064-4B79-B03A-B5A0980E31A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E291C-31A5-0B7B-64A2-CB0301F87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93AB7-5C22-0CC3-D3D9-BD984C68A3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FFAF6-0E14-4BD9-B7CB-04BB7132E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0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2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1.png"/><Relationship Id="rId17" Type="http://schemas.openxmlformats.org/officeDocument/2006/relationships/image" Target="../media/image25.png"/><Relationship Id="rId2" Type="http://schemas.openxmlformats.org/officeDocument/2006/relationships/image" Target="../media/image1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17.png"/><Relationship Id="rId15" Type="http://schemas.openxmlformats.org/officeDocument/2006/relationships/image" Target="../media/image24.png"/><Relationship Id="rId10" Type="http://schemas.openxmlformats.org/officeDocument/2006/relationships/image" Target="../media/image7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Relationship Id="rId1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EE0D18D4-2DF4-B0DE-9B14-4331BBCCC1CA}"/>
              </a:ext>
            </a:extLst>
          </p:cNvPr>
          <p:cNvGrpSpPr/>
          <p:nvPr/>
        </p:nvGrpSpPr>
        <p:grpSpPr>
          <a:xfrm>
            <a:off x="2016451" y="647497"/>
            <a:ext cx="7610706" cy="5356675"/>
            <a:chOff x="3449995" y="547207"/>
            <a:chExt cx="7610706" cy="535667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D117533-CA11-BCFB-4EB9-9B4F2B8D985D}"/>
                </a:ext>
              </a:extLst>
            </p:cNvPr>
            <p:cNvGrpSpPr/>
            <p:nvPr/>
          </p:nvGrpSpPr>
          <p:grpSpPr>
            <a:xfrm>
              <a:off x="4005104" y="914979"/>
              <a:ext cx="6029699" cy="4831558"/>
              <a:chOff x="3623608" y="1863647"/>
              <a:chExt cx="6029699" cy="4831558"/>
            </a:xfrm>
          </p:grpSpPr>
          <p:cxnSp>
            <p:nvCxnSpPr>
              <p:cNvPr id="3" name="Straight Arrow Connector 2">
                <a:extLst>
                  <a:ext uri="{FF2B5EF4-FFF2-40B4-BE49-F238E27FC236}">
                    <a16:creationId xmlns:a16="http://schemas.microsoft.com/office/drawing/2014/main" id="{90636945-4DDD-B22D-1185-7CE665892E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0065" y="6695205"/>
                <a:ext cx="60232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0AA55A85-70C3-74B7-F7A8-D83CAD6D74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23608" y="1863647"/>
                <a:ext cx="0" cy="48191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7312E84-530F-A207-712B-9AFE548520D9}"/>
                </a:ext>
              </a:extLst>
            </p:cNvPr>
            <p:cNvSpPr txBox="1"/>
            <p:nvPr/>
          </p:nvSpPr>
          <p:spPr>
            <a:xfrm>
              <a:off x="10080946" y="5534550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Speedup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FF03876-3268-B293-1389-2E86E08B4B4C}"/>
                </a:ext>
              </a:extLst>
            </p:cNvPr>
            <p:cNvSpPr txBox="1"/>
            <p:nvPr/>
          </p:nvSpPr>
          <p:spPr>
            <a:xfrm>
              <a:off x="3449995" y="547207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Scalability</a:t>
              </a:r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1A434A6-A607-9654-2117-D0488B4F4BFE}"/>
              </a:ext>
            </a:extLst>
          </p:cNvPr>
          <p:cNvCxnSpPr>
            <a:cxnSpLocks/>
          </p:cNvCxnSpPr>
          <p:nvPr/>
        </p:nvCxnSpPr>
        <p:spPr>
          <a:xfrm>
            <a:off x="2624229" y="2052975"/>
            <a:ext cx="60409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2B18C7D-07AB-A232-0555-EA1730183432}"/>
              </a:ext>
            </a:extLst>
          </p:cNvPr>
          <p:cNvCxnSpPr>
            <a:cxnSpLocks/>
          </p:cNvCxnSpPr>
          <p:nvPr/>
        </p:nvCxnSpPr>
        <p:spPr>
          <a:xfrm>
            <a:off x="2624229" y="3992880"/>
            <a:ext cx="60409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D9420CD-1679-CA8F-1B9A-6558DE9951BD}"/>
              </a:ext>
            </a:extLst>
          </p:cNvPr>
          <p:cNvCxnSpPr>
            <a:cxnSpLocks/>
          </p:cNvCxnSpPr>
          <p:nvPr/>
        </p:nvCxnSpPr>
        <p:spPr>
          <a:xfrm>
            <a:off x="2624229" y="4942675"/>
            <a:ext cx="60409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F2D5E55-51FA-952F-EA2C-B3BCDD4EC770}"/>
              </a:ext>
            </a:extLst>
          </p:cNvPr>
          <p:cNvCxnSpPr>
            <a:cxnSpLocks/>
          </p:cNvCxnSpPr>
          <p:nvPr/>
        </p:nvCxnSpPr>
        <p:spPr>
          <a:xfrm flipV="1">
            <a:off x="3891607" y="1017146"/>
            <a:ext cx="0" cy="478437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7015B4F-CF0B-4F15-816D-AB466827455A}"/>
              </a:ext>
            </a:extLst>
          </p:cNvPr>
          <p:cNvCxnSpPr>
            <a:cxnSpLocks/>
          </p:cNvCxnSpPr>
          <p:nvPr/>
        </p:nvCxnSpPr>
        <p:spPr>
          <a:xfrm flipV="1">
            <a:off x="5843310" y="1017146"/>
            <a:ext cx="0" cy="478437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21AEA1B-2FCD-5787-74E0-C5ED40269CE4}"/>
              </a:ext>
            </a:extLst>
          </p:cNvPr>
          <p:cNvCxnSpPr>
            <a:cxnSpLocks/>
          </p:cNvCxnSpPr>
          <p:nvPr/>
        </p:nvCxnSpPr>
        <p:spPr>
          <a:xfrm flipV="1">
            <a:off x="7772400" y="1017146"/>
            <a:ext cx="0" cy="478437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8104FE88-B394-E66F-CA15-27AB6619646A}"/>
              </a:ext>
            </a:extLst>
          </p:cNvPr>
          <p:cNvSpPr/>
          <p:nvPr/>
        </p:nvSpPr>
        <p:spPr>
          <a:xfrm>
            <a:off x="3722493" y="5244526"/>
            <a:ext cx="353961" cy="35396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E3E8BBE-6752-00F5-6A2C-98989D4E2D5F}"/>
              </a:ext>
            </a:extLst>
          </p:cNvPr>
          <p:cNvSpPr/>
          <p:nvPr/>
        </p:nvSpPr>
        <p:spPr>
          <a:xfrm>
            <a:off x="4281951" y="4765695"/>
            <a:ext cx="353961" cy="353961"/>
          </a:xfrm>
          <a:prstGeom prst="ellipse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098DD54-859D-5004-5445-A37168B1F841}"/>
              </a:ext>
            </a:extLst>
          </p:cNvPr>
          <p:cNvSpPr/>
          <p:nvPr/>
        </p:nvSpPr>
        <p:spPr>
          <a:xfrm>
            <a:off x="5095078" y="3985995"/>
            <a:ext cx="816076" cy="816076"/>
          </a:xfrm>
          <a:prstGeom prst="ellipse">
            <a:avLst/>
          </a:prstGeom>
          <a:solidFill>
            <a:schemeClr val="accent4">
              <a:lumMod val="40000"/>
              <a:lumOff val="60000"/>
              <a:alpha val="7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053D83C-9093-63EF-33B6-C2BE1CAEBF6B}"/>
              </a:ext>
            </a:extLst>
          </p:cNvPr>
          <p:cNvSpPr/>
          <p:nvPr/>
        </p:nvSpPr>
        <p:spPr>
          <a:xfrm>
            <a:off x="7158867" y="3371482"/>
            <a:ext cx="1094330" cy="1094330"/>
          </a:xfrm>
          <a:prstGeom prst="ellipse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29696E6-DE46-41D3-C071-94FDF817FCC0}"/>
              </a:ext>
            </a:extLst>
          </p:cNvPr>
          <p:cNvSpPr txBox="1"/>
          <p:nvPr/>
        </p:nvSpPr>
        <p:spPr>
          <a:xfrm>
            <a:off x="1020936" y="1838183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Multi-Machine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DFDD952-0084-8D9F-147D-E04DA80E6274}"/>
              </a:ext>
            </a:extLst>
          </p:cNvPr>
          <p:cNvSpPr txBox="1"/>
          <p:nvPr/>
        </p:nvSpPr>
        <p:spPr>
          <a:xfrm>
            <a:off x="1123528" y="374859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Multi-Process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5D228C7-CA37-18B5-DDEE-F1B5CC831B96}"/>
              </a:ext>
            </a:extLst>
          </p:cNvPr>
          <p:cNvSpPr txBox="1"/>
          <p:nvPr/>
        </p:nvSpPr>
        <p:spPr>
          <a:xfrm>
            <a:off x="1174824" y="4763280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Multi-Thread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2B48A32-8239-DE50-B1B8-06530DE8F686}"/>
              </a:ext>
            </a:extLst>
          </p:cNvPr>
          <p:cNvSpPr txBox="1"/>
          <p:nvPr/>
        </p:nvSpPr>
        <p:spPr>
          <a:xfrm>
            <a:off x="3759495" y="58654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EF8E77F-3A81-3D90-F6A0-8E4E4A55C3A5}"/>
              </a:ext>
            </a:extLst>
          </p:cNvPr>
          <p:cNvSpPr txBox="1"/>
          <p:nvPr/>
        </p:nvSpPr>
        <p:spPr>
          <a:xfrm>
            <a:off x="5699398" y="5864493"/>
            <a:ext cx="30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3802B9F-7C95-7401-0523-62EB6000C186}"/>
              </a:ext>
            </a:extLst>
          </p:cNvPr>
          <p:cNvSpPr txBox="1"/>
          <p:nvPr/>
        </p:nvSpPr>
        <p:spPr>
          <a:xfrm>
            <a:off x="7571081" y="5857610"/>
            <a:ext cx="41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16466B4-50A3-08B6-9B4C-1034674C35CD}"/>
              </a:ext>
            </a:extLst>
          </p:cNvPr>
          <p:cNvSpPr/>
          <p:nvPr/>
        </p:nvSpPr>
        <p:spPr>
          <a:xfrm>
            <a:off x="2739266" y="1388314"/>
            <a:ext cx="1242797" cy="1242797"/>
          </a:xfrm>
          <a:prstGeom prst="ellipse">
            <a:avLst/>
          </a:prstGeom>
          <a:solidFill>
            <a:schemeClr val="accent5">
              <a:lumMod val="20000"/>
              <a:lumOff val="80000"/>
              <a:alpha val="7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93FF4536-FA26-081E-C779-A335D9BBFE52}"/>
              </a:ext>
            </a:extLst>
          </p:cNvPr>
          <p:cNvSpPr/>
          <p:nvPr/>
        </p:nvSpPr>
        <p:spPr>
          <a:xfrm>
            <a:off x="4035158" y="5049848"/>
            <a:ext cx="259571" cy="200578"/>
          </a:xfrm>
          <a:custGeom>
            <a:avLst/>
            <a:gdLst>
              <a:gd name="connsiteX0" fmla="*/ 0 w 218276"/>
              <a:gd name="connsiteY0" fmla="*/ 200578 h 200578"/>
              <a:gd name="connsiteX1" fmla="*/ 76692 w 218276"/>
              <a:gd name="connsiteY1" fmla="*/ 106188 h 200578"/>
              <a:gd name="connsiteX2" fmla="*/ 218276 w 218276"/>
              <a:gd name="connsiteY2" fmla="*/ 0 h 200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276" h="200578">
                <a:moveTo>
                  <a:pt x="0" y="200578"/>
                </a:moveTo>
                <a:cubicBezTo>
                  <a:pt x="20156" y="170098"/>
                  <a:pt x="40313" y="139618"/>
                  <a:pt x="76692" y="106188"/>
                </a:cubicBezTo>
                <a:cubicBezTo>
                  <a:pt x="113071" y="72758"/>
                  <a:pt x="165673" y="36379"/>
                  <a:pt x="218276" y="0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F04962C7-56ED-D06C-31A7-3189A4EF3AB1}"/>
              </a:ext>
            </a:extLst>
          </p:cNvPr>
          <p:cNvSpPr/>
          <p:nvPr/>
        </p:nvSpPr>
        <p:spPr>
          <a:xfrm rot="374611">
            <a:off x="4647325" y="4508533"/>
            <a:ext cx="425252" cy="323526"/>
          </a:xfrm>
          <a:custGeom>
            <a:avLst/>
            <a:gdLst>
              <a:gd name="connsiteX0" fmla="*/ 0 w 218276"/>
              <a:gd name="connsiteY0" fmla="*/ 200578 h 200578"/>
              <a:gd name="connsiteX1" fmla="*/ 76692 w 218276"/>
              <a:gd name="connsiteY1" fmla="*/ 106188 h 200578"/>
              <a:gd name="connsiteX2" fmla="*/ 218276 w 218276"/>
              <a:gd name="connsiteY2" fmla="*/ 0 h 200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276" h="200578">
                <a:moveTo>
                  <a:pt x="0" y="200578"/>
                </a:moveTo>
                <a:cubicBezTo>
                  <a:pt x="20156" y="170098"/>
                  <a:pt x="40313" y="139618"/>
                  <a:pt x="76692" y="106188"/>
                </a:cubicBezTo>
                <a:cubicBezTo>
                  <a:pt x="113071" y="72758"/>
                  <a:pt x="165673" y="36379"/>
                  <a:pt x="218276" y="0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65937E7C-E2FA-0EC0-12D4-2DD1BF051EF2}"/>
              </a:ext>
            </a:extLst>
          </p:cNvPr>
          <p:cNvSpPr/>
          <p:nvPr/>
        </p:nvSpPr>
        <p:spPr>
          <a:xfrm rot="1537934">
            <a:off x="6021012" y="3653229"/>
            <a:ext cx="968793" cy="737045"/>
          </a:xfrm>
          <a:custGeom>
            <a:avLst/>
            <a:gdLst>
              <a:gd name="connsiteX0" fmla="*/ 0 w 218276"/>
              <a:gd name="connsiteY0" fmla="*/ 200578 h 200578"/>
              <a:gd name="connsiteX1" fmla="*/ 76692 w 218276"/>
              <a:gd name="connsiteY1" fmla="*/ 106188 h 200578"/>
              <a:gd name="connsiteX2" fmla="*/ 218276 w 218276"/>
              <a:gd name="connsiteY2" fmla="*/ 0 h 200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276" h="200578">
                <a:moveTo>
                  <a:pt x="0" y="200578"/>
                </a:moveTo>
                <a:cubicBezTo>
                  <a:pt x="20156" y="170098"/>
                  <a:pt x="40313" y="139618"/>
                  <a:pt x="76692" y="106188"/>
                </a:cubicBezTo>
                <a:cubicBezTo>
                  <a:pt x="113071" y="72758"/>
                  <a:pt x="165673" y="36379"/>
                  <a:pt x="218276" y="0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BA50059C-5543-C4C4-7FA7-E9BA4DFA9A8B}"/>
              </a:ext>
            </a:extLst>
          </p:cNvPr>
          <p:cNvSpPr/>
          <p:nvPr/>
        </p:nvSpPr>
        <p:spPr>
          <a:xfrm rot="21334666">
            <a:off x="3529272" y="2688704"/>
            <a:ext cx="246032" cy="2495612"/>
          </a:xfrm>
          <a:custGeom>
            <a:avLst/>
            <a:gdLst>
              <a:gd name="connsiteX0" fmla="*/ 235974 w 235974"/>
              <a:gd name="connsiteY0" fmla="*/ 1934989 h 1934989"/>
              <a:gd name="connsiteX1" fmla="*/ 194679 w 235974"/>
              <a:gd name="connsiteY1" fmla="*/ 979293 h 1934989"/>
              <a:gd name="connsiteX2" fmla="*/ 0 w 235974"/>
              <a:gd name="connsiteY2" fmla="*/ 0 h 193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5974" h="1934989">
                <a:moveTo>
                  <a:pt x="235974" y="1934989"/>
                </a:moveTo>
                <a:cubicBezTo>
                  <a:pt x="234991" y="1618390"/>
                  <a:pt x="234008" y="1301791"/>
                  <a:pt x="194679" y="979293"/>
                </a:cubicBezTo>
                <a:cubicBezTo>
                  <a:pt x="155350" y="656795"/>
                  <a:pt x="77675" y="328397"/>
                  <a:pt x="0" y="0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39728C-9CEC-3D26-35C5-DF129E8B300D}"/>
              </a:ext>
            </a:extLst>
          </p:cNvPr>
          <p:cNvSpPr txBox="1"/>
          <p:nvPr/>
        </p:nvSpPr>
        <p:spPr>
          <a:xfrm>
            <a:off x="2789189" y="1744399"/>
            <a:ext cx="1111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Distributed</a:t>
            </a:r>
            <a:b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E20010E-6778-861D-1B4C-793D8BF1C2D3}"/>
              </a:ext>
            </a:extLst>
          </p:cNvPr>
          <p:cNvSpPr txBox="1"/>
          <p:nvPr/>
        </p:nvSpPr>
        <p:spPr>
          <a:xfrm>
            <a:off x="7231628" y="3649399"/>
            <a:ext cx="9717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LockFree</a:t>
            </a:r>
            <a:b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42EB2E4-0E7C-8CE6-EAAC-0576E22D4B64}"/>
              </a:ext>
            </a:extLst>
          </p:cNvPr>
          <p:cNvSpPr txBox="1"/>
          <p:nvPr/>
        </p:nvSpPr>
        <p:spPr>
          <a:xfrm>
            <a:off x="5795456" y="4516907"/>
            <a:ext cx="1042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Fine-grain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B9B978-1E75-0F45-D0AE-771E4BBD93B7}"/>
              </a:ext>
            </a:extLst>
          </p:cNvPr>
          <p:cNvSpPr txBox="1"/>
          <p:nvPr/>
        </p:nvSpPr>
        <p:spPr>
          <a:xfrm>
            <a:off x="4532279" y="4974107"/>
            <a:ext cx="1247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Coarse-grain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1D58A17-F18E-A39E-DA3B-577F6F93D7DD}"/>
              </a:ext>
            </a:extLst>
          </p:cNvPr>
          <p:cNvSpPr txBox="1"/>
          <p:nvPr/>
        </p:nvSpPr>
        <p:spPr>
          <a:xfrm>
            <a:off x="3972769" y="5460615"/>
            <a:ext cx="1053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Sequential</a:t>
            </a:r>
          </a:p>
        </p:txBody>
      </p:sp>
    </p:spTree>
    <p:extLst>
      <p:ext uri="{BB962C8B-B14F-4D97-AF65-F5344CB8AC3E}">
        <p14:creationId xmlns:p14="http://schemas.microsoft.com/office/powerpoint/2010/main" val="1611610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CBDDE189-62C9-35DD-52EE-5091D3708B2A}"/>
              </a:ext>
            </a:extLst>
          </p:cNvPr>
          <p:cNvSpPr/>
          <p:nvPr/>
        </p:nvSpPr>
        <p:spPr>
          <a:xfrm>
            <a:off x="3043768" y="3291156"/>
            <a:ext cx="5727700" cy="192431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1BB0D0B-C2EF-0BC4-CB83-DE9A308219C9}"/>
                  </a:ext>
                </a:extLst>
              </p:cNvPr>
              <p:cNvSpPr/>
              <p:nvPr/>
            </p:nvSpPr>
            <p:spPr>
              <a:xfrm>
                <a:off x="4412891" y="3575929"/>
                <a:ext cx="398585" cy="398585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1BB0D0B-C2EF-0BC4-CB83-DE9A308219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891" y="3575929"/>
                <a:ext cx="398585" cy="3985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202CA09-66EA-4598-AE6B-915557539B3B}"/>
              </a:ext>
            </a:extLst>
          </p:cNvPr>
          <p:cNvSpPr/>
          <p:nvPr/>
        </p:nvSpPr>
        <p:spPr>
          <a:xfrm>
            <a:off x="4815220" y="3575929"/>
            <a:ext cx="398585" cy="39858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3C65D4-C81E-7B99-F19E-ED7E1F0F5E3C}"/>
              </a:ext>
            </a:extLst>
          </p:cNvPr>
          <p:cNvSpPr/>
          <p:nvPr/>
        </p:nvSpPr>
        <p:spPr>
          <a:xfrm>
            <a:off x="5210875" y="3575929"/>
            <a:ext cx="398585" cy="39858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25FF27-D8C9-BB52-FBC9-D74616FD5D22}"/>
              </a:ext>
            </a:extLst>
          </p:cNvPr>
          <p:cNvSpPr/>
          <p:nvPr/>
        </p:nvSpPr>
        <p:spPr>
          <a:xfrm>
            <a:off x="4371445" y="3536690"/>
            <a:ext cx="1855787" cy="47932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7A3486B-E5B7-9FDB-638B-F766C8949EEF}"/>
              </a:ext>
            </a:extLst>
          </p:cNvPr>
          <p:cNvGrpSpPr/>
          <p:nvPr/>
        </p:nvGrpSpPr>
        <p:grpSpPr>
          <a:xfrm>
            <a:off x="3150943" y="4648102"/>
            <a:ext cx="1855787" cy="479320"/>
            <a:chOff x="4316412" y="2065444"/>
            <a:chExt cx="1855787" cy="4793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1D830AE-BB2F-92DF-B699-67769681C16F}"/>
                    </a:ext>
                  </a:extLst>
                </p:cNvPr>
                <p:cNvSpPr/>
                <p:nvPr/>
              </p:nvSpPr>
              <p:spPr>
                <a:xfrm>
                  <a:off x="4357858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1D830AE-BB2F-92DF-B699-67769681C1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7858" y="2104683"/>
                  <a:ext cx="398585" cy="39858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E35A6BE2-C6EF-6A9A-208A-97D0FDA6ADE4}"/>
                    </a:ext>
                  </a:extLst>
                </p:cNvPr>
                <p:cNvSpPr/>
                <p:nvPr/>
              </p:nvSpPr>
              <p:spPr>
                <a:xfrm>
                  <a:off x="4760187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E35A6BE2-C6EF-6A9A-208A-97D0FDA6AD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0187" y="2104683"/>
                  <a:ext cx="398585" cy="39858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8E03440-ECD5-B363-DD60-0E6CC7D3680F}"/>
                    </a:ext>
                  </a:extLst>
                </p:cNvPr>
                <p:cNvSpPr/>
                <p:nvPr/>
              </p:nvSpPr>
              <p:spPr>
                <a:xfrm>
                  <a:off x="5155842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8E03440-ECD5-B363-DD60-0E6CC7D368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5842" y="2104683"/>
                  <a:ext cx="398585" cy="39858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1D1F54-C04E-2801-C764-ABBFE3F1AD76}"/>
                </a:ext>
              </a:extLst>
            </p:cNvPr>
            <p:cNvSpPr/>
            <p:nvPr/>
          </p:nvSpPr>
          <p:spPr>
            <a:xfrm>
              <a:off x="4316412" y="2065444"/>
              <a:ext cx="1855787" cy="47932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1B18F5-47A7-C1D9-96E0-E424EA021550}"/>
              </a:ext>
            </a:extLst>
          </p:cNvPr>
          <p:cNvGrpSpPr/>
          <p:nvPr/>
        </p:nvGrpSpPr>
        <p:grpSpPr>
          <a:xfrm>
            <a:off x="5305057" y="4648102"/>
            <a:ext cx="1855787" cy="479320"/>
            <a:chOff x="4316412" y="2065444"/>
            <a:chExt cx="1855787" cy="4793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9708F63-3AFE-1FD5-C8A9-61CAF6D7A6FC}"/>
                    </a:ext>
                  </a:extLst>
                </p:cNvPr>
                <p:cNvSpPr/>
                <p:nvPr/>
              </p:nvSpPr>
              <p:spPr>
                <a:xfrm>
                  <a:off x="4357858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9708F63-3AFE-1FD5-C8A9-61CAF6D7A6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7858" y="2104683"/>
                  <a:ext cx="398585" cy="39858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27E13F4-21D3-073E-5160-E106E88D596E}"/>
                    </a:ext>
                  </a:extLst>
                </p:cNvPr>
                <p:cNvSpPr/>
                <p:nvPr/>
              </p:nvSpPr>
              <p:spPr>
                <a:xfrm>
                  <a:off x="4760187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27E13F4-21D3-073E-5160-E106E88D59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0187" y="2104683"/>
                  <a:ext cx="398585" cy="39858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003A566-C2CC-84AB-D3FF-21D6C6D65CC5}"/>
                </a:ext>
              </a:extLst>
            </p:cNvPr>
            <p:cNvSpPr/>
            <p:nvPr/>
          </p:nvSpPr>
          <p:spPr>
            <a:xfrm>
              <a:off x="5155842" y="2104683"/>
              <a:ext cx="398585" cy="39858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8E28386-BFC4-B8FF-0DBD-244F6792AF5A}"/>
                </a:ext>
              </a:extLst>
            </p:cNvPr>
            <p:cNvSpPr/>
            <p:nvPr/>
          </p:nvSpPr>
          <p:spPr>
            <a:xfrm>
              <a:off x="4316412" y="2065444"/>
              <a:ext cx="1855787" cy="47932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2ECF07-E054-FC0A-001E-759124212F5D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4078837" y="3975100"/>
            <a:ext cx="336529" cy="673002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FE435E-9C78-EFA6-A115-9A2FFAE3CA0D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813300" y="3966633"/>
            <a:ext cx="1419651" cy="68146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7914BC1-7E62-6AFB-5676-F03186DB9036}"/>
              </a:ext>
            </a:extLst>
          </p:cNvPr>
          <p:cNvGrpSpPr/>
          <p:nvPr/>
        </p:nvGrpSpPr>
        <p:grpSpPr>
          <a:xfrm>
            <a:off x="3046412" y="2264835"/>
            <a:ext cx="1872720" cy="956731"/>
            <a:chOff x="3046412" y="2264835"/>
            <a:chExt cx="1872720" cy="956731"/>
          </a:xfrm>
        </p:grpSpPr>
        <p:pic>
          <p:nvPicPr>
            <p:cNvPr id="17" name="Graphic 16" descr="Lock outline">
              <a:extLst>
                <a:ext uri="{FF2B5EF4-FFF2-40B4-BE49-F238E27FC236}">
                  <a16:creationId xmlns:a16="http://schemas.microsoft.com/office/drawing/2014/main" id="{57284C79-6339-4A9E-08F2-A44CF7DA5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513791" y="2285878"/>
              <a:ext cx="376890" cy="376890"/>
            </a:xfrm>
            <a:prstGeom prst="rect">
              <a:avLst/>
            </a:prstGeom>
          </p:spPr>
        </p:pic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771A44B-6927-38CD-452F-AD4B19C8F9F1}"/>
                </a:ext>
              </a:extLst>
            </p:cNvPr>
            <p:cNvGrpSpPr/>
            <p:nvPr/>
          </p:nvGrpSpPr>
          <p:grpSpPr>
            <a:xfrm>
              <a:off x="3046412" y="2264835"/>
              <a:ext cx="1855787" cy="956731"/>
              <a:chOff x="3046412" y="2264835"/>
              <a:chExt cx="1855787" cy="956731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2B36E09-1BA3-D574-3178-CE6A90D40364}"/>
                  </a:ext>
                </a:extLst>
              </p:cNvPr>
              <p:cNvSpPr/>
              <p:nvPr/>
            </p:nvSpPr>
            <p:spPr>
              <a:xfrm>
                <a:off x="3046412" y="2279389"/>
                <a:ext cx="1855787" cy="942177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4C98717-1696-28A2-6FB0-851F367EF65F}"/>
                  </a:ext>
                </a:extLst>
              </p:cNvPr>
              <p:cNvSpPr txBox="1"/>
              <p:nvPr/>
            </p:nvSpPr>
            <p:spPr>
              <a:xfrm>
                <a:off x="3052233" y="2264835"/>
                <a:ext cx="1013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Thread 1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3F2D385-6279-87C4-6C41-290C852893EE}"/>
                </a:ext>
              </a:extLst>
            </p:cNvPr>
            <p:cNvSpPr txBox="1"/>
            <p:nvPr/>
          </p:nvSpPr>
          <p:spPr>
            <a:xfrm>
              <a:off x="3064934" y="2573869"/>
              <a:ext cx="18541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Thread 1 holds the mutex lock and </a:t>
              </a:r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have full access to the entire tree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453B883-0327-16FC-0ACA-7A45E6D4574D}"/>
              </a:ext>
            </a:extLst>
          </p:cNvPr>
          <p:cNvGrpSpPr/>
          <p:nvPr/>
        </p:nvGrpSpPr>
        <p:grpSpPr>
          <a:xfrm>
            <a:off x="4997979" y="2264835"/>
            <a:ext cx="1855787" cy="956731"/>
            <a:chOff x="3046412" y="2264835"/>
            <a:chExt cx="1855787" cy="95673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1F34254-DED6-9E98-E825-6BFC857D176A}"/>
                </a:ext>
              </a:extLst>
            </p:cNvPr>
            <p:cNvSpPr/>
            <p:nvPr/>
          </p:nvSpPr>
          <p:spPr>
            <a:xfrm>
              <a:off x="3046412" y="2279389"/>
              <a:ext cx="1855787" cy="942177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5F15326-A8E7-8FCA-4908-A4298184F8FC}"/>
                </a:ext>
              </a:extLst>
            </p:cNvPr>
            <p:cNvSpPr txBox="1"/>
            <p:nvPr/>
          </p:nvSpPr>
          <p:spPr>
            <a:xfrm>
              <a:off x="3052233" y="2264835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Thread 2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E688062-EE63-1F20-D6A8-D80A55C075B3}"/>
              </a:ext>
            </a:extLst>
          </p:cNvPr>
          <p:cNvGrpSpPr/>
          <p:nvPr/>
        </p:nvGrpSpPr>
        <p:grpSpPr>
          <a:xfrm>
            <a:off x="6928379" y="2273301"/>
            <a:ext cx="1855787" cy="956731"/>
            <a:chOff x="3046412" y="2264835"/>
            <a:chExt cx="1855787" cy="956731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4C02710-D1D0-F25B-E68C-F776048AFF1F}"/>
                </a:ext>
              </a:extLst>
            </p:cNvPr>
            <p:cNvSpPr/>
            <p:nvPr/>
          </p:nvSpPr>
          <p:spPr>
            <a:xfrm>
              <a:off x="3046412" y="2279389"/>
              <a:ext cx="1855787" cy="942177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296E530-DBE8-72CC-5F39-A81DE8CBD2B6}"/>
                </a:ext>
              </a:extLst>
            </p:cNvPr>
            <p:cNvSpPr txBox="1"/>
            <p:nvPr/>
          </p:nvSpPr>
          <p:spPr>
            <a:xfrm>
              <a:off x="3052233" y="2264835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Thread 3</a:t>
              </a: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AAC9879-71D9-10EA-C9CE-DB37DEA07A60}"/>
              </a:ext>
            </a:extLst>
          </p:cNvPr>
          <p:cNvCxnSpPr>
            <a:cxnSpLocks/>
            <a:stCxn id="37" idx="2"/>
            <a:endCxn id="9" idx="0"/>
          </p:cNvCxnSpPr>
          <p:nvPr/>
        </p:nvCxnSpPr>
        <p:spPr>
          <a:xfrm>
            <a:off x="3992033" y="3220200"/>
            <a:ext cx="1307306" cy="31649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50E24EB-8182-4DCC-4940-D1D2F8FD8FFC}"/>
                  </a:ext>
                </a:extLst>
              </p:cNvPr>
              <p:cNvSpPr/>
              <p:nvPr/>
            </p:nvSpPr>
            <p:spPr>
              <a:xfrm>
                <a:off x="3054350" y="1856056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50E24EB-8182-4DCC-4940-D1D2F8FD8F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350" y="1856056"/>
                <a:ext cx="613834" cy="349511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5985B17-27EA-2118-F42E-FEE30A2E6927}"/>
                  </a:ext>
                </a:extLst>
              </p:cNvPr>
              <p:cNvSpPr/>
              <p:nvPr/>
            </p:nvSpPr>
            <p:spPr>
              <a:xfrm>
                <a:off x="3054350" y="1407323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5985B17-27EA-2118-F42E-FEE30A2E69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350" y="1407323"/>
                <a:ext cx="613834" cy="349511"/>
              </a:xfrm>
              <a:prstGeom prst="rect">
                <a:avLst/>
              </a:prstGeom>
              <a:blipFill>
                <a:blip r:embed="rId11"/>
                <a:stretch>
                  <a:fillRect b="-1695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D2AEF4A-2F08-1177-2D0F-520888DC6F63}"/>
                  </a:ext>
                </a:extLst>
              </p:cNvPr>
              <p:cNvSpPr/>
              <p:nvPr/>
            </p:nvSpPr>
            <p:spPr>
              <a:xfrm>
                <a:off x="5003800" y="1864524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D2AEF4A-2F08-1177-2D0F-520888DC6F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800" y="1864524"/>
                <a:ext cx="613834" cy="349511"/>
              </a:xfrm>
              <a:prstGeom prst="rect">
                <a:avLst/>
              </a:prstGeom>
              <a:blipFill>
                <a:blip r:embed="rId12"/>
                <a:stretch>
                  <a:fillRect b="-1695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0B1BA05C-8F4B-D49B-98D8-C460939DB599}"/>
              </a:ext>
            </a:extLst>
          </p:cNvPr>
          <p:cNvSpPr txBox="1"/>
          <p:nvPr/>
        </p:nvSpPr>
        <p:spPr>
          <a:xfrm>
            <a:off x="5020734" y="2569636"/>
            <a:ext cx="1854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2 wait for mutex.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(De-scheduled by OS)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FEF0CBE-C5EC-2C01-E18E-487810F6BABF}"/>
              </a:ext>
            </a:extLst>
          </p:cNvPr>
          <p:cNvSpPr txBox="1"/>
          <p:nvPr/>
        </p:nvSpPr>
        <p:spPr>
          <a:xfrm>
            <a:off x="6946900" y="2582336"/>
            <a:ext cx="1854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3 wait for mutex.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(De-scheduled by OS)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38515D4-C434-C657-E953-DA5C61DC50A5}"/>
              </a:ext>
            </a:extLst>
          </p:cNvPr>
          <p:cNvSpPr txBox="1"/>
          <p:nvPr/>
        </p:nvSpPr>
        <p:spPr>
          <a:xfrm>
            <a:off x="6659033" y="3293538"/>
            <a:ext cx="2150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Shared Memory Space</a:t>
            </a:r>
          </a:p>
        </p:txBody>
      </p:sp>
      <p:pic>
        <p:nvPicPr>
          <p:cNvPr id="63" name="Graphic 62" descr="Snooze outline">
            <a:extLst>
              <a:ext uri="{FF2B5EF4-FFF2-40B4-BE49-F238E27FC236}">
                <a16:creationId xmlns:a16="http://schemas.microsoft.com/office/drawing/2014/main" id="{0709868F-38C5-5AB8-248B-8DA7D393B08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08467" y="2293900"/>
            <a:ext cx="332599" cy="332599"/>
          </a:xfrm>
          <a:prstGeom prst="rect">
            <a:avLst/>
          </a:prstGeom>
        </p:spPr>
      </p:pic>
      <p:pic>
        <p:nvPicPr>
          <p:cNvPr id="66" name="Graphic 65" descr="Snooze outline">
            <a:extLst>
              <a:ext uri="{FF2B5EF4-FFF2-40B4-BE49-F238E27FC236}">
                <a16:creationId xmlns:a16="http://schemas.microsoft.com/office/drawing/2014/main" id="{2E7BDA6B-CF66-56A1-C80B-FF84BD86E6B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435692" y="2303425"/>
            <a:ext cx="332599" cy="3325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87D27E9-D9B3-EED3-1DCF-18919E86BB2B}"/>
                  </a:ext>
                </a:extLst>
              </p:cNvPr>
              <p:cNvSpPr/>
              <p:nvPr/>
            </p:nvSpPr>
            <p:spPr>
              <a:xfrm>
                <a:off x="6929966" y="1889924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87D27E9-D9B3-EED3-1DCF-18919E86BB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9966" y="1889924"/>
                <a:ext cx="613834" cy="349511"/>
              </a:xfrm>
              <a:prstGeom prst="rect">
                <a:avLst/>
              </a:prstGeom>
              <a:blipFill>
                <a:blip r:embed="rId15"/>
                <a:stretch>
                  <a:fillRect b="-1695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19C1D60-9548-A4D5-FE5B-1DDEBA150E0A}"/>
              </a:ext>
            </a:extLst>
          </p:cNvPr>
          <p:cNvCxnSpPr>
            <a:cxnSpLocks/>
          </p:cNvCxnSpPr>
          <p:nvPr/>
        </p:nvCxnSpPr>
        <p:spPr>
          <a:xfrm>
            <a:off x="5009782" y="4781689"/>
            <a:ext cx="296562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F0F792F-59C9-9DF8-E2BB-FDFF5F37F435}"/>
              </a:ext>
            </a:extLst>
          </p:cNvPr>
          <p:cNvCxnSpPr>
            <a:cxnSpLocks/>
          </p:cNvCxnSpPr>
          <p:nvPr/>
        </p:nvCxnSpPr>
        <p:spPr>
          <a:xfrm flipH="1">
            <a:off x="5013312" y="5011591"/>
            <a:ext cx="27538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473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CBDDE189-62C9-35DD-52EE-5091D3708B2A}"/>
              </a:ext>
            </a:extLst>
          </p:cNvPr>
          <p:cNvSpPr/>
          <p:nvPr/>
        </p:nvSpPr>
        <p:spPr>
          <a:xfrm>
            <a:off x="3043768" y="3291156"/>
            <a:ext cx="5727700" cy="192431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1BB0D0B-C2EF-0BC4-CB83-DE9A308219C9}"/>
                  </a:ext>
                </a:extLst>
              </p:cNvPr>
              <p:cNvSpPr/>
              <p:nvPr/>
            </p:nvSpPr>
            <p:spPr>
              <a:xfrm>
                <a:off x="4412891" y="3575929"/>
                <a:ext cx="398585" cy="398585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1BB0D0B-C2EF-0BC4-CB83-DE9A308219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891" y="3575929"/>
                <a:ext cx="398585" cy="3985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202CA09-66EA-4598-AE6B-915557539B3B}"/>
                  </a:ext>
                </a:extLst>
              </p:cNvPr>
              <p:cNvSpPr/>
              <p:nvPr/>
            </p:nvSpPr>
            <p:spPr>
              <a:xfrm>
                <a:off x="4815220" y="3575929"/>
                <a:ext cx="398585" cy="398585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202CA09-66EA-4598-AE6B-915557539B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220" y="3575929"/>
                <a:ext cx="398585" cy="3985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F3C65D4-C81E-7B99-F19E-ED7E1F0F5E3C}"/>
                  </a:ext>
                </a:extLst>
              </p:cNvPr>
              <p:cNvSpPr/>
              <p:nvPr/>
            </p:nvSpPr>
            <p:spPr>
              <a:xfrm>
                <a:off x="5210875" y="3575929"/>
                <a:ext cx="398585" cy="398585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F3C65D4-C81E-7B99-F19E-ED7E1F0F5E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875" y="3575929"/>
                <a:ext cx="398585" cy="3985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2825FF27-D8C9-BB52-FBC9-D74616FD5D22}"/>
              </a:ext>
            </a:extLst>
          </p:cNvPr>
          <p:cNvSpPr/>
          <p:nvPr/>
        </p:nvSpPr>
        <p:spPr>
          <a:xfrm>
            <a:off x="4371445" y="3536690"/>
            <a:ext cx="1855787" cy="47932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7A3486B-E5B7-9FDB-638B-F766C8949EEF}"/>
              </a:ext>
            </a:extLst>
          </p:cNvPr>
          <p:cNvGrpSpPr/>
          <p:nvPr/>
        </p:nvGrpSpPr>
        <p:grpSpPr>
          <a:xfrm>
            <a:off x="3150943" y="4648102"/>
            <a:ext cx="1855787" cy="479320"/>
            <a:chOff x="4316412" y="2065444"/>
            <a:chExt cx="1855787" cy="4793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1D830AE-BB2F-92DF-B699-67769681C16F}"/>
                    </a:ext>
                  </a:extLst>
                </p:cNvPr>
                <p:cNvSpPr/>
                <p:nvPr/>
              </p:nvSpPr>
              <p:spPr>
                <a:xfrm>
                  <a:off x="4357858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1D830AE-BB2F-92DF-B699-67769681C1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7858" y="2104683"/>
                  <a:ext cx="398585" cy="39858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E35A6BE2-C6EF-6A9A-208A-97D0FDA6ADE4}"/>
                    </a:ext>
                  </a:extLst>
                </p:cNvPr>
                <p:cNvSpPr/>
                <p:nvPr/>
              </p:nvSpPr>
              <p:spPr>
                <a:xfrm>
                  <a:off x="4760187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E35A6BE2-C6EF-6A9A-208A-97D0FDA6AD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0187" y="2104683"/>
                  <a:ext cx="398585" cy="39858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8E03440-ECD5-B363-DD60-0E6CC7D3680F}"/>
                    </a:ext>
                  </a:extLst>
                </p:cNvPr>
                <p:cNvSpPr/>
                <p:nvPr/>
              </p:nvSpPr>
              <p:spPr>
                <a:xfrm>
                  <a:off x="5155842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8E03440-ECD5-B363-DD60-0E6CC7D368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5842" y="2104683"/>
                  <a:ext cx="398585" cy="39858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1D1F54-C04E-2801-C764-ABBFE3F1AD76}"/>
                </a:ext>
              </a:extLst>
            </p:cNvPr>
            <p:cNvSpPr/>
            <p:nvPr/>
          </p:nvSpPr>
          <p:spPr>
            <a:xfrm>
              <a:off x="4316412" y="2065444"/>
              <a:ext cx="1855787" cy="47932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1B18F5-47A7-C1D9-96E0-E424EA021550}"/>
              </a:ext>
            </a:extLst>
          </p:cNvPr>
          <p:cNvGrpSpPr/>
          <p:nvPr/>
        </p:nvGrpSpPr>
        <p:grpSpPr>
          <a:xfrm>
            <a:off x="5305057" y="4648102"/>
            <a:ext cx="1855787" cy="479320"/>
            <a:chOff x="4316412" y="2065444"/>
            <a:chExt cx="1855787" cy="4793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9708F63-3AFE-1FD5-C8A9-61CAF6D7A6FC}"/>
                    </a:ext>
                  </a:extLst>
                </p:cNvPr>
                <p:cNvSpPr/>
                <p:nvPr/>
              </p:nvSpPr>
              <p:spPr>
                <a:xfrm>
                  <a:off x="4357858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9708F63-3AFE-1FD5-C8A9-61CAF6D7A6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7858" y="2104683"/>
                  <a:ext cx="398585" cy="39858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27E13F4-21D3-073E-5160-E106E88D596E}"/>
                    </a:ext>
                  </a:extLst>
                </p:cNvPr>
                <p:cNvSpPr/>
                <p:nvPr/>
              </p:nvSpPr>
              <p:spPr>
                <a:xfrm>
                  <a:off x="4760187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27E13F4-21D3-073E-5160-E106E88D59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0187" y="2104683"/>
                  <a:ext cx="398585" cy="39858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003A566-C2CC-84AB-D3FF-21D6C6D65CC5}"/>
                </a:ext>
              </a:extLst>
            </p:cNvPr>
            <p:cNvSpPr/>
            <p:nvPr/>
          </p:nvSpPr>
          <p:spPr>
            <a:xfrm>
              <a:off x="5155842" y="2104683"/>
              <a:ext cx="398585" cy="39858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8E28386-BFC4-B8FF-0DBD-244F6792AF5A}"/>
                </a:ext>
              </a:extLst>
            </p:cNvPr>
            <p:cNvSpPr/>
            <p:nvPr/>
          </p:nvSpPr>
          <p:spPr>
            <a:xfrm>
              <a:off x="4316412" y="2065444"/>
              <a:ext cx="1855787" cy="47932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2ECF07-E054-FC0A-001E-759124212F5D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4078837" y="3975100"/>
            <a:ext cx="336529" cy="673002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FE435E-9C78-EFA6-A115-9A2FFAE3CA0D}"/>
              </a:ext>
            </a:extLst>
          </p:cNvPr>
          <p:cNvCxnSpPr>
            <a:cxnSpLocks/>
          </p:cNvCxnSpPr>
          <p:nvPr/>
        </p:nvCxnSpPr>
        <p:spPr>
          <a:xfrm flipH="1">
            <a:off x="4195233" y="3983567"/>
            <a:ext cx="330200" cy="64770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Lock outline">
            <a:extLst>
              <a:ext uri="{FF2B5EF4-FFF2-40B4-BE49-F238E27FC236}">
                <a16:creationId xmlns:a16="http://schemas.microsoft.com/office/drawing/2014/main" id="{57284C79-6339-4A9E-08F2-A44CF7DA54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54524" y="4699936"/>
            <a:ext cx="376890" cy="37689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B771A44B-6927-38CD-452F-AD4B19C8F9F1}"/>
              </a:ext>
            </a:extLst>
          </p:cNvPr>
          <p:cNvGrpSpPr/>
          <p:nvPr/>
        </p:nvGrpSpPr>
        <p:grpSpPr>
          <a:xfrm>
            <a:off x="3046412" y="2264835"/>
            <a:ext cx="1855787" cy="956731"/>
            <a:chOff x="3046412" y="2264835"/>
            <a:chExt cx="1855787" cy="956731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2B36E09-1BA3-D574-3178-CE6A90D40364}"/>
                </a:ext>
              </a:extLst>
            </p:cNvPr>
            <p:cNvSpPr/>
            <p:nvPr/>
          </p:nvSpPr>
          <p:spPr>
            <a:xfrm>
              <a:off x="3046412" y="2279389"/>
              <a:ext cx="1855787" cy="942177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4C98717-1696-28A2-6FB0-851F367EF65F}"/>
                </a:ext>
              </a:extLst>
            </p:cNvPr>
            <p:cNvSpPr txBox="1"/>
            <p:nvPr/>
          </p:nvSpPr>
          <p:spPr>
            <a:xfrm>
              <a:off x="3052233" y="2264835"/>
              <a:ext cx="1013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Thread 1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F3F2D385-6279-87C4-6C41-290C852893EE}"/>
              </a:ext>
            </a:extLst>
          </p:cNvPr>
          <p:cNvSpPr txBox="1"/>
          <p:nvPr/>
        </p:nvSpPr>
        <p:spPr>
          <a:xfrm>
            <a:off x="3064934" y="2573869"/>
            <a:ext cx="1854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1 holds the reader lock at leaf and can only read.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453B883-0327-16FC-0ACA-7A45E6D4574D}"/>
              </a:ext>
            </a:extLst>
          </p:cNvPr>
          <p:cNvGrpSpPr/>
          <p:nvPr/>
        </p:nvGrpSpPr>
        <p:grpSpPr>
          <a:xfrm>
            <a:off x="4997979" y="2264835"/>
            <a:ext cx="1855787" cy="956731"/>
            <a:chOff x="3046412" y="2264835"/>
            <a:chExt cx="1855787" cy="95673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1F34254-DED6-9E98-E825-6BFC857D176A}"/>
                </a:ext>
              </a:extLst>
            </p:cNvPr>
            <p:cNvSpPr/>
            <p:nvPr/>
          </p:nvSpPr>
          <p:spPr>
            <a:xfrm>
              <a:off x="3046412" y="2279389"/>
              <a:ext cx="1855787" cy="942177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5F15326-A8E7-8FCA-4908-A4298184F8FC}"/>
                </a:ext>
              </a:extLst>
            </p:cNvPr>
            <p:cNvSpPr txBox="1"/>
            <p:nvPr/>
          </p:nvSpPr>
          <p:spPr>
            <a:xfrm>
              <a:off x="3052233" y="2264835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Thread 2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E688062-EE63-1F20-D6A8-D80A55C075B3}"/>
              </a:ext>
            </a:extLst>
          </p:cNvPr>
          <p:cNvGrpSpPr/>
          <p:nvPr/>
        </p:nvGrpSpPr>
        <p:grpSpPr>
          <a:xfrm>
            <a:off x="6928379" y="2270126"/>
            <a:ext cx="1855787" cy="956731"/>
            <a:chOff x="3046412" y="2264835"/>
            <a:chExt cx="1855787" cy="956731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4C02710-D1D0-F25B-E68C-F776048AFF1F}"/>
                </a:ext>
              </a:extLst>
            </p:cNvPr>
            <p:cNvSpPr/>
            <p:nvPr/>
          </p:nvSpPr>
          <p:spPr>
            <a:xfrm>
              <a:off x="3046412" y="2279389"/>
              <a:ext cx="1855787" cy="942177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296E530-DBE8-72CC-5F39-A81DE8CBD2B6}"/>
                </a:ext>
              </a:extLst>
            </p:cNvPr>
            <p:cNvSpPr txBox="1"/>
            <p:nvPr/>
          </p:nvSpPr>
          <p:spPr>
            <a:xfrm>
              <a:off x="3052233" y="2264835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Thread 3</a:t>
              </a: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AAC9879-71D9-10EA-C9CE-DB37DEA07A60}"/>
              </a:ext>
            </a:extLst>
          </p:cNvPr>
          <p:cNvCxnSpPr>
            <a:cxnSpLocks/>
            <a:stCxn id="30" idx="2"/>
            <a:endCxn id="9" idx="0"/>
          </p:cNvCxnSpPr>
          <p:nvPr/>
        </p:nvCxnSpPr>
        <p:spPr>
          <a:xfrm>
            <a:off x="3974306" y="3221566"/>
            <a:ext cx="1325033" cy="315124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50E24EB-8182-4DCC-4940-D1D2F8FD8FFC}"/>
                  </a:ext>
                </a:extLst>
              </p:cNvPr>
              <p:cNvSpPr/>
              <p:nvPr/>
            </p:nvSpPr>
            <p:spPr>
              <a:xfrm>
                <a:off x="3054350" y="1856056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50E24EB-8182-4DCC-4940-D1D2F8FD8F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350" y="1856056"/>
                <a:ext cx="613834" cy="349511"/>
              </a:xfrm>
              <a:prstGeom prst="rect">
                <a:avLst/>
              </a:prstGeom>
              <a:blipFill>
                <a:blip r:embed="rId12"/>
                <a:stretch>
                  <a:fillRect b="-1667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D2AEF4A-2F08-1177-2D0F-520888DC6F63}"/>
                  </a:ext>
                </a:extLst>
              </p:cNvPr>
              <p:cNvSpPr/>
              <p:nvPr/>
            </p:nvSpPr>
            <p:spPr>
              <a:xfrm>
                <a:off x="6925733" y="1872991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D2AEF4A-2F08-1177-2D0F-520888DC6F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733" y="1872991"/>
                <a:ext cx="613834" cy="34951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B1BA05C-8F4B-D49B-98D8-C460939DB599}"/>
                  </a:ext>
                </a:extLst>
              </p:cNvPr>
              <p:cNvSpPr txBox="1"/>
              <p:nvPr/>
            </p:nvSpPr>
            <p:spPr>
              <a:xfrm>
                <a:off x="5003802" y="2569636"/>
                <a:ext cx="1879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read-only operation, thread 2 share reader lock with thread 1.</a:t>
                </a: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B1BA05C-8F4B-D49B-98D8-C460939DB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802" y="2569636"/>
                <a:ext cx="1879600" cy="646331"/>
              </a:xfrm>
              <a:prstGeom prst="rect">
                <a:avLst/>
              </a:prstGeom>
              <a:blipFill>
                <a:blip r:embed="rId14"/>
                <a:stretch>
                  <a:fillRect l="-325" t="-943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FEF0CBE-C5EC-2C01-E18E-487810F6BABF}"/>
                  </a:ext>
                </a:extLst>
              </p:cNvPr>
              <p:cNvSpPr txBox="1"/>
              <p:nvPr/>
            </p:nvSpPr>
            <p:spPr>
              <a:xfrm>
                <a:off x="6915149" y="2569636"/>
                <a:ext cx="19208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  <m:r>
                      <a:rPr lang="en-US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the node will not overflow, thread 3 can run in parallel.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FEF0CBE-C5EC-2C01-E18E-487810F6B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149" y="2569636"/>
                <a:ext cx="1920875" cy="646331"/>
              </a:xfrm>
              <a:prstGeom prst="rect">
                <a:avLst/>
              </a:prstGeom>
              <a:blipFill>
                <a:blip r:embed="rId15"/>
                <a:stretch>
                  <a:fillRect t="-943" r="-635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738515D4-C434-C657-E953-DA5C61DC50A5}"/>
              </a:ext>
            </a:extLst>
          </p:cNvPr>
          <p:cNvSpPr txBox="1"/>
          <p:nvPr/>
        </p:nvSpPr>
        <p:spPr>
          <a:xfrm>
            <a:off x="6659033" y="3293538"/>
            <a:ext cx="2150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Shared Memory Space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F33922-B986-457C-CC8E-D2264732FF9A}"/>
              </a:ext>
            </a:extLst>
          </p:cNvPr>
          <p:cNvCxnSpPr>
            <a:cxnSpLocks/>
          </p:cNvCxnSpPr>
          <p:nvPr/>
        </p:nvCxnSpPr>
        <p:spPr>
          <a:xfrm>
            <a:off x="5009782" y="4781688"/>
            <a:ext cx="296562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46A1EC-06EF-087C-20A5-E03C61649128}"/>
              </a:ext>
            </a:extLst>
          </p:cNvPr>
          <p:cNvCxnSpPr>
            <a:cxnSpLocks/>
          </p:cNvCxnSpPr>
          <p:nvPr/>
        </p:nvCxnSpPr>
        <p:spPr>
          <a:xfrm flipH="1">
            <a:off x="5013312" y="5003123"/>
            <a:ext cx="27538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23E2415-8013-0728-4DF5-EF10A5D0F64A}"/>
              </a:ext>
            </a:extLst>
          </p:cNvPr>
          <p:cNvCxnSpPr>
            <a:cxnSpLocks/>
            <a:stCxn id="56" idx="2"/>
            <a:endCxn id="9" idx="0"/>
          </p:cNvCxnSpPr>
          <p:nvPr/>
        </p:nvCxnSpPr>
        <p:spPr>
          <a:xfrm flipH="1">
            <a:off x="5299339" y="3215967"/>
            <a:ext cx="644263" cy="320723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phic 28" descr="Lock outline">
            <a:extLst>
              <a:ext uri="{FF2B5EF4-FFF2-40B4-BE49-F238E27FC236}">
                <a16:creationId xmlns:a16="http://schemas.microsoft.com/office/drawing/2014/main" id="{5A00ACE7-0A73-7C59-2511-1230CB5742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00825" y="4695704"/>
            <a:ext cx="376890" cy="37689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7AF2E73-9EC6-288E-C8C1-CDFDBFD62D34}"/>
              </a:ext>
            </a:extLst>
          </p:cNvPr>
          <p:cNvSpPr txBox="1"/>
          <p:nvPr/>
        </p:nvSpPr>
        <p:spPr>
          <a:xfrm>
            <a:off x="4707467" y="4833953"/>
            <a:ext cx="28363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4D607E2-1433-A366-B1F8-2ED81A7E8475}"/>
              </a:ext>
            </a:extLst>
          </p:cNvPr>
          <p:cNvSpPr txBox="1"/>
          <p:nvPr/>
        </p:nvSpPr>
        <p:spPr>
          <a:xfrm>
            <a:off x="6866466" y="4814900"/>
            <a:ext cx="28363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B8BD3B4-2A86-F30B-2999-E86AF8783C60}"/>
                  </a:ext>
                </a:extLst>
              </p:cNvPr>
              <p:cNvSpPr/>
              <p:nvPr/>
            </p:nvSpPr>
            <p:spPr>
              <a:xfrm>
                <a:off x="3054350" y="1407323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B8BD3B4-2A86-F30B-2999-E86AF8783C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350" y="1407323"/>
                <a:ext cx="613834" cy="349511"/>
              </a:xfrm>
              <a:prstGeom prst="rect">
                <a:avLst/>
              </a:prstGeom>
              <a:blipFill>
                <a:blip r:embed="rId16"/>
                <a:stretch>
                  <a:fillRect b="-1695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8C73FB3-D85B-97C7-FDB7-02D82F442750}"/>
                  </a:ext>
                </a:extLst>
              </p:cNvPr>
              <p:cNvSpPr/>
              <p:nvPr/>
            </p:nvSpPr>
            <p:spPr>
              <a:xfrm>
                <a:off x="5003800" y="1864524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accent4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accent4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8C73FB3-D85B-97C7-FDB7-02D82F4427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800" y="1864524"/>
                <a:ext cx="613834" cy="349511"/>
              </a:xfrm>
              <a:prstGeom prst="rect">
                <a:avLst/>
              </a:prstGeom>
              <a:blipFill>
                <a:blip r:embed="rId17"/>
                <a:stretch>
                  <a:fillRect b="-1695"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96EA90E-B4D1-F007-F7FA-63E5A01F292B}"/>
              </a:ext>
            </a:extLst>
          </p:cNvPr>
          <p:cNvCxnSpPr>
            <a:cxnSpLocks/>
            <a:stCxn id="42" idx="2"/>
            <a:endCxn id="9" idx="0"/>
          </p:cNvCxnSpPr>
          <p:nvPr/>
        </p:nvCxnSpPr>
        <p:spPr>
          <a:xfrm flipH="1">
            <a:off x="5299339" y="3226857"/>
            <a:ext cx="2556934" cy="309833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AA76123-E2E4-4E68-3C24-7DF737FC95EF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813300" y="3966633"/>
            <a:ext cx="1419651" cy="68146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E640D87-BD5C-004A-7371-B776055EB408}"/>
              </a:ext>
            </a:extLst>
          </p:cNvPr>
          <p:cNvSpPr txBox="1"/>
          <p:nvPr/>
        </p:nvSpPr>
        <p:spPr>
          <a:xfrm>
            <a:off x="4703233" y="4675201"/>
            <a:ext cx="28363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9" name="Graphic 68" descr="Lock outline">
            <a:extLst>
              <a:ext uri="{FF2B5EF4-FFF2-40B4-BE49-F238E27FC236}">
                <a16:creationId xmlns:a16="http://schemas.microsoft.com/office/drawing/2014/main" id="{3D60E0DA-8BA3-187F-7951-956EC3A521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83249" y="3582336"/>
            <a:ext cx="376890" cy="37689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0D9600EF-947C-0FDA-E7E3-660A8030A65C}"/>
              </a:ext>
            </a:extLst>
          </p:cNvPr>
          <p:cNvSpPr txBox="1"/>
          <p:nvPr/>
        </p:nvSpPr>
        <p:spPr>
          <a:xfrm>
            <a:off x="5939367" y="3725878"/>
            <a:ext cx="28363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CCCCD3-C2AD-2223-DFD0-71276BD785ED}"/>
              </a:ext>
            </a:extLst>
          </p:cNvPr>
          <p:cNvSpPr txBox="1"/>
          <p:nvPr/>
        </p:nvSpPr>
        <p:spPr>
          <a:xfrm>
            <a:off x="5935133" y="3567126"/>
            <a:ext cx="28363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960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D0758CEC-95E6-7DC6-793F-0AB536F4D34B}"/>
              </a:ext>
            </a:extLst>
          </p:cNvPr>
          <p:cNvGrpSpPr/>
          <p:nvPr/>
        </p:nvGrpSpPr>
        <p:grpSpPr>
          <a:xfrm>
            <a:off x="3630221" y="3220043"/>
            <a:ext cx="1056435" cy="1056435"/>
            <a:chOff x="3372313" y="3029546"/>
            <a:chExt cx="1056435" cy="105643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C21E347-6033-4257-8EE3-D5D07417AD47}"/>
                </a:ext>
              </a:extLst>
            </p:cNvPr>
            <p:cNvSpPr/>
            <p:nvPr/>
          </p:nvSpPr>
          <p:spPr>
            <a:xfrm>
              <a:off x="3372313" y="3029546"/>
              <a:ext cx="1056435" cy="105643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  <a:alpha val="7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F2A9C06-C9C3-DC3C-47E7-B26AA10F506E}"/>
                </a:ext>
              </a:extLst>
            </p:cNvPr>
            <p:cNvSpPr txBox="1"/>
            <p:nvPr/>
          </p:nvSpPr>
          <p:spPr>
            <a:xfrm>
              <a:off x="3396438" y="3373097"/>
              <a:ext cx="100818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Collect</a:t>
              </a:r>
              <a:endParaRPr lang="en-US" sz="1600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109342D-256B-2A94-8433-796380522136}"/>
              </a:ext>
            </a:extLst>
          </p:cNvPr>
          <p:cNvGrpSpPr/>
          <p:nvPr/>
        </p:nvGrpSpPr>
        <p:grpSpPr>
          <a:xfrm>
            <a:off x="3630221" y="1602260"/>
            <a:ext cx="1056435" cy="1056435"/>
            <a:chOff x="4943206" y="1681391"/>
            <a:chExt cx="1056435" cy="105643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C669DF7-BDC0-0F96-8B4A-E80163BE9EC2}"/>
                </a:ext>
              </a:extLst>
            </p:cNvPr>
            <p:cNvSpPr/>
            <p:nvPr/>
          </p:nvSpPr>
          <p:spPr>
            <a:xfrm>
              <a:off x="4943206" y="1681391"/>
              <a:ext cx="1056435" cy="105643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7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BEB4D60-C056-4F1E-5434-D495CA605B77}"/>
                </a:ext>
              </a:extLst>
            </p:cNvPr>
            <p:cNvSpPr txBox="1"/>
            <p:nvPr/>
          </p:nvSpPr>
          <p:spPr>
            <a:xfrm>
              <a:off x="4967331" y="2024942"/>
              <a:ext cx="100818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Search</a:t>
              </a:r>
              <a:endParaRPr lang="en-US" sz="16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42FA846-DE46-1A86-7032-FB6A2F1B6766}"/>
              </a:ext>
            </a:extLst>
          </p:cNvPr>
          <p:cNvGrpSpPr/>
          <p:nvPr/>
        </p:nvGrpSpPr>
        <p:grpSpPr>
          <a:xfrm>
            <a:off x="7328848" y="1602260"/>
            <a:ext cx="1056435" cy="1056435"/>
            <a:chOff x="4943206" y="1681391"/>
            <a:chExt cx="1056435" cy="1056435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5BC2D01-5A5A-F48C-05B4-962B47C62BE5}"/>
                </a:ext>
              </a:extLst>
            </p:cNvPr>
            <p:cNvSpPr/>
            <p:nvPr/>
          </p:nvSpPr>
          <p:spPr>
            <a:xfrm>
              <a:off x="4943206" y="1681391"/>
              <a:ext cx="1056435" cy="105643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7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B708A77-A1A1-A96B-2463-4B44B24F86E5}"/>
                </a:ext>
              </a:extLst>
            </p:cNvPr>
            <p:cNvSpPr txBox="1"/>
            <p:nvPr/>
          </p:nvSpPr>
          <p:spPr>
            <a:xfrm>
              <a:off x="4967331" y="1917221"/>
              <a:ext cx="100818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Leaf Execute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2765F56-6622-D37C-8A64-B4CA1FB13E1B}"/>
              </a:ext>
            </a:extLst>
          </p:cNvPr>
          <p:cNvGrpSpPr/>
          <p:nvPr/>
        </p:nvGrpSpPr>
        <p:grpSpPr>
          <a:xfrm>
            <a:off x="5498586" y="1602260"/>
            <a:ext cx="1056435" cy="1056435"/>
            <a:chOff x="3372313" y="3029546"/>
            <a:chExt cx="1056435" cy="1056435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DC2C72C-0D3F-DCA4-F2E9-7F1E23BDB215}"/>
                </a:ext>
              </a:extLst>
            </p:cNvPr>
            <p:cNvSpPr/>
            <p:nvPr/>
          </p:nvSpPr>
          <p:spPr>
            <a:xfrm>
              <a:off x="3372313" y="3029546"/>
              <a:ext cx="1056435" cy="105643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  <a:alpha val="7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0E2582A-55C2-C765-E669-6A93F7D769BE}"/>
                </a:ext>
              </a:extLst>
            </p:cNvPr>
            <p:cNvSpPr txBox="1"/>
            <p:nvPr/>
          </p:nvSpPr>
          <p:spPr>
            <a:xfrm>
              <a:off x="3396438" y="3373097"/>
              <a:ext cx="100818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Distribute</a:t>
              </a:r>
              <a:endParaRPr lang="en-US" sz="1600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492B214-CAD2-9AA6-A1B0-E6FB5CFBB96A}"/>
              </a:ext>
            </a:extLst>
          </p:cNvPr>
          <p:cNvGrpSpPr/>
          <p:nvPr/>
        </p:nvGrpSpPr>
        <p:grpSpPr>
          <a:xfrm>
            <a:off x="7328848" y="3220043"/>
            <a:ext cx="1056435" cy="1056435"/>
            <a:chOff x="3372313" y="3029546"/>
            <a:chExt cx="1056435" cy="1056435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4FC7263-A439-DD2B-6520-7A932BD5D35A}"/>
                </a:ext>
              </a:extLst>
            </p:cNvPr>
            <p:cNvSpPr/>
            <p:nvPr/>
          </p:nvSpPr>
          <p:spPr>
            <a:xfrm>
              <a:off x="3372313" y="3029546"/>
              <a:ext cx="1056435" cy="105643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  <a:alpha val="7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6CE1ECB-BF7F-F589-6D52-FEFF9A464FF6}"/>
                </a:ext>
              </a:extLst>
            </p:cNvPr>
            <p:cNvSpPr txBox="1"/>
            <p:nvPr/>
          </p:nvSpPr>
          <p:spPr>
            <a:xfrm>
              <a:off x="3396438" y="3265376"/>
              <a:ext cx="100818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Re-Distribute</a:t>
              </a:r>
              <a:endParaRPr lang="en-US" sz="1600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A7DC336-292D-58C6-7110-E12A5B643574}"/>
              </a:ext>
            </a:extLst>
          </p:cNvPr>
          <p:cNvGrpSpPr/>
          <p:nvPr/>
        </p:nvGrpSpPr>
        <p:grpSpPr>
          <a:xfrm>
            <a:off x="5498586" y="3220043"/>
            <a:ext cx="1056435" cy="1056435"/>
            <a:chOff x="3372313" y="3047131"/>
            <a:chExt cx="1056435" cy="1056435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C24AD205-911E-E4D7-EDE8-7257BD3B2DBC}"/>
                </a:ext>
              </a:extLst>
            </p:cNvPr>
            <p:cNvSpPr/>
            <p:nvPr/>
          </p:nvSpPr>
          <p:spPr>
            <a:xfrm>
              <a:off x="3372313" y="3047131"/>
              <a:ext cx="1056435" cy="105643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  <a:alpha val="7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076BB32-CF75-1DC3-0C90-4BB31EB4E368}"/>
                </a:ext>
              </a:extLst>
            </p:cNvPr>
            <p:cNvSpPr txBox="1"/>
            <p:nvPr/>
          </p:nvSpPr>
          <p:spPr>
            <a:xfrm>
              <a:off x="3396438" y="3282961"/>
              <a:ext cx="100818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Root Execute</a:t>
              </a:r>
              <a:endParaRPr lang="en-US" sz="1600" dirty="0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C4FFC2D-C33D-F860-2A72-14599D74A67D}"/>
              </a:ext>
            </a:extLst>
          </p:cNvPr>
          <p:cNvGrpSpPr/>
          <p:nvPr/>
        </p:nvGrpSpPr>
        <p:grpSpPr>
          <a:xfrm>
            <a:off x="9295397" y="3214181"/>
            <a:ext cx="1056435" cy="1056435"/>
            <a:chOff x="4943206" y="1681391"/>
            <a:chExt cx="1056435" cy="1056435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808D255C-9D1C-CB5A-7C6B-23A5D87C529D}"/>
                </a:ext>
              </a:extLst>
            </p:cNvPr>
            <p:cNvSpPr/>
            <p:nvPr/>
          </p:nvSpPr>
          <p:spPr>
            <a:xfrm>
              <a:off x="4943206" y="1681391"/>
              <a:ext cx="1056435" cy="105643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7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0837D5A-C8DF-0FDF-1109-501AE08C81A9}"/>
                </a:ext>
              </a:extLst>
            </p:cNvPr>
            <p:cNvSpPr txBox="1"/>
            <p:nvPr/>
          </p:nvSpPr>
          <p:spPr>
            <a:xfrm>
              <a:off x="4967331" y="1917221"/>
              <a:ext cx="100818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Internal Execute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18AE38F-5054-1298-60E3-8CB59A69555C}"/>
              </a:ext>
            </a:extLst>
          </p:cNvPr>
          <p:cNvCxnSpPr>
            <a:cxnSpLocks/>
            <a:stCxn id="16" idx="0"/>
            <a:endCxn id="22" idx="4"/>
          </p:cNvCxnSpPr>
          <p:nvPr/>
        </p:nvCxnSpPr>
        <p:spPr>
          <a:xfrm flipV="1">
            <a:off x="4158439" y="2658695"/>
            <a:ext cx="0" cy="561348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D8A54F6-0EA3-3BF2-EB9C-2BF6B895973A}"/>
              </a:ext>
            </a:extLst>
          </p:cNvPr>
          <p:cNvCxnSpPr>
            <a:cxnSpLocks/>
          </p:cNvCxnSpPr>
          <p:nvPr/>
        </p:nvCxnSpPr>
        <p:spPr>
          <a:xfrm>
            <a:off x="4686655" y="2115824"/>
            <a:ext cx="839774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A24C15D-3802-6F24-B05F-DAA5E445DAE4}"/>
              </a:ext>
            </a:extLst>
          </p:cNvPr>
          <p:cNvCxnSpPr>
            <a:cxnSpLocks/>
          </p:cNvCxnSpPr>
          <p:nvPr/>
        </p:nvCxnSpPr>
        <p:spPr>
          <a:xfrm>
            <a:off x="6582864" y="2130475"/>
            <a:ext cx="767178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D7CFF19-5D68-66CC-297D-7C4DADF7D794}"/>
              </a:ext>
            </a:extLst>
          </p:cNvPr>
          <p:cNvCxnSpPr>
            <a:cxnSpLocks/>
            <a:stCxn id="45" idx="4"/>
            <a:endCxn id="61" idx="0"/>
          </p:cNvCxnSpPr>
          <p:nvPr/>
        </p:nvCxnSpPr>
        <p:spPr>
          <a:xfrm>
            <a:off x="7857066" y="2658695"/>
            <a:ext cx="0" cy="561348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Arc 88">
            <a:extLst>
              <a:ext uri="{FF2B5EF4-FFF2-40B4-BE49-F238E27FC236}">
                <a16:creationId xmlns:a16="http://schemas.microsoft.com/office/drawing/2014/main" id="{41944453-E9A7-5ABA-FDE3-1038167F956E}"/>
              </a:ext>
            </a:extLst>
          </p:cNvPr>
          <p:cNvSpPr/>
          <p:nvPr/>
        </p:nvSpPr>
        <p:spPr>
          <a:xfrm rot="19101120">
            <a:off x="8093501" y="3252650"/>
            <a:ext cx="1385433" cy="1318950"/>
          </a:xfrm>
          <a:prstGeom prst="arc">
            <a:avLst/>
          </a:prstGeom>
          <a:ln w="28575">
            <a:solidFill>
              <a:schemeClr val="bg2">
                <a:lumMod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Arc 89">
            <a:extLst>
              <a:ext uri="{FF2B5EF4-FFF2-40B4-BE49-F238E27FC236}">
                <a16:creationId xmlns:a16="http://schemas.microsoft.com/office/drawing/2014/main" id="{2D011EED-FA71-423F-65C5-A235808BAA80}"/>
              </a:ext>
            </a:extLst>
          </p:cNvPr>
          <p:cNvSpPr/>
          <p:nvPr/>
        </p:nvSpPr>
        <p:spPr>
          <a:xfrm rot="8100000">
            <a:off x="8169701" y="2912682"/>
            <a:ext cx="1385433" cy="1318950"/>
          </a:xfrm>
          <a:prstGeom prst="arc">
            <a:avLst/>
          </a:prstGeom>
          <a:ln w="28575">
            <a:solidFill>
              <a:schemeClr val="bg2">
                <a:lumMod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64D3933-99A9-59BD-D749-761EE2D4881D}"/>
              </a:ext>
            </a:extLst>
          </p:cNvPr>
          <p:cNvCxnSpPr>
            <a:cxnSpLocks/>
            <a:stCxn id="62" idx="1"/>
            <a:endCxn id="66" idx="3"/>
          </p:cNvCxnSpPr>
          <p:nvPr/>
        </p:nvCxnSpPr>
        <p:spPr>
          <a:xfrm flipH="1">
            <a:off x="6530896" y="3748261"/>
            <a:ext cx="822077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63C565E-B829-489A-1405-FEEF89F14807}"/>
              </a:ext>
            </a:extLst>
          </p:cNvPr>
          <p:cNvCxnSpPr>
            <a:cxnSpLocks/>
            <a:stCxn id="65" idx="2"/>
            <a:endCxn id="16" idx="6"/>
          </p:cNvCxnSpPr>
          <p:nvPr/>
        </p:nvCxnSpPr>
        <p:spPr>
          <a:xfrm flipH="1">
            <a:off x="4686656" y="3748261"/>
            <a:ext cx="811930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3FFD671D-2619-BD58-F016-E36A51103AD1}"/>
              </a:ext>
            </a:extLst>
          </p:cNvPr>
          <p:cNvGrpSpPr/>
          <p:nvPr/>
        </p:nvGrpSpPr>
        <p:grpSpPr>
          <a:xfrm>
            <a:off x="8745414" y="1819980"/>
            <a:ext cx="2186354" cy="369332"/>
            <a:chOff x="7995138" y="776627"/>
            <a:chExt cx="2186354" cy="369332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D8EE31B-7675-C19E-AA99-2DF0091CFAC2}"/>
                </a:ext>
              </a:extLst>
            </p:cNvPr>
            <p:cNvSpPr/>
            <p:nvPr/>
          </p:nvSpPr>
          <p:spPr>
            <a:xfrm>
              <a:off x="7995138" y="855651"/>
              <a:ext cx="375139" cy="211285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7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DC9BF03-07CA-8ED0-5D3D-21AC6A0F74A4}"/>
                </a:ext>
              </a:extLst>
            </p:cNvPr>
            <p:cNvSpPr txBox="1"/>
            <p:nvPr/>
          </p:nvSpPr>
          <p:spPr>
            <a:xfrm>
              <a:off x="8417169" y="776627"/>
              <a:ext cx="176432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Worker Threads</a:t>
              </a:r>
              <a:endParaRPr lang="en-US" dirty="0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E38E838-EBD2-4163-1C55-1FC6A50B7B41}"/>
              </a:ext>
            </a:extLst>
          </p:cNvPr>
          <p:cNvGrpSpPr/>
          <p:nvPr/>
        </p:nvGrpSpPr>
        <p:grpSpPr>
          <a:xfrm>
            <a:off x="8745414" y="2212703"/>
            <a:ext cx="2573215" cy="369332"/>
            <a:chOff x="7995139" y="1104873"/>
            <a:chExt cx="2573215" cy="369332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56842669-F3C5-FDA9-96BA-B554F94D64F2}"/>
                </a:ext>
              </a:extLst>
            </p:cNvPr>
            <p:cNvSpPr/>
            <p:nvPr/>
          </p:nvSpPr>
          <p:spPr>
            <a:xfrm>
              <a:off x="7995139" y="1183897"/>
              <a:ext cx="375139" cy="211285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7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B8983754-22A1-7DD9-E6B7-F0AD90097E0A}"/>
                </a:ext>
              </a:extLst>
            </p:cNvPr>
            <p:cNvSpPr txBox="1"/>
            <p:nvPr/>
          </p:nvSpPr>
          <p:spPr>
            <a:xfrm>
              <a:off x="8475785" y="1104873"/>
              <a:ext cx="209256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Backgroun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 Thread</a:t>
              </a:r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90A757FE-9C79-6819-C74F-9D4FB7B94378}"/>
                  </a:ext>
                </a:extLst>
              </p:cNvPr>
              <p:cNvSpPr/>
              <p:nvPr/>
            </p:nvSpPr>
            <p:spPr>
              <a:xfrm>
                <a:off x="1171306" y="2452186"/>
                <a:ext cx="701455" cy="70145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  <a:alpha val="7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90A757FE-9C79-6819-C74F-9D4FB7B943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306" y="2452186"/>
                <a:ext cx="701455" cy="70145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49673F8-9F4E-44CC-5A90-5FAAC5E9B549}"/>
              </a:ext>
            </a:extLst>
          </p:cNvPr>
          <p:cNvGrpSpPr/>
          <p:nvPr/>
        </p:nvGrpSpPr>
        <p:grpSpPr>
          <a:xfrm>
            <a:off x="8745414" y="2605426"/>
            <a:ext cx="2573215" cy="369332"/>
            <a:chOff x="7432430" y="2869195"/>
            <a:chExt cx="2573215" cy="369332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F486DD5-7460-C741-D738-59351A3FE2E3}"/>
                </a:ext>
              </a:extLst>
            </p:cNvPr>
            <p:cNvSpPr/>
            <p:nvPr/>
          </p:nvSpPr>
          <p:spPr>
            <a:xfrm>
              <a:off x="7432430" y="2948219"/>
              <a:ext cx="375139" cy="211285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7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7EB7EEC5-F1EE-5549-0485-D5FD8E909531}"/>
                </a:ext>
              </a:extLst>
            </p:cNvPr>
            <p:cNvSpPr txBox="1"/>
            <p:nvPr/>
          </p:nvSpPr>
          <p:spPr>
            <a:xfrm>
              <a:off x="7913076" y="2869195"/>
              <a:ext cx="209256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 Thread(s)</a:t>
              </a:r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8C6DC18B-7A2C-0C69-7E55-7062E18AC068}"/>
                  </a:ext>
                </a:extLst>
              </p:cNvPr>
              <p:cNvSpPr/>
              <p:nvPr/>
            </p:nvSpPr>
            <p:spPr>
              <a:xfrm>
                <a:off x="1171306" y="3425202"/>
                <a:ext cx="701455" cy="70145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  <a:alpha val="7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8C6DC18B-7A2C-0C69-7E55-7062E18AC0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306" y="3425202"/>
                <a:ext cx="701455" cy="70145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9F8AE2DE-64FB-5FBF-0B8C-F9B6DB9230AE}"/>
                  </a:ext>
                </a:extLst>
              </p:cNvPr>
              <p:cNvSpPr/>
              <p:nvPr/>
            </p:nvSpPr>
            <p:spPr>
              <a:xfrm>
                <a:off x="1171306" y="4445109"/>
                <a:ext cx="701455" cy="70145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  <a:alpha val="7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9F8AE2DE-64FB-5FBF-0B8C-F9B6DB9230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306" y="4445109"/>
                <a:ext cx="701455" cy="70145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F20A4BD-503A-CACB-8737-1A9701FD5CB2}"/>
              </a:ext>
            </a:extLst>
          </p:cNvPr>
          <p:cNvCxnSpPr>
            <a:cxnSpLocks/>
            <a:stCxn id="117" idx="6"/>
          </p:cNvCxnSpPr>
          <p:nvPr/>
        </p:nvCxnSpPr>
        <p:spPr>
          <a:xfrm>
            <a:off x="1872761" y="2802914"/>
            <a:ext cx="495300" cy="801934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ED209214-8BC7-D5C1-AB13-5DFD74259439}"/>
              </a:ext>
            </a:extLst>
          </p:cNvPr>
          <p:cNvCxnSpPr>
            <a:cxnSpLocks/>
            <a:stCxn id="123" idx="6"/>
          </p:cNvCxnSpPr>
          <p:nvPr/>
        </p:nvCxnSpPr>
        <p:spPr>
          <a:xfrm>
            <a:off x="1872761" y="3775930"/>
            <a:ext cx="495300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aphic 133" descr="Priorities outline">
            <a:extLst>
              <a:ext uri="{FF2B5EF4-FFF2-40B4-BE49-F238E27FC236}">
                <a16:creationId xmlns:a16="http://schemas.microsoft.com/office/drawing/2014/main" id="{FF319B82-40B8-1560-D232-AA7B3F398124}"/>
              </a:ext>
            </a:extLst>
          </p:cNvPr>
          <p:cNvGrpSpPr/>
          <p:nvPr/>
        </p:nvGrpSpPr>
        <p:grpSpPr>
          <a:xfrm rot="5400000">
            <a:off x="2658208" y="3437061"/>
            <a:ext cx="381000" cy="628650"/>
            <a:chOff x="1761393" y="3390167"/>
            <a:chExt cx="381000" cy="628650"/>
          </a:xfrm>
          <a:solidFill>
            <a:srgbClr val="000000"/>
          </a:solidFill>
        </p:grpSpPr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BFCD1CA9-A208-B21E-DD4D-CC954CB2F077}"/>
                </a:ext>
              </a:extLst>
            </p:cNvPr>
            <p:cNvSpPr/>
            <p:nvPr/>
          </p:nvSpPr>
          <p:spPr>
            <a:xfrm>
              <a:off x="1770918" y="3637817"/>
              <a:ext cx="361950" cy="152400"/>
            </a:xfrm>
            <a:custGeom>
              <a:avLst/>
              <a:gdLst>
                <a:gd name="connsiteX0" fmla="*/ 0 w 361950"/>
                <a:gd name="connsiteY0" fmla="*/ 152400 h 152400"/>
                <a:gd name="connsiteX1" fmla="*/ 361950 w 361950"/>
                <a:gd name="connsiteY1" fmla="*/ 152400 h 152400"/>
                <a:gd name="connsiteX2" fmla="*/ 361950 w 361950"/>
                <a:gd name="connsiteY2" fmla="*/ 0 h 152400"/>
                <a:gd name="connsiteX3" fmla="*/ 0 w 361950"/>
                <a:gd name="connsiteY3" fmla="*/ 0 h 152400"/>
                <a:gd name="connsiteX4" fmla="*/ 19050 w 361950"/>
                <a:gd name="connsiteY4" fmla="*/ 19050 h 152400"/>
                <a:gd name="connsiteX5" fmla="*/ 342900 w 361950"/>
                <a:gd name="connsiteY5" fmla="*/ 19050 h 152400"/>
                <a:gd name="connsiteX6" fmla="*/ 342900 w 361950"/>
                <a:gd name="connsiteY6" fmla="*/ 133350 h 152400"/>
                <a:gd name="connsiteX7" fmla="*/ 19050 w 361950"/>
                <a:gd name="connsiteY7" fmla="*/ 13335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1950" h="152400">
                  <a:moveTo>
                    <a:pt x="0" y="152400"/>
                  </a:moveTo>
                  <a:lnTo>
                    <a:pt x="361950" y="152400"/>
                  </a:lnTo>
                  <a:lnTo>
                    <a:pt x="361950" y="0"/>
                  </a:lnTo>
                  <a:lnTo>
                    <a:pt x="0" y="0"/>
                  </a:lnTo>
                  <a:close/>
                  <a:moveTo>
                    <a:pt x="19050" y="19050"/>
                  </a:moveTo>
                  <a:lnTo>
                    <a:pt x="342900" y="19050"/>
                  </a:lnTo>
                  <a:lnTo>
                    <a:pt x="342900" y="133350"/>
                  </a:lnTo>
                  <a:lnTo>
                    <a:pt x="19050" y="1333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094D72D-9723-5B09-317C-51E702BE3BD1}"/>
                </a:ext>
              </a:extLst>
            </p:cNvPr>
            <p:cNvSpPr/>
            <p:nvPr/>
          </p:nvSpPr>
          <p:spPr>
            <a:xfrm>
              <a:off x="1770918" y="3866417"/>
              <a:ext cx="361950" cy="152400"/>
            </a:xfrm>
            <a:custGeom>
              <a:avLst/>
              <a:gdLst>
                <a:gd name="connsiteX0" fmla="*/ 0 w 361950"/>
                <a:gd name="connsiteY0" fmla="*/ 152400 h 152400"/>
                <a:gd name="connsiteX1" fmla="*/ 361950 w 361950"/>
                <a:gd name="connsiteY1" fmla="*/ 152400 h 152400"/>
                <a:gd name="connsiteX2" fmla="*/ 361950 w 361950"/>
                <a:gd name="connsiteY2" fmla="*/ 0 h 152400"/>
                <a:gd name="connsiteX3" fmla="*/ 0 w 361950"/>
                <a:gd name="connsiteY3" fmla="*/ 0 h 152400"/>
                <a:gd name="connsiteX4" fmla="*/ 19050 w 361950"/>
                <a:gd name="connsiteY4" fmla="*/ 19050 h 152400"/>
                <a:gd name="connsiteX5" fmla="*/ 342900 w 361950"/>
                <a:gd name="connsiteY5" fmla="*/ 19050 h 152400"/>
                <a:gd name="connsiteX6" fmla="*/ 342900 w 361950"/>
                <a:gd name="connsiteY6" fmla="*/ 133350 h 152400"/>
                <a:gd name="connsiteX7" fmla="*/ 19050 w 361950"/>
                <a:gd name="connsiteY7" fmla="*/ 13335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1950" h="152400">
                  <a:moveTo>
                    <a:pt x="0" y="152400"/>
                  </a:moveTo>
                  <a:lnTo>
                    <a:pt x="361950" y="152400"/>
                  </a:lnTo>
                  <a:lnTo>
                    <a:pt x="361950" y="0"/>
                  </a:lnTo>
                  <a:lnTo>
                    <a:pt x="0" y="0"/>
                  </a:lnTo>
                  <a:close/>
                  <a:moveTo>
                    <a:pt x="19050" y="19050"/>
                  </a:moveTo>
                  <a:lnTo>
                    <a:pt x="342900" y="19050"/>
                  </a:lnTo>
                  <a:lnTo>
                    <a:pt x="342900" y="133350"/>
                  </a:lnTo>
                  <a:lnTo>
                    <a:pt x="19050" y="1333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5B2B0F52-A6A5-D518-C2CE-504241DBCCCA}"/>
                </a:ext>
              </a:extLst>
            </p:cNvPr>
            <p:cNvSpPr/>
            <p:nvPr/>
          </p:nvSpPr>
          <p:spPr>
            <a:xfrm>
              <a:off x="1761393" y="3390167"/>
              <a:ext cx="381000" cy="171450"/>
            </a:xfrm>
            <a:custGeom>
              <a:avLst/>
              <a:gdLst>
                <a:gd name="connsiteX0" fmla="*/ 0 w 381000"/>
                <a:gd name="connsiteY0" fmla="*/ 171450 h 171450"/>
                <a:gd name="connsiteX1" fmla="*/ 381000 w 381000"/>
                <a:gd name="connsiteY1" fmla="*/ 171450 h 171450"/>
                <a:gd name="connsiteX2" fmla="*/ 381000 w 381000"/>
                <a:gd name="connsiteY2" fmla="*/ 0 h 171450"/>
                <a:gd name="connsiteX3" fmla="*/ 0 w 381000"/>
                <a:gd name="connsiteY3" fmla="*/ 0 h 171450"/>
                <a:gd name="connsiteX4" fmla="*/ 38100 w 381000"/>
                <a:gd name="connsiteY4" fmla="*/ 38100 h 171450"/>
                <a:gd name="connsiteX5" fmla="*/ 342900 w 381000"/>
                <a:gd name="connsiteY5" fmla="*/ 38100 h 171450"/>
                <a:gd name="connsiteX6" fmla="*/ 342900 w 381000"/>
                <a:gd name="connsiteY6" fmla="*/ 133350 h 171450"/>
                <a:gd name="connsiteX7" fmla="*/ 38100 w 381000"/>
                <a:gd name="connsiteY7" fmla="*/ 1333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0" h="171450">
                  <a:moveTo>
                    <a:pt x="0" y="171450"/>
                  </a:moveTo>
                  <a:lnTo>
                    <a:pt x="381000" y="171450"/>
                  </a:lnTo>
                  <a:lnTo>
                    <a:pt x="381000" y="0"/>
                  </a:lnTo>
                  <a:lnTo>
                    <a:pt x="0" y="0"/>
                  </a:lnTo>
                  <a:close/>
                  <a:moveTo>
                    <a:pt x="38100" y="38100"/>
                  </a:moveTo>
                  <a:lnTo>
                    <a:pt x="342900" y="38100"/>
                  </a:lnTo>
                  <a:lnTo>
                    <a:pt x="342900" y="133350"/>
                  </a:lnTo>
                  <a:lnTo>
                    <a:pt x="38100" y="1333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18DEBEC-18CD-A856-1E1D-8BFDDE34EF4F}"/>
              </a:ext>
            </a:extLst>
          </p:cNvPr>
          <p:cNvCxnSpPr>
            <a:cxnSpLocks/>
            <a:stCxn id="124" idx="6"/>
          </p:cNvCxnSpPr>
          <p:nvPr/>
        </p:nvCxnSpPr>
        <p:spPr>
          <a:xfrm flipV="1">
            <a:off x="1872761" y="3944817"/>
            <a:ext cx="507023" cy="85102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B1C24E5E-35ED-F940-EA24-5B08A00FD051}"/>
              </a:ext>
            </a:extLst>
          </p:cNvPr>
          <p:cNvSpPr txBox="1"/>
          <p:nvPr/>
        </p:nvSpPr>
        <p:spPr>
          <a:xfrm>
            <a:off x="2344291" y="2699737"/>
            <a:ext cx="10081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Lock-free</a:t>
            </a:r>
          </a:p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</a:p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DADEBF7F-F102-D045-584A-A14B59EE3C93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3200399" y="3748261"/>
            <a:ext cx="429822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198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180</Words>
  <Application>Microsoft Office PowerPoint</Application>
  <PresentationFormat>Widescreen</PresentationFormat>
  <Paragraphs>72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Yutian Chen</dc:creator>
  <cp:lastModifiedBy>Yutian Chen</cp:lastModifiedBy>
  <cp:revision>18</cp:revision>
  <dcterms:created xsi:type="dcterms:W3CDTF">2023-12-04T05:29:53Z</dcterms:created>
  <dcterms:modified xsi:type="dcterms:W3CDTF">2023-12-06T02:22:46Z</dcterms:modified>
</cp:coreProperties>
</file>