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25" d="100"/>
          <a:sy n="125" d="100"/>
        </p:scale>
        <p:origin x="159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2B69F-9728-A6D3-0179-FF6BDB7B6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CDF9B-ECE4-A172-D015-D2D03AB66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DD3F8-4FD0-07C3-99C1-CE7844147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B70A-3064-4B79-B03A-B5A0980E31AA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D7B9-CCD5-3454-B148-217121D03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7F6D3-0D78-53B2-EC41-BE893D36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FAF6-0E14-4BD9-B7CB-04BB7132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1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93F8-0BA3-B62A-52E7-7BAF449B7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D0421-0BC7-9E87-A03A-23223B1A9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3C166-C756-A22F-6901-331D0B00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B70A-3064-4B79-B03A-B5A0980E31AA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D01BA-E65F-5B07-D38F-CC830B3E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A1573-33C0-5AE7-C086-5FF23B93E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FAF6-0E14-4BD9-B7CB-04BB7132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1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34270A-5CDE-91D6-B8A6-E2D7426E8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0A8C3-9897-F4C8-D3A0-DD3170E5D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4A9E2-C9E6-3243-C6DD-047CA6DD4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B70A-3064-4B79-B03A-B5A0980E31AA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9426A-43DF-A197-9090-5544C279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CBF3F-133B-342B-6B27-557AE437D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FAF6-0E14-4BD9-B7CB-04BB7132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1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BD28C-B739-F1DF-8E26-CDB89E88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4DAAA-EA8E-F233-86A1-39DF1FACA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379AE-A3AE-172F-9753-BCC7C617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B70A-3064-4B79-B03A-B5A0980E31AA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58E9A-BA1B-8505-C434-37BAAB88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3F821-1B1D-3856-560F-29A1133D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FAF6-0E14-4BD9-B7CB-04BB7132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7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6350B-B9C9-4D55-2281-7519C5FBC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3858C-329C-830E-FF2F-30CF032F7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0DF94-27D5-651D-A2DA-949916A7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B70A-3064-4B79-B03A-B5A0980E31AA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EB23-C7F0-9548-5728-5A54155C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EA941-E629-8824-1282-51F68117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FAF6-0E14-4BD9-B7CB-04BB7132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1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B6C4-998A-5EB6-106E-1AA79BB39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DBAF2-167B-9890-73D8-722F4EA78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7B4E0-7D53-7367-6F8E-2A9312021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B9600-5898-76E0-530E-90D2F914D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B70A-3064-4B79-B03A-B5A0980E31AA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6F9B4-3D5D-ADB8-0693-E96753C43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F3060-BDDA-743E-5BE0-B882CB0D4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FAF6-0E14-4BD9-B7CB-04BB7132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2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7E78-89FC-2FD6-D471-043F1FED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9D13A-7B59-81E3-1EC0-04A5C8219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74068-4149-35E3-FD3F-2D251781E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27ADD3-D5B8-D49A-59BB-CBE7CD6EA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C08CC3-52E4-59AD-8381-F6272AF11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23844D-2130-74ED-6F4B-3323240C0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B70A-3064-4B79-B03A-B5A0980E31AA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94CAA1-DA05-6B2C-A2D4-CC5FB101E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15DB8B-3791-4B3F-6DA5-A63D0F00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FAF6-0E14-4BD9-B7CB-04BB7132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7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331B2-23EE-033F-8BD7-0D069B4F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71053C-A53B-FA2A-47AD-91F635423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B70A-3064-4B79-B03A-B5A0980E31AA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CB0D0-D29E-E8C7-FC3A-F57B084DE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72C87-EF01-7D80-76FF-977C02CE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FAF6-0E14-4BD9-B7CB-04BB7132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76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CAED91-55F8-83A2-4C55-A78AC7B00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B70A-3064-4B79-B03A-B5A0980E31AA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489DE1-1398-F74E-9BA4-A6458203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AB5DC-6B8C-7BAA-0DF4-6A88CAD04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FAF6-0E14-4BD9-B7CB-04BB7132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0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E1632-11B1-D378-4C77-0F419F4E2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F802B-0FC9-6ED0-A47D-F9A5C89F7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AF970-7D1F-71E9-0FBA-4D4AEFEAE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B560B-A4DB-4B74-AD90-B531624E6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B70A-3064-4B79-B03A-B5A0980E31AA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ECE43-E761-AD4B-847F-1008E0DE5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FDE09-8FE6-C8EA-B213-E7DF0151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FAF6-0E14-4BD9-B7CB-04BB7132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A7002-69B6-BE99-0E62-59C7AD843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C30DDA-C78D-1E7E-C779-E77249859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46CA2-C923-82C1-E015-C524E187D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D2ADB-9804-23FA-3C6F-91AFDA69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B70A-3064-4B79-B03A-B5A0980E31AA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1835A-933F-33AB-E5D8-71E0C2429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2C6CF-8E60-DD34-C193-3E4DB124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FAF6-0E14-4BD9-B7CB-04BB7132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4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AB3539-02E6-1B72-01F9-D4560E288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267CB-5F22-E849-C7A3-D6C5171FF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77212-9A69-A1CC-DA6B-083C9C9DF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7B70A-3064-4B79-B03A-B5A0980E31AA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E291C-31A5-0B7B-64A2-CB0301F87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93AB7-5C22-0CC3-D3D9-BD984C68A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FFAF6-0E14-4BD9-B7CB-04BB7132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0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10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5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0.png"/><Relationship Id="rId11" Type="http://schemas.openxmlformats.org/officeDocument/2006/relationships/image" Target="../media/image8.svg"/><Relationship Id="rId5" Type="http://schemas.openxmlformats.org/officeDocument/2006/relationships/image" Target="../media/image170.png"/><Relationship Id="rId15" Type="http://schemas.openxmlformats.org/officeDocument/2006/relationships/image" Target="../media/image24.png"/><Relationship Id="rId10" Type="http://schemas.openxmlformats.org/officeDocument/2006/relationships/image" Target="../media/image7.png"/><Relationship Id="rId4" Type="http://schemas.openxmlformats.org/officeDocument/2006/relationships/image" Target="../media/image17.png"/><Relationship Id="rId9" Type="http://schemas.openxmlformats.org/officeDocument/2006/relationships/image" Target="../media/image20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30.png"/><Relationship Id="rId21" Type="http://schemas.openxmlformats.org/officeDocument/2006/relationships/image" Target="../media/image45.png"/><Relationship Id="rId7" Type="http://schemas.openxmlformats.org/officeDocument/2006/relationships/image" Target="../media/image18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90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5" Type="http://schemas.openxmlformats.org/officeDocument/2006/relationships/image" Target="../media/image32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31.png"/><Relationship Id="rId9" Type="http://schemas.openxmlformats.org/officeDocument/2006/relationships/image" Target="../media/image20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37.png"/><Relationship Id="rId18" Type="http://schemas.openxmlformats.org/officeDocument/2006/relationships/image" Target="../media/image56.png"/><Relationship Id="rId3" Type="http://schemas.openxmlformats.org/officeDocument/2006/relationships/image" Target="../media/image30.png"/><Relationship Id="rId21" Type="http://schemas.openxmlformats.org/officeDocument/2006/relationships/image" Target="../media/image58.png"/><Relationship Id="rId7" Type="http://schemas.openxmlformats.org/officeDocument/2006/relationships/image" Target="../media/image18.png"/><Relationship Id="rId12" Type="http://schemas.openxmlformats.org/officeDocument/2006/relationships/image" Target="../media/image36.png"/><Relationship Id="rId17" Type="http://schemas.openxmlformats.org/officeDocument/2006/relationships/image" Target="../media/image55.png"/><Relationship Id="rId2" Type="http://schemas.openxmlformats.org/officeDocument/2006/relationships/image" Target="../media/image290.png"/><Relationship Id="rId16" Type="http://schemas.openxmlformats.org/officeDocument/2006/relationships/image" Target="../media/image5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5.png"/><Relationship Id="rId5" Type="http://schemas.openxmlformats.org/officeDocument/2006/relationships/image" Target="../media/image49.png"/><Relationship Id="rId15" Type="http://schemas.openxmlformats.org/officeDocument/2006/relationships/image" Target="../media/image53.png"/><Relationship Id="rId10" Type="http://schemas.openxmlformats.org/officeDocument/2006/relationships/image" Target="../media/image34.png"/><Relationship Id="rId19" Type="http://schemas.openxmlformats.org/officeDocument/2006/relationships/image" Target="../media/image57.png"/><Relationship Id="rId4" Type="http://schemas.openxmlformats.org/officeDocument/2006/relationships/image" Target="../media/image31.png"/><Relationship Id="rId9" Type="http://schemas.openxmlformats.org/officeDocument/2006/relationships/image" Target="../media/image51.png"/><Relationship Id="rId14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37.png"/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12" Type="http://schemas.openxmlformats.org/officeDocument/2006/relationships/image" Target="../media/image36.png"/><Relationship Id="rId17" Type="http://schemas.openxmlformats.org/officeDocument/2006/relationships/image" Target="../media/image58.png"/><Relationship Id="rId2" Type="http://schemas.openxmlformats.org/officeDocument/2006/relationships/image" Target="../media/image290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11" Type="http://schemas.openxmlformats.org/officeDocument/2006/relationships/image" Target="../media/image35.png"/><Relationship Id="rId5" Type="http://schemas.openxmlformats.org/officeDocument/2006/relationships/image" Target="../media/image60.png"/><Relationship Id="rId15" Type="http://schemas.openxmlformats.org/officeDocument/2006/relationships/image" Target="../media/image66.png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image" Target="../media/image64.png"/><Relationship Id="rId14" Type="http://schemas.openxmlformats.org/officeDocument/2006/relationships/image" Target="../media/image6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68.png"/><Relationship Id="rId7" Type="http://schemas.openxmlformats.org/officeDocument/2006/relationships/image" Target="../media/image62.png"/><Relationship Id="rId17" Type="http://schemas.openxmlformats.org/officeDocument/2006/relationships/image" Target="../media/image74.png"/><Relationship Id="rId2" Type="http://schemas.openxmlformats.org/officeDocument/2006/relationships/image" Target="../media/image67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70.png"/><Relationship Id="rId15" Type="http://schemas.openxmlformats.org/officeDocument/2006/relationships/image" Target="../media/image66.png"/><Relationship Id="rId10" Type="http://schemas.openxmlformats.org/officeDocument/2006/relationships/image" Target="../media/image72.png"/><Relationship Id="rId4" Type="http://schemas.openxmlformats.org/officeDocument/2006/relationships/image" Target="../media/image69.png"/><Relationship Id="rId9" Type="http://schemas.openxmlformats.org/officeDocument/2006/relationships/image" Target="../media/image71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32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31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image" Target="NULL"/><Relationship Id="rId30" Type="http://schemas.openxmlformats.org/officeDocument/2006/relationships/image" Target="NULL"/><Relationship Id="rId8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EE0D18D4-2DF4-B0DE-9B14-4331BBCCC1CA}"/>
              </a:ext>
            </a:extLst>
          </p:cNvPr>
          <p:cNvGrpSpPr/>
          <p:nvPr/>
        </p:nvGrpSpPr>
        <p:grpSpPr>
          <a:xfrm>
            <a:off x="2016451" y="647497"/>
            <a:ext cx="7751771" cy="5372507"/>
            <a:chOff x="3449995" y="547207"/>
            <a:chExt cx="7751771" cy="537250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D117533-CA11-BCFB-4EB9-9B4F2B8D985D}"/>
                </a:ext>
              </a:extLst>
            </p:cNvPr>
            <p:cNvGrpSpPr/>
            <p:nvPr/>
          </p:nvGrpSpPr>
          <p:grpSpPr>
            <a:xfrm>
              <a:off x="4005104" y="914979"/>
              <a:ext cx="6029699" cy="4831558"/>
              <a:chOff x="3623608" y="1863647"/>
              <a:chExt cx="6029699" cy="4831558"/>
            </a:xfrm>
          </p:grpSpPr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90636945-4DDD-B22D-1185-7CE665892E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0065" y="6695205"/>
                <a:ext cx="60232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0AA55A85-70C3-74B7-F7A8-D83CAD6D74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23608" y="1863647"/>
                <a:ext cx="0" cy="48191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312E84-530F-A207-712B-9AFE548520D9}"/>
                </a:ext>
              </a:extLst>
            </p:cNvPr>
            <p:cNvSpPr txBox="1"/>
            <p:nvPr/>
          </p:nvSpPr>
          <p:spPr>
            <a:xfrm>
              <a:off x="10080946" y="5550382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Threshold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FF03876-3268-B293-1389-2E86E08B4B4C}"/>
                </a:ext>
              </a:extLst>
            </p:cNvPr>
            <p:cNvSpPr txBox="1"/>
            <p:nvPr/>
          </p:nvSpPr>
          <p:spPr>
            <a:xfrm>
              <a:off x="3449995" y="547207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Scalability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A434A6-A607-9654-2117-D0488B4F4BFE}"/>
              </a:ext>
            </a:extLst>
          </p:cNvPr>
          <p:cNvCxnSpPr>
            <a:cxnSpLocks/>
          </p:cNvCxnSpPr>
          <p:nvPr/>
        </p:nvCxnSpPr>
        <p:spPr>
          <a:xfrm>
            <a:off x="2624229" y="2052975"/>
            <a:ext cx="60409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2B18C7D-07AB-A232-0555-EA1730183432}"/>
              </a:ext>
            </a:extLst>
          </p:cNvPr>
          <p:cNvCxnSpPr>
            <a:cxnSpLocks/>
          </p:cNvCxnSpPr>
          <p:nvPr/>
        </p:nvCxnSpPr>
        <p:spPr>
          <a:xfrm>
            <a:off x="2624229" y="3992880"/>
            <a:ext cx="60409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D9420CD-1679-CA8F-1B9A-6558DE9951BD}"/>
              </a:ext>
            </a:extLst>
          </p:cNvPr>
          <p:cNvCxnSpPr>
            <a:cxnSpLocks/>
          </p:cNvCxnSpPr>
          <p:nvPr/>
        </p:nvCxnSpPr>
        <p:spPr>
          <a:xfrm>
            <a:off x="2624229" y="4942675"/>
            <a:ext cx="60409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F2D5E55-51FA-952F-EA2C-B3BCDD4EC770}"/>
              </a:ext>
            </a:extLst>
          </p:cNvPr>
          <p:cNvCxnSpPr>
            <a:cxnSpLocks/>
          </p:cNvCxnSpPr>
          <p:nvPr/>
        </p:nvCxnSpPr>
        <p:spPr>
          <a:xfrm flipV="1">
            <a:off x="3891607" y="1017146"/>
            <a:ext cx="0" cy="478437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7015B4F-CF0B-4F15-816D-AB466827455A}"/>
              </a:ext>
            </a:extLst>
          </p:cNvPr>
          <p:cNvCxnSpPr>
            <a:cxnSpLocks/>
          </p:cNvCxnSpPr>
          <p:nvPr/>
        </p:nvCxnSpPr>
        <p:spPr>
          <a:xfrm flipV="1">
            <a:off x="5843310" y="1017146"/>
            <a:ext cx="0" cy="478437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21AEA1B-2FCD-5787-74E0-C5ED40269CE4}"/>
              </a:ext>
            </a:extLst>
          </p:cNvPr>
          <p:cNvCxnSpPr>
            <a:cxnSpLocks/>
          </p:cNvCxnSpPr>
          <p:nvPr/>
        </p:nvCxnSpPr>
        <p:spPr>
          <a:xfrm flipV="1">
            <a:off x="7772400" y="1017146"/>
            <a:ext cx="0" cy="478437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8104FE88-B394-E66F-CA15-27AB6619646A}"/>
              </a:ext>
            </a:extLst>
          </p:cNvPr>
          <p:cNvSpPr/>
          <p:nvPr/>
        </p:nvSpPr>
        <p:spPr>
          <a:xfrm>
            <a:off x="3740077" y="5408649"/>
            <a:ext cx="353961" cy="35396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E3E8BBE-6752-00F5-6A2C-98989D4E2D5F}"/>
              </a:ext>
            </a:extLst>
          </p:cNvPr>
          <p:cNvSpPr/>
          <p:nvPr/>
        </p:nvSpPr>
        <p:spPr>
          <a:xfrm>
            <a:off x="3883366" y="4748111"/>
            <a:ext cx="353961" cy="353961"/>
          </a:xfrm>
          <a:prstGeom prst="ellipse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098DD54-859D-5004-5445-A37168B1F841}"/>
              </a:ext>
            </a:extLst>
          </p:cNvPr>
          <p:cNvSpPr/>
          <p:nvPr/>
        </p:nvSpPr>
        <p:spPr>
          <a:xfrm>
            <a:off x="5040573" y="4004569"/>
            <a:ext cx="816076" cy="816076"/>
          </a:xfrm>
          <a:prstGeom prst="ellipse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053D83C-9093-63EF-33B6-C2BE1CAEBF6B}"/>
              </a:ext>
            </a:extLst>
          </p:cNvPr>
          <p:cNvSpPr/>
          <p:nvPr/>
        </p:nvSpPr>
        <p:spPr>
          <a:xfrm>
            <a:off x="7047498" y="3471128"/>
            <a:ext cx="1094330" cy="1094330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9696E6-DE46-41D3-C071-94FDF817FCC0}"/>
              </a:ext>
            </a:extLst>
          </p:cNvPr>
          <p:cNvSpPr txBox="1"/>
          <p:nvPr/>
        </p:nvSpPr>
        <p:spPr>
          <a:xfrm>
            <a:off x="1020936" y="185401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Multi-Machine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DFDD952-0084-8D9F-147D-E04DA80E6274}"/>
              </a:ext>
            </a:extLst>
          </p:cNvPr>
          <p:cNvSpPr txBox="1"/>
          <p:nvPr/>
        </p:nvSpPr>
        <p:spPr>
          <a:xfrm>
            <a:off x="1123528" y="380796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Multi-Process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D228C7-CA37-18B5-DDEE-F1B5CC831B96}"/>
              </a:ext>
            </a:extLst>
          </p:cNvPr>
          <p:cNvSpPr txBox="1"/>
          <p:nvPr/>
        </p:nvSpPr>
        <p:spPr>
          <a:xfrm>
            <a:off x="1174824" y="4763280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Multi-Thread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2B48A32-8239-DE50-B1B8-06530DE8F686}"/>
                  </a:ext>
                </a:extLst>
              </p:cNvPr>
              <p:cNvSpPr txBox="1"/>
              <p:nvPr/>
            </p:nvSpPr>
            <p:spPr>
              <a:xfrm>
                <a:off x="3599223" y="5865477"/>
                <a:ext cx="5870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×1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2B48A32-8239-DE50-B1B8-06530DE8F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223" y="5865477"/>
                <a:ext cx="58702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EF8E77F-3A81-3D90-F6A0-8E4E4A55C3A5}"/>
                  </a:ext>
                </a:extLst>
              </p:cNvPr>
              <p:cNvSpPr txBox="1"/>
              <p:nvPr/>
            </p:nvSpPr>
            <p:spPr>
              <a:xfrm>
                <a:off x="5551007" y="5864493"/>
                <a:ext cx="5870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×5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EF8E77F-3A81-3D90-F6A0-8E4E4A55C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007" y="5864493"/>
                <a:ext cx="58702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3802B9F-7C95-7401-0523-62EB6000C186}"/>
                  </a:ext>
                </a:extLst>
              </p:cNvPr>
              <p:cNvSpPr txBox="1"/>
              <p:nvPr/>
            </p:nvSpPr>
            <p:spPr>
              <a:xfrm>
                <a:off x="7417783" y="5857610"/>
                <a:ext cx="715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×10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3802B9F-7C95-7401-0523-62EB6000C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783" y="5857610"/>
                <a:ext cx="71526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 54">
            <a:extLst>
              <a:ext uri="{FF2B5EF4-FFF2-40B4-BE49-F238E27FC236}">
                <a16:creationId xmlns:a16="http://schemas.microsoft.com/office/drawing/2014/main" id="{E16466B4-50A3-08B6-9B4C-1034674C35CD}"/>
              </a:ext>
            </a:extLst>
          </p:cNvPr>
          <p:cNvSpPr/>
          <p:nvPr/>
        </p:nvSpPr>
        <p:spPr>
          <a:xfrm>
            <a:off x="2739266" y="1388314"/>
            <a:ext cx="1242797" cy="1242797"/>
          </a:xfrm>
          <a:prstGeom prst="ellipse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93FF4536-FA26-081E-C779-A335D9BBFE52}"/>
              </a:ext>
            </a:extLst>
          </p:cNvPr>
          <p:cNvSpPr/>
          <p:nvPr/>
        </p:nvSpPr>
        <p:spPr>
          <a:xfrm>
            <a:off x="3935511" y="5093677"/>
            <a:ext cx="67919" cy="238811"/>
          </a:xfrm>
          <a:custGeom>
            <a:avLst/>
            <a:gdLst>
              <a:gd name="connsiteX0" fmla="*/ 0 w 218276"/>
              <a:gd name="connsiteY0" fmla="*/ 200578 h 200578"/>
              <a:gd name="connsiteX1" fmla="*/ 76692 w 218276"/>
              <a:gd name="connsiteY1" fmla="*/ 106188 h 200578"/>
              <a:gd name="connsiteX2" fmla="*/ 218276 w 218276"/>
              <a:gd name="connsiteY2" fmla="*/ 0 h 200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276" h="200578">
                <a:moveTo>
                  <a:pt x="0" y="200578"/>
                </a:moveTo>
                <a:cubicBezTo>
                  <a:pt x="20156" y="170098"/>
                  <a:pt x="40313" y="139618"/>
                  <a:pt x="76692" y="106188"/>
                </a:cubicBezTo>
                <a:cubicBezTo>
                  <a:pt x="113071" y="72758"/>
                  <a:pt x="165673" y="36379"/>
                  <a:pt x="218276" y="0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BA50059C-5543-C4C4-7FA7-E9BA4DFA9A8B}"/>
              </a:ext>
            </a:extLst>
          </p:cNvPr>
          <p:cNvSpPr/>
          <p:nvPr/>
        </p:nvSpPr>
        <p:spPr>
          <a:xfrm rot="21334666">
            <a:off x="3536649" y="2688419"/>
            <a:ext cx="246032" cy="2686974"/>
          </a:xfrm>
          <a:custGeom>
            <a:avLst/>
            <a:gdLst>
              <a:gd name="connsiteX0" fmla="*/ 235974 w 235974"/>
              <a:gd name="connsiteY0" fmla="*/ 1934989 h 1934989"/>
              <a:gd name="connsiteX1" fmla="*/ 194679 w 235974"/>
              <a:gd name="connsiteY1" fmla="*/ 979293 h 1934989"/>
              <a:gd name="connsiteX2" fmla="*/ 0 w 235974"/>
              <a:gd name="connsiteY2" fmla="*/ 0 h 193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974" h="1934989">
                <a:moveTo>
                  <a:pt x="235974" y="1934989"/>
                </a:moveTo>
                <a:cubicBezTo>
                  <a:pt x="234991" y="1618390"/>
                  <a:pt x="234008" y="1301791"/>
                  <a:pt x="194679" y="979293"/>
                </a:cubicBezTo>
                <a:cubicBezTo>
                  <a:pt x="155350" y="656795"/>
                  <a:pt x="77675" y="328397"/>
                  <a:pt x="0" y="0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39728C-9CEC-3D26-35C5-DF129E8B300D}"/>
              </a:ext>
            </a:extLst>
          </p:cNvPr>
          <p:cNvSpPr txBox="1"/>
          <p:nvPr/>
        </p:nvSpPr>
        <p:spPr>
          <a:xfrm>
            <a:off x="2789189" y="1744399"/>
            <a:ext cx="1111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  <a:b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20010E-6778-861D-1B4C-793D8BF1C2D3}"/>
              </a:ext>
            </a:extLst>
          </p:cNvPr>
          <p:cNvSpPr txBox="1"/>
          <p:nvPr/>
        </p:nvSpPr>
        <p:spPr>
          <a:xfrm>
            <a:off x="7062551" y="3749045"/>
            <a:ext cx="1087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Latch-Free</a:t>
            </a:r>
            <a:b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42EB2E4-0E7C-8CE6-EAAC-0576E22D4B64}"/>
              </a:ext>
            </a:extLst>
          </p:cNvPr>
          <p:cNvSpPr txBox="1"/>
          <p:nvPr/>
        </p:nvSpPr>
        <p:spPr>
          <a:xfrm>
            <a:off x="5748563" y="4634138"/>
            <a:ext cx="1042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Fine-grain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B9B978-1E75-0F45-D0AE-771E4BBD93B7}"/>
              </a:ext>
            </a:extLst>
          </p:cNvPr>
          <p:cNvSpPr txBox="1"/>
          <p:nvPr/>
        </p:nvSpPr>
        <p:spPr>
          <a:xfrm>
            <a:off x="4092663" y="4944800"/>
            <a:ext cx="1247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Coarse-grain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1D58A17-F18E-A39E-DA3B-577F6F93D7DD}"/>
              </a:ext>
            </a:extLst>
          </p:cNvPr>
          <p:cNvSpPr txBox="1"/>
          <p:nvPr/>
        </p:nvSpPr>
        <p:spPr>
          <a:xfrm>
            <a:off x="3972769" y="5460615"/>
            <a:ext cx="1053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924ED7F-5F82-47E2-2F86-D2DE02616787}"/>
              </a:ext>
            </a:extLst>
          </p:cNvPr>
          <p:cNvSpPr/>
          <p:nvPr/>
        </p:nvSpPr>
        <p:spPr>
          <a:xfrm>
            <a:off x="5866411" y="4009901"/>
            <a:ext cx="1104406" cy="205839"/>
          </a:xfrm>
          <a:custGeom>
            <a:avLst/>
            <a:gdLst>
              <a:gd name="connsiteX0" fmla="*/ 0 w 1104405"/>
              <a:gd name="connsiteY0" fmla="*/ 285008 h 285008"/>
              <a:gd name="connsiteX1" fmla="*/ 455220 w 1104405"/>
              <a:gd name="connsiteY1" fmla="*/ 114795 h 285008"/>
              <a:gd name="connsiteX2" fmla="*/ 1104405 w 1104405"/>
              <a:gd name="connsiteY2" fmla="*/ 0 h 28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4405" h="285008">
                <a:moveTo>
                  <a:pt x="0" y="285008"/>
                </a:moveTo>
                <a:cubicBezTo>
                  <a:pt x="135576" y="223652"/>
                  <a:pt x="271153" y="162296"/>
                  <a:pt x="455220" y="114795"/>
                </a:cubicBezTo>
                <a:cubicBezTo>
                  <a:pt x="639287" y="67294"/>
                  <a:pt x="871846" y="33647"/>
                  <a:pt x="1104405" y="0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4D6876-BD3B-BAE8-79D4-E323C610BD90}"/>
              </a:ext>
            </a:extLst>
          </p:cNvPr>
          <p:cNvSpPr/>
          <p:nvPr/>
        </p:nvSpPr>
        <p:spPr>
          <a:xfrm>
            <a:off x="4263242" y="4449288"/>
            <a:ext cx="736270" cy="316676"/>
          </a:xfrm>
          <a:custGeom>
            <a:avLst/>
            <a:gdLst>
              <a:gd name="connsiteX0" fmla="*/ 0 w 736270"/>
              <a:gd name="connsiteY0" fmla="*/ 316676 h 316676"/>
              <a:gd name="connsiteX1" fmla="*/ 360218 w 736270"/>
              <a:gd name="connsiteY1" fmla="*/ 138546 h 316676"/>
              <a:gd name="connsiteX2" fmla="*/ 736270 w 736270"/>
              <a:gd name="connsiteY2" fmla="*/ 0 h 316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270" h="316676">
                <a:moveTo>
                  <a:pt x="0" y="316676"/>
                </a:moveTo>
                <a:cubicBezTo>
                  <a:pt x="118753" y="254000"/>
                  <a:pt x="237506" y="191325"/>
                  <a:pt x="360218" y="138546"/>
                </a:cubicBezTo>
                <a:cubicBezTo>
                  <a:pt x="482930" y="85767"/>
                  <a:pt x="609600" y="42883"/>
                  <a:pt x="736270" y="0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1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CBDDE189-62C9-35DD-52EE-5091D3708B2A}"/>
              </a:ext>
            </a:extLst>
          </p:cNvPr>
          <p:cNvSpPr/>
          <p:nvPr/>
        </p:nvSpPr>
        <p:spPr>
          <a:xfrm>
            <a:off x="3043768" y="3291156"/>
            <a:ext cx="5727700" cy="192431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1BB0D0B-C2EF-0BC4-CB83-DE9A308219C9}"/>
                  </a:ext>
                </a:extLst>
              </p:cNvPr>
              <p:cNvSpPr/>
              <p:nvPr/>
            </p:nvSpPr>
            <p:spPr>
              <a:xfrm>
                <a:off x="4412891" y="3575929"/>
                <a:ext cx="398585" cy="398585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1BB0D0B-C2EF-0BC4-CB83-DE9A30821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891" y="3575929"/>
                <a:ext cx="398585" cy="3985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202CA09-66EA-4598-AE6B-915557539B3B}"/>
              </a:ext>
            </a:extLst>
          </p:cNvPr>
          <p:cNvSpPr/>
          <p:nvPr/>
        </p:nvSpPr>
        <p:spPr>
          <a:xfrm>
            <a:off x="4815220" y="3575929"/>
            <a:ext cx="398585" cy="39858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3C65D4-C81E-7B99-F19E-ED7E1F0F5E3C}"/>
              </a:ext>
            </a:extLst>
          </p:cNvPr>
          <p:cNvSpPr/>
          <p:nvPr/>
        </p:nvSpPr>
        <p:spPr>
          <a:xfrm>
            <a:off x="5210875" y="3575929"/>
            <a:ext cx="398585" cy="39858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25FF27-D8C9-BB52-FBC9-D74616FD5D22}"/>
              </a:ext>
            </a:extLst>
          </p:cNvPr>
          <p:cNvSpPr/>
          <p:nvPr/>
        </p:nvSpPr>
        <p:spPr>
          <a:xfrm>
            <a:off x="4371445" y="3536690"/>
            <a:ext cx="1855787" cy="4793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A3486B-E5B7-9FDB-638B-F766C8949EEF}"/>
              </a:ext>
            </a:extLst>
          </p:cNvPr>
          <p:cNvGrpSpPr/>
          <p:nvPr/>
        </p:nvGrpSpPr>
        <p:grpSpPr>
          <a:xfrm>
            <a:off x="3150943" y="4648102"/>
            <a:ext cx="1855787" cy="479320"/>
            <a:chOff x="4316412" y="2065444"/>
            <a:chExt cx="1855787" cy="4793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1D830AE-BB2F-92DF-B699-67769681C16F}"/>
                    </a:ext>
                  </a:extLst>
                </p:cNvPr>
                <p:cNvSpPr/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1D830AE-BB2F-92DF-B699-67769681C1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35A6BE2-C6EF-6A9A-208A-97D0FDA6ADE4}"/>
                    </a:ext>
                  </a:extLst>
                </p:cNvPr>
                <p:cNvSpPr/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35A6BE2-C6EF-6A9A-208A-97D0FDA6AD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E03440-ECD5-B363-DD60-0E6CC7D3680F}"/>
                    </a:ext>
                  </a:extLst>
                </p:cNvPr>
                <p:cNvSpPr/>
                <p:nvPr/>
              </p:nvSpPr>
              <p:spPr>
                <a:xfrm>
                  <a:off x="5155842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E03440-ECD5-B363-DD60-0E6CC7D368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5842" y="2104683"/>
                  <a:ext cx="398585" cy="39858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1D1F54-C04E-2801-C764-ABBFE3F1AD76}"/>
                </a:ext>
              </a:extLst>
            </p:cNvPr>
            <p:cNvSpPr/>
            <p:nvPr/>
          </p:nvSpPr>
          <p:spPr>
            <a:xfrm>
              <a:off x="4316412" y="2065444"/>
              <a:ext cx="1855787" cy="4793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1B18F5-47A7-C1D9-96E0-E424EA021550}"/>
              </a:ext>
            </a:extLst>
          </p:cNvPr>
          <p:cNvGrpSpPr/>
          <p:nvPr/>
        </p:nvGrpSpPr>
        <p:grpSpPr>
          <a:xfrm>
            <a:off x="5305057" y="4648102"/>
            <a:ext cx="1855787" cy="479320"/>
            <a:chOff x="4316412" y="2065444"/>
            <a:chExt cx="1855787" cy="4793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9708F63-3AFE-1FD5-C8A9-61CAF6D7A6FC}"/>
                    </a:ext>
                  </a:extLst>
                </p:cNvPr>
                <p:cNvSpPr/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9708F63-3AFE-1FD5-C8A9-61CAF6D7A6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27E13F4-21D3-073E-5160-E106E88D596E}"/>
                    </a:ext>
                  </a:extLst>
                </p:cNvPr>
                <p:cNvSpPr/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27E13F4-21D3-073E-5160-E106E88D59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03A566-C2CC-84AB-D3FF-21D6C6D65CC5}"/>
                </a:ext>
              </a:extLst>
            </p:cNvPr>
            <p:cNvSpPr/>
            <p:nvPr/>
          </p:nvSpPr>
          <p:spPr>
            <a:xfrm>
              <a:off x="5155842" y="2104683"/>
              <a:ext cx="398585" cy="39858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8E28386-BFC4-B8FF-0DBD-244F6792AF5A}"/>
                </a:ext>
              </a:extLst>
            </p:cNvPr>
            <p:cNvSpPr/>
            <p:nvPr/>
          </p:nvSpPr>
          <p:spPr>
            <a:xfrm>
              <a:off x="4316412" y="2065444"/>
              <a:ext cx="1855787" cy="4793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2ECF07-E054-FC0A-001E-759124212F5D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4078837" y="3975100"/>
            <a:ext cx="336529" cy="67300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FE435E-9C78-EFA6-A115-9A2FFAE3CA0D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813300" y="3966633"/>
            <a:ext cx="1419651" cy="68146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7914BC1-7E62-6AFB-5676-F03186DB9036}"/>
              </a:ext>
            </a:extLst>
          </p:cNvPr>
          <p:cNvGrpSpPr/>
          <p:nvPr/>
        </p:nvGrpSpPr>
        <p:grpSpPr>
          <a:xfrm>
            <a:off x="3046412" y="2264835"/>
            <a:ext cx="1872720" cy="956731"/>
            <a:chOff x="3046412" y="2264835"/>
            <a:chExt cx="1872720" cy="956731"/>
          </a:xfrm>
        </p:grpSpPr>
        <p:pic>
          <p:nvPicPr>
            <p:cNvPr id="17" name="Graphic 16" descr="Lock outline">
              <a:extLst>
                <a:ext uri="{FF2B5EF4-FFF2-40B4-BE49-F238E27FC236}">
                  <a16:creationId xmlns:a16="http://schemas.microsoft.com/office/drawing/2014/main" id="{57284C79-6339-4A9E-08F2-A44CF7DA5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13791" y="2285878"/>
              <a:ext cx="376890" cy="376890"/>
            </a:xfrm>
            <a:prstGeom prst="rect">
              <a:avLst/>
            </a:prstGeom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771A44B-6927-38CD-452F-AD4B19C8F9F1}"/>
                </a:ext>
              </a:extLst>
            </p:cNvPr>
            <p:cNvGrpSpPr/>
            <p:nvPr/>
          </p:nvGrpSpPr>
          <p:grpSpPr>
            <a:xfrm>
              <a:off x="3046412" y="2264835"/>
              <a:ext cx="1855787" cy="956731"/>
              <a:chOff x="3046412" y="2264835"/>
              <a:chExt cx="1855787" cy="956731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2B36E09-1BA3-D574-3178-CE6A90D40364}"/>
                  </a:ext>
                </a:extLst>
              </p:cNvPr>
              <p:cNvSpPr/>
              <p:nvPr/>
            </p:nvSpPr>
            <p:spPr>
              <a:xfrm>
                <a:off x="3046412" y="2279389"/>
                <a:ext cx="1855787" cy="942177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4C98717-1696-28A2-6FB0-851F367EF65F}"/>
                  </a:ext>
                </a:extLst>
              </p:cNvPr>
              <p:cNvSpPr txBox="1"/>
              <p:nvPr/>
            </p:nvSpPr>
            <p:spPr>
              <a:xfrm>
                <a:off x="3052233" y="2264835"/>
                <a:ext cx="1013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Thread 1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F2D385-6279-87C4-6C41-290C852893EE}"/>
                </a:ext>
              </a:extLst>
            </p:cNvPr>
            <p:cNvSpPr txBox="1"/>
            <p:nvPr/>
          </p:nvSpPr>
          <p:spPr>
            <a:xfrm>
              <a:off x="3064934" y="2573869"/>
              <a:ext cx="18541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Thread 1 holds the mutex lock and </a:t>
              </a:r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have full access to the entire tree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453B883-0327-16FC-0ACA-7A45E6D4574D}"/>
              </a:ext>
            </a:extLst>
          </p:cNvPr>
          <p:cNvGrpSpPr/>
          <p:nvPr/>
        </p:nvGrpSpPr>
        <p:grpSpPr>
          <a:xfrm>
            <a:off x="4997979" y="2264835"/>
            <a:ext cx="1855787" cy="956731"/>
            <a:chOff x="3046412" y="2264835"/>
            <a:chExt cx="1855787" cy="95673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1F34254-DED6-9E98-E825-6BFC857D176A}"/>
                </a:ext>
              </a:extLst>
            </p:cNvPr>
            <p:cNvSpPr/>
            <p:nvPr/>
          </p:nvSpPr>
          <p:spPr>
            <a:xfrm>
              <a:off x="3046412" y="2279389"/>
              <a:ext cx="1855787" cy="9421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5F15326-A8E7-8FCA-4908-A4298184F8FC}"/>
                </a:ext>
              </a:extLst>
            </p:cNvPr>
            <p:cNvSpPr txBox="1"/>
            <p:nvPr/>
          </p:nvSpPr>
          <p:spPr>
            <a:xfrm>
              <a:off x="3052233" y="2264835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Thread 2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688062-EE63-1F20-D6A8-D80A55C075B3}"/>
              </a:ext>
            </a:extLst>
          </p:cNvPr>
          <p:cNvGrpSpPr/>
          <p:nvPr/>
        </p:nvGrpSpPr>
        <p:grpSpPr>
          <a:xfrm>
            <a:off x="6928379" y="2273301"/>
            <a:ext cx="1855787" cy="956731"/>
            <a:chOff x="3046412" y="2264835"/>
            <a:chExt cx="1855787" cy="95673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C02710-D1D0-F25B-E68C-F776048AFF1F}"/>
                </a:ext>
              </a:extLst>
            </p:cNvPr>
            <p:cNvSpPr/>
            <p:nvPr/>
          </p:nvSpPr>
          <p:spPr>
            <a:xfrm>
              <a:off x="3046412" y="2279389"/>
              <a:ext cx="1855787" cy="9421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296E530-DBE8-72CC-5F39-A81DE8CBD2B6}"/>
                </a:ext>
              </a:extLst>
            </p:cNvPr>
            <p:cNvSpPr txBox="1"/>
            <p:nvPr/>
          </p:nvSpPr>
          <p:spPr>
            <a:xfrm>
              <a:off x="3052233" y="2264835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Thread 3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AAC9879-71D9-10EA-C9CE-DB37DEA07A60}"/>
              </a:ext>
            </a:extLst>
          </p:cNvPr>
          <p:cNvCxnSpPr>
            <a:cxnSpLocks/>
            <a:stCxn id="37" idx="2"/>
            <a:endCxn id="9" idx="0"/>
          </p:cNvCxnSpPr>
          <p:nvPr/>
        </p:nvCxnSpPr>
        <p:spPr>
          <a:xfrm>
            <a:off x="3992033" y="3220200"/>
            <a:ext cx="1307306" cy="31649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50E24EB-8182-4DCC-4940-D1D2F8FD8FFC}"/>
                  </a:ext>
                </a:extLst>
              </p:cNvPr>
              <p:cNvSpPr/>
              <p:nvPr/>
            </p:nvSpPr>
            <p:spPr>
              <a:xfrm>
                <a:off x="3054350" y="1856056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50E24EB-8182-4DCC-4940-D1D2F8FD8F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350" y="1856056"/>
                <a:ext cx="613834" cy="349511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5985B17-27EA-2118-F42E-FEE30A2E6927}"/>
                  </a:ext>
                </a:extLst>
              </p:cNvPr>
              <p:cNvSpPr/>
              <p:nvPr/>
            </p:nvSpPr>
            <p:spPr>
              <a:xfrm>
                <a:off x="3054350" y="1407323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5985B17-27EA-2118-F42E-FEE30A2E69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350" y="1407323"/>
                <a:ext cx="613834" cy="349511"/>
              </a:xfrm>
              <a:prstGeom prst="rect">
                <a:avLst/>
              </a:prstGeom>
              <a:blipFill>
                <a:blip r:embed="rId11"/>
                <a:stretch>
                  <a:fillRect b="-1695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D2AEF4A-2F08-1177-2D0F-520888DC6F63}"/>
                  </a:ext>
                </a:extLst>
              </p:cNvPr>
              <p:cNvSpPr/>
              <p:nvPr/>
            </p:nvSpPr>
            <p:spPr>
              <a:xfrm>
                <a:off x="5003800" y="1864524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D2AEF4A-2F08-1177-2D0F-520888DC6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800" y="1864524"/>
                <a:ext cx="613834" cy="349511"/>
              </a:xfrm>
              <a:prstGeom prst="rect">
                <a:avLst/>
              </a:prstGeom>
              <a:blipFill>
                <a:blip r:embed="rId12"/>
                <a:stretch>
                  <a:fillRect b="-1695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0B1BA05C-8F4B-D49B-98D8-C460939DB599}"/>
              </a:ext>
            </a:extLst>
          </p:cNvPr>
          <p:cNvSpPr txBox="1"/>
          <p:nvPr/>
        </p:nvSpPr>
        <p:spPr>
          <a:xfrm>
            <a:off x="5020734" y="2569636"/>
            <a:ext cx="1854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 wait for mutex.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(De-scheduled by OS)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FEF0CBE-C5EC-2C01-E18E-487810F6BABF}"/>
              </a:ext>
            </a:extLst>
          </p:cNvPr>
          <p:cNvSpPr txBox="1"/>
          <p:nvPr/>
        </p:nvSpPr>
        <p:spPr>
          <a:xfrm>
            <a:off x="6946900" y="2582336"/>
            <a:ext cx="1854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3 wait for mutex.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(De-scheduled by OS)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38515D4-C434-C657-E953-DA5C61DC50A5}"/>
              </a:ext>
            </a:extLst>
          </p:cNvPr>
          <p:cNvSpPr txBox="1"/>
          <p:nvPr/>
        </p:nvSpPr>
        <p:spPr>
          <a:xfrm>
            <a:off x="6659033" y="3293538"/>
            <a:ext cx="2150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 Space</a:t>
            </a:r>
          </a:p>
        </p:txBody>
      </p:sp>
      <p:pic>
        <p:nvPicPr>
          <p:cNvPr id="63" name="Graphic 62" descr="Snooze outline">
            <a:extLst>
              <a:ext uri="{FF2B5EF4-FFF2-40B4-BE49-F238E27FC236}">
                <a16:creationId xmlns:a16="http://schemas.microsoft.com/office/drawing/2014/main" id="{0709868F-38C5-5AB8-248B-8DA7D393B08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08467" y="2293900"/>
            <a:ext cx="332599" cy="332599"/>
          </a:xfrm>
          <a:prstGeom prst="rect">
            <a:avLst/>
          </a:prstGeom>
        </p:spPr>
      </p:pic>
      <p:pic>
        <p:nvPicPr>
          <p:cNvPr id="66" name="Graphic 65" descr="Snooze outline">
            <a:extLst>
              <a:ext uri="{FF2B5EF4-FFF2-40B4-BE49-F238E27FC236}">
                <a16:creationId xmlns:a16="http://schemas.microsoft.com/office/drawing/2014/main" id="{2E7BDA6B-CF66-56A1-C80B-FF84BD86E6B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35692" y="2303425"/>
            <a:ext cx="332599" cy="3325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87D27E9-D9B3-EED3-1DCF-18919E86BB2B}"/>
                  </a:ext>
                </a:extLst>
              </p:cNvPr>
              <p:cNvSpPr/>
              <p:nvPr/>
            </p:nvSpPr>
            <p:spPr>
              <a:xfrm>
                <a:off x="6929966" y="1889924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87D27E9-D9B3-EED3-1DCF-18919E86BB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966" y="1889924"/>
                <a:ext cx="613834" cy="349511"/>
              </a:xfrm>
              <a:prstGeom prst="rect">
                <a:avLst/>
              </a:prstGeom>
              <a:blipFill>
                <a:blip r:embed="rId15"/>
                <a:stretch>
                  <a:fillRect b="-1695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19C1D60-9548-A4D5-FE5B-1DDEBA150E0A}"/>
              </a:ext>
            </a:extLst>
          </p:cNvPr>
          <p:cNvCxnSpPr>
            <a:cxnSpLocks/>
          </p:cNvCxnSpPr>
          <p:nvPr/>
        </p:nvCxnSpPr>
        <p:spPr>
          <a:xfrm>
            <a:off x="5009782" y="4781689"/>
            <a:ext cx="29656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F0F792F-59C9-9DF8-E2BB-FDFF5F37F435}"/>
              </a:ext>
            </a:extLst>
          </p:cNvPr>
          <p:cNvCxnSpPr>
            <a:cxnSpLocks/>
          </p:cNvCxnSpPr>
          <p:nvPr/>
        </p:nvCxnSpPr>
        <p:spPr>
          <a:xfrm flipH="1">
            <a:off x="5013312" y="5011591"/>
            <a:ext cx="27538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47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5E3418A-1D2F-2BAD-D1AA-8C5DF1A42613}"/>
              </a:ext>
            </a:extLst>
          </p:cNvPr>
          <p:cNvGrpSpPr/>
          <p:nvPr/>
        </p:nvGrpSpPr>
        <p:grpSpPr>
          <a:xfrm>
            <a:off x="3043768" y="1407323"/>
            <a:ext cx="5792256" cy="3808143"/>
            <a:chOff x="3043768" y="1407323"/>
            <a:chExt cx="5792256" cy="380814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BDDE189-62C9-35DD-52EE-5091D3708B2A}"/>
                </a:ext>
              </a:extLst>
            </p:cNvPr>
            <p:cNvSpPr/>
            <p:nvPr/>
          </p:nvSpPr>
          <p:spPr>
            <a:xfrm>
              <a:off x="3043768" y="3291156"/>
              <a:ext cx="5727700" cy="1924310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31BB0D0B-C2EF-0BC4-CB83-DE9A308219C9}"/>
                    </a:ext>
                  </a:extLst>
                </p:cNvPr>
                <p:cNvSpPr/>
                <p:nvPr/>
              </p:nvSpPr>
              <p:spPr>
                <a:xfrm>
                  <a:off x="4412891" y="3575929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31BB0D0B-C2EF-0BC4-CB83-DE9A308219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2891" y="3575929"/>
                  <a:ext cx="398585" cy="39858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E202CA09-66EA-4598-AE6B-915557539B3B}"/>
                    </a:ext>
                  </a:extLst>
                </p:cNvPr>
                <p:cNvSpPr/>
                <p:nvPr/>
              </p:nvSpPr>
              <p:spPr>
                <a:xfrm>
                  <a:off x="4815220" y="3575929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E202CA09-66EA-4598-AE6B-915557539B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5220" y="3575929"/>
                  <a:ext cx="398585" cy="39858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F3C65D4-C81E-7B99-F19E-ED7E1F0F5E3C}"/>
                    </a:ext>
                  </a:extLst>
                </p:cNvPr>
                <p:cNvSpPr/>
                <p:nvPr/>
              </p:nvSpPr>
              <p:spPr>
                <a:xfrm>
                  <a:off x="5210875" y="3575929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F3C65D4-C81E-7B99-F19E-ED7E1F0F5E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0875" y="3575929"/>
                  <a:ext cx="398585" cy="39858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825FF27-D8C9-BB52-FBC9-D74616FD5D22}"/>
                </a:ext>
              </a:extLst>
            </p:cNvPr>
            <p:cNvSpPr/>
            <p:nvPr/>
          </p:nvSpPr>
          <p:spPr>
            <a:xfrm>
              <a:off x="4371445" y="3536690"/>
              <a:ext cx="1855787" cy="4793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7A3486B-E5B7-9FDB-638B-F766C8949EEF}"/>
                </a:ext>
              </a:extLst>
            </p:cNvPr>
            <p:cNvGrpSpPr/>
            <p:nvPr/>
          </p:nvGrpSpPr>
          <p:grpSpPr>
            <a:xfrm>
              <a:off x="3150943" y="4648102"/>
              <a:ext cx="1855787" cy="479320"/>
              <a:chOff x="4316412" y="2065444"/>
              <a:chExt cx="1855787" cy="4793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11D830AE-BB2F-92DF-B699-67769681C16F}"/>
                      </a:ext>
                    </a:extLst>
                  </p:cNvPr>
                  <p:cNvSpPr/>
                  <p:nvPr/>
                </p:nvSpPr>
                <p:spPr>
                  <a:xfrm>
                    <a:off x="4357858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accent4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11D830AE-BB2F-92DF-B699-67769681C1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7858" y="2104683"/>
                    <a:ext cx="398585" cy="39858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E35A6BE2-C6EF-6A9A-208A-97D0FDA6ADE4}"/>
                      </a:ext>
                    </a:extLst>
                  </p:cNvPr>
                  <p:cNvSpPr/>
                  <p:nvPr/>
                </p:nvSpPr>
                <p:spPr>
                  <a:xfrm>
                    <a:off x="4760187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E35A6BE2-C6EF-6A9A-208A-97D0FDA6ADE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0187" y="2104683"/>
                    <a:ext cx="398585" cy="39858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B8E03440-ECD5-B363-DD60-0E6CC7D3680F}"/>
                      </a:ext>
                    </a:extLst>
                  </p:cNvPr>
                  <p:cNvSpPr/>
                  <p:nvPr/>
                </p:nvSpPr>
                <p:spPr>
                  <a:xfrm>
                    <a:off x="5155842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en-US" dirty="0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B8E03440-ECD5-B363-DD60-0E6CC7D3680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5842" y="2104683"/>
                    <a:ext cx="398585" cy="39858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11D1F54-C04E-2801-C764-ABBFE3F1AD76}"/>
                  </a:ext>
                </a:extLst>
              </p:cNvPr>
              <p:cNvSpPr/>
              <p:nvPr/>
            </p:nvSpPr>
            <p:spPr>
              <a:xfrm>
                <a:off x="4316412" y="2065444"/>
                <a:ext cx="1855787" cy="47932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91B18F5-47A7-C1D9-96E0-E424EA021550}"/>
                </a:ext>
              </a:extLst>
            </p:cNvPr>
            <p:cNvGrpSpPr/>
            <p:nvPr/>
          </p:nvGrpSpPr>
          <p:grpSpPr>
            <a:xfrm>
              <a:off x="5305057" y="4648102"/>
              <a:ext cx="1855787" cy="479320"/>
              <a:chOff x="4316412" y="2065444"/>
              <a:chExt cx="1855787" cy="4793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49708F63-3AFE-1FD5-C8A9-61CAF6D7A6FC}"/>
                      </a:ext>
                    </a:extLst>
                  </p:cNvPr>
                  <p:cNvSpPr/>
                  <p:nvPr/>
                </p:nvSpPr>
                <p:spPr>
                  <a:xfrm>
                    <a:off x="4357858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49708F63-3AFE-1FD5-C8A9-61CAF6D7A6F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7858" y="2104683"/>
                    <a:ext cx="398585" cy="39858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A27E13F4-21D3-073E-5160-E106E88D596E}"/>
                      </a:ext>
                    </a:extLst>
                  </p:cNvPr>
                  <p:cNvSpPr/>
                  <p:nvPr/>
                </p:nvSpPr>
                <p:spPr>
                  <a:xfrm>
                    <a:off x="4760187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A27E13F4-21D3-073E-5160-E106E88D596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0187" y="2104683"/>
                    <a:ext cx="398585" cy="39858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003A566-C2CC-84AB-D3FF-21D6C6D65CC5}"/>
                  </a:ext>
                </a:extLst>
              </p:cNvPr>
              <p:cNvSpPr/>
              <p:nvPr/>
            </p:nvSpPr>
            <p:spPr>
              <a:xfrm>
                <a:off x="5155842" y="2104683"/>
                <a:ext cx="398585" cy="398585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8E28386-BFC4-B8FF-0DBD-244F6792AF5A}"/>
                  </a:ext>
                </a:extLst>
              </p:cNvPr>
              <p:cNvSpPr/>
              <p:nvPr/>
            </p:nvSpPr>
            <p:spPr>
              <a:xfrm>
                <a:off x="4316412" y="2065444"/>
                <a:ext cx="1855787" cy="47932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32ECF07-E054-FC0A-001E-759124212F5D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 flipH="1">
              <a:off x="4078837" y="3975100"/>
              <a:ext cx="336529" cy="673002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FFE435E-9C78-EFA6-A115-9A2FFAE3C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5233" y="3983567"/>
              <a:ext cx="330200" cy="64770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 descr="Lock outline">
              <a:extLst>
                <a:ext uri="{FF2B5EF4-FFF2-40B4-BE49-F238E27FC236}">
                  <a16:creationId xmlns:a16="http://schemas.microsoft.com/office/drawing/2014/main" id="{57284C79-6339-4A9E-08F2-A44CF7DA5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54524" y="4699936"/>
              <a:ext cx="376890" cy="376890"/>
            </a:xfrm>
            <a:prstGeom prst="rect">
              <a:avLst/>
            </a:prstGeom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771A44B-6927-38CD-452F-AD4B19C8F9F1}"/>
                </a:ext>
              </a:extLst>
            </p:cNvPr>
            <p:cNvGrpSpPr/>
            <p:nvPr/>
          </p:nvGrpSpPr>
          <p:grpSpPr>
            <a:xfrm>
              <a:off x="3046412" y="2264835"/>
              <a:ext cx="1855787" cy="956731"/>
              <a:chOff x="3046412" y="2264835"/>
              <a:chExt cx="1855787" cy="956731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2B36E09-1BA3-D574-3178-CE6A90D40364}"/>
                  </a:ext>
                </a:extLst>
              </p:cNvPr>
              <p:cNvSpPr/>
              <p:nvPr/>
            </p:nvSpPr>
            <p:spPr>
              <a:xfrm>
                <a:off x="3046412" y="2279389"/>
                <a:ext cx="1855787" cy="942177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4C98717-1696-28A2-6FB0-851F367EF65F}"/>
                  </a:ext>
                </a:extLst>
              </p:cNvPr>
              <p:cNvSpPr txBox="1"/>
              <p:nvPr/>
            </p:nvSpPr>
            <p:spPr>
              <a:xfrm>
                <a:off x="3052233" y="2264835"/>
                <a:ext cx="1013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Thread 1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F2D385-6279-87C4-6C41-290C852893EE}"/>
                </a:ext>
              </a:extLst>
            </p:cNvPr>
            <p:cNvSpPr txBox="1"/>
            <p:nvPr/>
          </p:nvSpPr>
          <p:spPr>
            <a:xfrm>
              <a:off x="3064934" y="2573869"/>
              <a:ext cx="18541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Thread 1 holds the reader lock at leaf and can only read.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453B883-0327-16FC-0ACA-7A45E6D4574D}"/>
                </a:ext>
              </a:extLst>
            </p:cNvPr>
            <p:cNvGrpSpPr/>
            <p:nvPr/>
          </p:nvGrpSpPr>
          <p:grpSpPr>
            <a:xfrm>
              <a:off x="4997979" y="2264835"/>
              <a:ext cx="1855787" cy="956731"/>
              <a:chOff x="3046412" y="2264835"/>
              <a:chExt cx="1855787" cy="95673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1F34254-DED6-9E98-E825-6BFC857D176A}"/>
                  </a:ext>
                </a:extLst>
              </p:cNvPr>
              <p:cNvSpPr/>
              <p:nvPr/>
            </p:nvSpPr>
            <p:spPr>
              <a:xfrm>
                <a:off x="3046412" y="2279389"/>
                <a:ext cx="1855787" cy="942177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F15326-A8E7-8FCA-4908-A4298184F8FC}"/>
                  </a:ext>
                </a:extLst>
              </p:cNvPr>
              <p:cNvSpPr txBox="1"/>
              <p:nvPr/>
            </p:nvSpPr>
            <p:spPr>
              <a:xfrm>
                <a:off x="3052233" y="2264835"/>
                <a:ext cx="1011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Thread 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E688062-EE63-1F20-D6A8-D80A55C075B3}"/>
                </a:ext>
              </a:extLst>
            </p:cNvPr>
            <p:cNvGrpSpPr/>
            <p:nvPr/>
          </p:nvGrpSpPr>
          <p:grpSpPr>
            <a:xfrm>
              <a:off x="6928379" y="2270126"/>
              <a:ext cx="1855787" cy="956731"/>
              <a:chOff x="3046412" y="2264835"/>
              <a:chExt cx="1855787" cy="956731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4C02710-D1D0-F25B-E68C-F776048AFF1F}"/>
                  </a:ext>
                </a:extLst>
              </p:cNvPr>
              <p:cNvSpPr/>
              <p:nvPr/>
            </p:nvSpPr>
            <p:spPr>
              <a:xfrm>
                <a:off x="3046412" y="2279389"/>
                <a:ext cx="1855787" cy="942177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296E530-DBE8-72CC-5F39-A81DE8CBD2B6}"/>
                  </a:ext>
                </a:extLst>
              </p:cNvPr>
              <p:cNvSpPr txBox="1"/>
              <p:nvPr/>
            </p:nvSpPr>
            <p:spPr>
              <a:xfrm>
                <a:off x="3052233" y="2264835"/>
                <a:ext cx="1011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Thread 3</a:t>
                </a: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AAC9879-71D9-10EA-C9CE-DB37DEA07A60}"/>
                </a:ext>
              </a:extLst>
            </p:cNvPr>
            <p:cNvCxnSpPr>
              <a:cxnSpLocks/>
              <a:stCxn id="30" idx="2"/>
              <a:endCxn id="9" idx="0"/>
            </p:cNvCxnSpPr>
            <p:nvPr/>
          </p:nvCxnSpPr>
          <p:spPr>
            <a:xfrm>
              <a:off x="3974306" y="3221566"/>
              <a:ext cx="1325033" cy="315124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50E24EB-8182-4DCC-4940-D1D2F8FD8FFC}"/>
                    </a:ext>
                  </a:extLst>
                </p:cNvPr>
                <p:cNvSpPr/>
                <p:nvPr/>
              </p:nvSpPr>
              <p:spPr>
                <a:xfrm>
                  <a:off x="3054350" y="1856056"/>
                  <a:ext cx="613834" cy="349511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accent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 sz="1200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50E24EB-8182-4DCC-4940-D1D2F8FD8F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4350" y="1856056"/>
                  <a:ext cx="613834" cy="349511"/>
                </a:xfrm>
                <a:prstGeom prst="rect">
                  <a:avLst/>
                </a:prstGeom>
                <a:blipFill>
                  <a:blip r:embed="rId12"/>
                  <a:stretch>
                    <a:fillRect b="-1667"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CD2AEF4A-2F08-1177-2D0F-520888DC6F63}"/>
                    </a:ext>
                  </a:extLst>
                </p:cNvPr>
                <p:cNvSpPr/>
                <p:nvPr/>
              </p:nvSpPr>
              <p:spPr>
                <a:xfrm>
                  <a:off x="6925733" y="1872991"/>
                  <a:ext cx="613834" cy="349511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b>
                      </m:sSub>
                    </m:oMath>
                  </a14:m>
                  <a:endPara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CD2AEF4A-2F08-1177-2D0F-520888DC6F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5733" y="1872991"/>
                  <a:ext cx="613834" cy="34951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B1BA05C-8F4B-D49B-98D8-C460939DB599}"/>
                    </a:ext>
                  </a:extLst>
                </p:cNvPr>
                <p:cNvSpPr txBox="1"/>
                <p:nvPr/>
              </p:nvSpPr>
              <p:spPr>
                <a:xfrm>
                  <a:off x="5003802" y="2569636"/>
                  <a:ext cx="18796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Since get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is a read-only operation, thread 2 share reader lock with thread 1.</a:t>
                  </a:r>
                </a:p>
              </p:txBody>
            </p:sp>
          </mc:Choice>
          <mc:Fallback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B1BA05C-8F4B-D49B-98D8-C460939DB5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802" y="2569636"/>
                  <a:ext cx="1879600" cy="646331"/>
                </a:xfrm>
                <a:prstGeom prst="rect">
                  <a:avLst/>
                </a:prstGeom>
                <a:blipFill>
                  <a:blip r:embed="rId14"/>
                  <a:stretch>
                    <a:fillRect l="-325" t="-943"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FEF0CBE-C5EC-2C01-E18E-487810F6BABF}"/>
                    </a:ext>
                  </a:extLst>
                </p:cNvPr>
                <p:cNvSpPr txBox="1"/>
                <p:nvPr/>
              </p:nvSpPr>
              <p:spPr>
                <a:xfrm>
                  <a:off x="6915149" y="2569636"/>
                  <a:ext cx="192087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Since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and the node will not overflow, thread 3 can run in parallel.</a:t>
                  </a:r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FEF0CBE-C5EC-2C01-E18E-487810F6BA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5149" y="2569636"/>
                  <a:ext cx="1920875" cy="646331"/>
                </a:xfrm>
                <a:prstGeom prst="rect">
                  <a:avLst/>
                </a:prstGeom>
                <a:blipFill>
                  <a:blip r:embed="rId15"/>
                  <a:stretch>
                    <a:fillRect t="-943" r="-635"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38515D4-C434-C657-E953-DA5C61DC50A5}"/>
                </a:ext>
              </a:extLst>
            </p:cNvPr>
            <p:cNvSpPr txBox="1"/>
            <p:nvPr/>
          </p:nvSpPr>
          <p:spPr>
            <a:xfrm>
              <a:off x="6659033" y="3293538"/>
              <a:ext cx="21505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Shared Memory Space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9F33922-B986-457C-CC8E-D2264732FF9A}"/>
                </a:ext>
              </a:extLst>
            </p:cNvPr>
            <p:cNvCxnSpPr>
              <a:cxnSpLocks/>
            </p:cNvCxnSpPr>
            <p:nvPr/>
          </p:nvCxnSpPr>
          <p:spPr>
            <a:xfrm>
              <a:off x="5009782" y="4781688"/>
              <a:ext cx="296562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446A1EC-06EF-087C-20A5-E03C616491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3312" y="5003123"/>
              <a:ext cx="27538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23E2415-8013-0728-4DF5-EF10A5D0F64A}"/>
                </a:ext>
              </a:extLst>
            </p:cNvPr>
            <p:cNvCxnSpPr>
              <a:cxnSpLocks/>
              <a:stCxn id="56" idx="2"/>
              <a:endCxn id="9" idx="0"/>
            </p:cNvCxnSpPr>
            <p:nvPr/>
          </p:nvCxnSpPr>
          <p:spPr>
            <a:xfrm flipH="1">
              <a:off x="5299339" y="3215967"/>
              <a:ext cx="644263" cy="320723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Graphic 28" descr="Lock outline">
              <a:extLst>
                <a:ext uri="{FF2B5EF4-FFF2-40B4-BE49-F238E27FC236}">
                  <a16:creationId xmlns:a16="http://schemas.microsoft.com/office/drawing/2014/main" id="{5A00ACE7-0A73-7C59-2511-1230CB574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600825" y="4695704"/>
              <a:ext cx="376890" cy="37689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7AF2E73-9EC6-288E-C8C1-CDFDBFD62D34}"/>
                </a:ext>
              </a:extLst>
            </p:cNvPr>
            <p:cNvSpPr txBox="1"/>
            <p:nvPr/>
          </p:nvSpPr>
          <p:spPr>
            <a:xfrm>
              <a:off x="4707467" y="4833953"/>
              <a:ext cx="28363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sz="11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4D607E2-1433-A366-B1F8-2ED81A7E8475}"/>
                </a:ext>
              </a:extLst>
            </p:cNvPr>
            <p:cNvSpPr txBox="1"/>
            <p:nvPr/>
          </p:nvSpPr>
          <p:spPr>
            <a:xfrm>
              <a:off x="6866466" y="4814900"/>
              <a:ext cx="28363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US" sz="11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B8BD3B4-2A86-F30B-2999-E86AF8783C60}"/>
                    </a:ext>
                  </a:extLst>
                </p:cNvPr>
                <p:cNvSpPr/>
                <p:nvPr/>
              </p:nvSpPr>
              <p:spPr>
                <a:xfrm>
                  <a:off x="3054350" y="1407323"/>
                  <a:ext cx="613834" cy="349511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sub>
                      </m:sSub>
                    </m:oMath>
                  </a14:m>
                  <a:endPara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B8BD3B4-2A86-F30B-2999-E86AF8783C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4350" y="1407323"/>
                  <a:ext cx="613834" cy="349511"/>
                </a:xfrm>
                <a:prstGeom prst="rect">
                  <a:avLst/>
                </a:prstGeom>
                <a:blipFill>
                  <a:blip r:embed="rId16"/>
                  <a:stretch>
                    <a:fillRect b="-1695"/>
                  </a:stretch>
                </a:blip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C8C73FB3-D85B-97C7-FDB7-02D82F442750}"/>
                    </a:ext>
                  </a:extLst>
                </p:cNvPr>
                <p:cNvSpPr/>
                <p:nvPr/>
              </p:nvSpPr>
              <p:spPr>
                <a:xfrm>
                  <a:off x="5003800" y="1864524"/>
                  <a:ext cx="613834" cy="349511"/>
                </a:xfrm>
                <a:prstGeom prst="rect">
                  <a:avLst/>
                </a:prstGeom>
                <a:no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accent4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1200" dirty="0">
                    <a:solidFill>
                      <a:schemeClr val="accent4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C8C73FB3-D85B-97C7-FDB7-02D82F4427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800" y="1864524"/>
                  <a:ext cx="613834" cy="349511"/>
                </a:xfrm>
                <a:prstGeom prst="rect">
                  <a:avLst/>
                </a:prstGeom>
                <a:blipFill>
                  <a:blip r:embed="rId17"/>
                  <a:stretch>
                    <a:fillRect b="-1695"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B96EA90E-B4D1-F007-F7FA-63E5A01F292B}"/>
                </a:ext>
              </a:extLst>
            </p:cNvPr>
            <p:cNvCxnSpPr>
              <a:cxnSpLocks/>
              <a:stCxn id="42" idx="2"/>
              <a:endCxn id="9" idx="0"/>
            </p:cNvCxnSpPr>
            <p:nvPr/>
          </p:nvCxnSpPr>
          <p:spPr>
            <a:xfrm flipH="1">
              <a:off x="5299339" y="3226857"/>
              <a:ext cx="2556934" cy="309833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CAA76123-E2E4-4E68-3C24-7DF737FC95EF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4813300" y="3966633"/>
              <a:ext cx="1419651" cy="681469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640D87-BD5C-004A-7371-B776055EB408}"/>
                </a:ext>
              </a:extLst>
            </p:cNvPr>
            <p:cNvSpPr txBox="1"/>
            <p:nvPr/>
          </p:nvSpPr>
          <p:spPr>
            <a:xfrm>
              <a:off x="4703233" y="4675201"/>
              <a:ext cx="28363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1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69" name="Graphic 68" descr="Lock outline">
              <a:extLst>
                <a:ext uri="{FF2B5EF4-FFF2-40B4-BE49-F238E27FC236}">
                  <a16:creationId xmlns:a16="http://schemas.microsoft.com/office/drawing/2014/main" id="{3D60E0DA-8BA3-187F-7951-956EC3A52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83249" y="3582336"/>
              <a:ext cx="376890" cy="376890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D9600EF-947C-0FDA-E7E3-660A8030A65C}"/>
                </a:ext>
              </a:extLst>
            </p:cNvPr>
            <p:cNvSpPr txBox="1"/>
            <p:nvPr/>
          </p:nvSpPr>
          <p:spPr>
            <a:xfrm>
              <a:off x="5939367" y="3725878"/>
              <a:ext cx="28363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sz="11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FCCCCD3-C2AD-2223-DFD0-71276BD785ED}"/>
                </a:ext>
              </a:extLst>
            </p:cNvPr>
            <p:cNvSpPr txBox="1"/>
            <p:nvPr/>
          </p:nvSpPr>
          <p:spPr>
            <a:xfrm>
              <a:off x="5935133" y="3567126"/>
              <a:ext cx="28363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1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2960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CA7695A-730C-446F-E54F-9C6028875D80}"/>
              </a:ext>
            </a:extLst>
          </p:cNvPr>
          <p:cNvGrpSpPr/>
          <p:nvPr/>
        </p:nvGrpSpPr>
        <p:grpSpPr>
          <a:xfrm>
            <a:off x="1171306" y="1306295"/>
            <a:ext cx="10147323" cy="3840269"/>
            <a:chOff x="1171306" y="1306295"/>
            <a:chExt cx="10147323" cy="384026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0758CEC-95E6-7DC6-793F-0AB536F4D34B}"/>
                </a:ext>
              </a:extLst>
            </p:cNvPr>
            <p:cNvGrpSpPr/>
            <p:nvPr/>
          </p:nvGrpSpPr>
          <p:grpSpPr>
            <a:xfrm>
              <a:off x="3630221" y="3220043"/>
              <a:ext cx="1056435" cy="1056435"/>
              <a:chOff x="3372313" y="3029546"/>
              <a:chExt cx="1056435" cy="1056435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C21E347-6033-4257-8EE3-D5D07417AD47}"/>
                  </a:ext>
                </a:extLst>
              </p:cNvPr>
              <p:cNvSpPr/>
              <p:nvPr/>
            </p:nvSpPr>
            <p:spPr>
              <a:xfrm>
                <a:off x="3372313" y="3029546"/>
                <a:ext cx="1056435" cy="1056435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  <a:alpha val="7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2A9C06-C9C3-DC3C-47E7-B26AA10F506E}"/>
                  </a:ext>
                </a:extLst>
              </p:cNvPr>
              <p:cNvSpPr txBox="1"/>
              <p:nvPr/>
            </p:nvSpPr>
            <p:spPr>
              <a:xfrm>
                <a:off x="3396438" y="3373097"/>
                <a:ext cx="100818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Collect</a:t>
                </a:r>
                <a:endParaRPr lang="en-US" sz="1600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109342D-256B-2A94-8433-796380522136}"/>
                </a:ext>
              </a:extLst>
            </p:cNvPr>
            <p:cNvGrpSpPr/>
            <p:nvPr/>
          </p:nvGrpSpPr>
          <p:grpSpPr>
            <a:xfrm>
              <a:off x="3630221" y="1602260"/>
              <a:ext cx="1056435" cy="1056435"/>
              <a:chOff x="4943206" y="1681391"/>
              <a:chExt cx="1056435" cy="1056435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C669DF7-BDC0-0F96-8B4A-E80163BE9EC2}"/>
                  </a:ext>
                </a:extLst>
              </p:cNvPr>
              <p:cNvSpPr/>
              <p:nvPr/>
            </p:nvSpPr>
            <p:spPr>
              <a:xfrm>
                <a:off x="4943206" y="1681391"/>
                <a:ext cx="1056435" cy="1056435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  <a:alpha val="7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BEB4D60-C056-4F1E-5434-D495CA605B77}"/>
                  </a:ext>
                </a:extLst>
              </p:cNvPr>
              <p:cNvSpPr txBox="1"/>
              <p:nvPr/>
            </p:nvSpPr>
            <p:spPr>
              <a:xfrm>
                <a:off x="4967331" y="2024942"/>
                <a:ext cx="100818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Search</a:t>
                </a:r>
                <a:endParaRPr lang="en-US" sz="1600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42FA846-DE46-1A86-7032-FB6A2F1B6766}"/>
                </a:ext>
              </a:extLst>
            </p:cNvPr>
            <p:cNvGrpSpPr/>
            <p:nvPr/>
          </p:nvGrpSpPr>
          <p:grpSpPr>
            <a:xfrm>
              <a:off x="7328848" y="1602260"/>
              <a:ext cx="1056435" cy="1056435"/>
              <a:chOff x="4943206" y="1681391"/>
              <a:chExt cx="1056435" cy="1056435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5BC2D01-5A5A-F48C-05B4-962B47C62BE5}"/>
                  </a:ext>
                </a:extLst>
              </p:cNvPr>
              <p:cNvSpPr/>
              <p:nvPr/>
            </p:nvSpPr>
            <p:spPr>
              <a:xfrm>
                <a:off x="4943206" y="1681391"/>
                <a:ext cx="1056435" cy="1056435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  <a:alpha val="7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B708A77-A1A1-A96B-2463-4B44B24F86E5}"/>
                  </a:ext>
                </a:extLst>
              </p:cNvPr>
              <p:cNvSpPr txBox="1"/>
              <p:nvPr/>
            </p:nvSpPr>
            <p:spPr>
              <a:xfrm>
                <a:off x="4967331" y="1917221"/>
                <a:ext cx="100818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Leaf Execute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2765F56-6622-D37C-8A64-B4CA1FB13E1B}"/>
                </a:ext>
              </a:extLst>
            </p:cNvPr>
            <p:cNvGrpSpPr/>
            <p:nvPr/>
          </p:nvGrpSpPr>
          <p:grpSpPr>
            <a:xfrm>
              <a:off x="5498586" y="1602260"/>
              <a:ext cx="1056435" cy="1056435"/>
              <a:chOff x="3372313" y="3029546"/>
              <a:chExt cx="1056435" cy="1056435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DC2C72C-0D3F-DCA4-F2E9-7F1E23BDB215}"/>
                  </a:ext>
                </a:extLst>
              </p:cNvPr>
              <p:cNvSpPr/>
              <p:nvPr/>
            </p:nvSpPr>
            <p:spPr>
              <a:xfrm>
                <a:off x="3372313" y="3029546"/>
                <a:ext cx="1056435" cy="1056435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  <a:alpha val="7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0E2582A-55C2-C765-E669-6A93F7D769BE}"/>
                  </a:ext>
                </a:extLst>
              </p:cNvPr>
              <p:cNvSpPr txBox="1"/>
              <p:nvPr/>
            </p:nvSpPr>
            <p:spPr>
              <a:xfrm>
                <a:off x="3396438" y="3373097"/>
                <a:ext cx="100818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Distribute</a:t>
                </a:r>
                <a:endParaRPr lang="en-US" sz="1600" dirty="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492B214-CAD2-9AA6-A1B0-E6FB5CFBB96A}"/>
                </a:ext>
              </a:extLst>
            </p:cNvPr>
            <p:cNvGrpSpPr/>
            <p:nvPr/>
          </p:nvGrpSpPr>
          <p:grpSpPr>
            <a:xfrm>
              <a:off x="7328848" y="3220043"/>
              <a:ext cx="1056435" cy="1056435"/>
              <a:chOff x="3372313" y="3029546"/>
              <a:chExt cx="1056435" cy="1056435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24FC7263-A439-DD2B-6520-7A932BD5D35A}"/>
                  </a:ext>
                </a:extLst>
              </p:cNvPr>
              <p:cNvSpPr/>
              <p:nvPr/>
            </p:nvSpPr>
            <p:spPr>
              <a:xfrm>
                <a:off x="3372313" y="3029546"/>
                <a:ext cx="1056435" cy="1056435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  <a:alpha val="7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6CE1ECB-BF7F-F589-6D52-FEFF9A464FF6}"/>
                  </a:ext>
                </a:extLst>
              </p:cNvPr>
              <p:cNvSpPr txBox="1"/>
              <p:nvPr/>
            </p:nvSpPr>
            <p:spPr>
              <a:xfrm>
                <a:off x="3396438" y="3265376"/>
                <a:ext cx="100818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Re-Distribute</a:t>
                </a:r>
                <a:endParaRPr lang="en-US" sz="1600" dirty="0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BA7DC336-292D-58C6-7110-E12A5B643574}"/>
                </a:ext>
              </a:extLst>
            </p:cNvPr>
            <p:cNvGrpSpPr/>
            <p:nvPr/>
          </p:nvGrpSpPr>
          <p:grpSpPr>
            <a:xfrm>
              <a:off x="5498586" y="3220043"/>
              <a:ext cx="1056435" cy="1056435"/>
              <a:chOff x="3372313" y="3047131"/>
              <a:chExt cx="1056435" cy="1056435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24AD205-911E-E4D7-EDE8-7257BD3B2DBC}"/>
                  </a:ext>
                </a:extLst>
              </p:cNvPr>
              <p:cNvSpPr/>
              <p:nvPr/>
            </p:nvSpPr>
            <p:spPr>
              <a:xfrm>
                <a:off x="3372313" y="3047131"/>
                <a:ext cx="1056435" cy="1056435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  <a:alpha val="7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076BB32-CF75-1DC3-0C90-4BB31EB4E368}"/>
                  </a:ext>
                </a:extLst>
              </p:cNvPr>
              <p:cNvSpPr txBox="1"/>
              <p:nvPr/>
            </p:nvSpPr>
            <p:spPr>
              <a:xfrm>
                <a:off x="3396438" y="3282961"/>
                <a:ext cx="100818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Root Execute</a:t>
                </a:r>
                <a:endParaRPr lang="en-US" sz="1600" dirty="0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C4FFC2D-C33D-F860-2A72-14599D74A67D}"/>
                </a:ext>
              </a:extLst>
            </p:cNvPr>
            <p:cNvGrpSpPr/>
            <p:nvPr/>
          </p:nvGrpSpPr>
          <p:grpSpPr>
            <a:xfrm>
              <a:off x="9295397" y="3214181"/>
              <a:ext cx="1056435" cy="1056435"/>
              <a:chOff x="4943206" y="1681391"/>
              <a:chExt cx="1056435" cy="1056435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808D255C-9D1C-CB5A-7C6B-23A5D87C529D}"/>
                  </a:ext>
                </a:extLst>
              </p:cNvPr>
              <p:cNvSpPr/>
              <p:nvPr/>
            </p:nvSpPr>
            <p:spPr>
              <a:xfrm>
                <a:off x="4943206" y="1681391"/>
                <a:ext cx="1056435" cy="1056435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  <a:alpha val="7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0837D5A-C8DF-0FDF-1109-501AE08C81A9}"/>
                  </a:ext>
                </a:extLst>
              </p:cNvPr>
              <p:cNvSpPr txBox="1"/>
              <p:nvPr/>
            </p:nvSpPr>
            <p:spPr>
              <a:xfrm>
                <a:off x="4967331" y="1917221"/>
                <a:ext cx="100818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Internal Execute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18AE38F-5054-1298-60E3-8CB59A69555C}"/>
                </a:ext>
              </a:extLst>
            </p:cNvPr>
            <p:cNvCxnSpPr>
              <a:cxnSpLocks/>
              <a:stCxn id="16" idx="0"/>
              <a:endCxn id="22" idx="4"/>
            </p:cNvCxnSpPr>
            <p:nvPr/>
          </p:nvCxnSpPr>
          <p:spPr>
            <a:xfrm flipV="1">
              <a:off x="4158439" y="2658695"/>
              <a:ext cx="0" cy="561348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BD8A54F6-0EA3-3BF2-EB9C-2BF6B895973A}"/>
                </a:ext>
              </a:extLst>
            </p:cNvPr>
            <p:cNvCxnSpPr>
              <a:cxnSpLocks/>
            </p:cNvCxnSpPr>
            <p:nvPr/>
          </p:nvCxnSpPr>
          <p:spPr>
            <a:xfrm>
              <a:off x="4686655" y="2115824"/>
              <a:ext cx="839774" cy="0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5A24C15D-3802-6F24-B05F-DAA5E445DAE4}"/>
                </a:ext>
              </a:extLst>
            </p:cNvPr>
            <p:cNvCxnSpPr>
              <a:cxnSpLocks/>
            </p:cNvCxnSpPr>
            <p:nvPr/>
          </p:nvCxnSpPr>
          <p:spPr>
            <a:xfrm>
              <a:off x="6582864" y="2130475"/>
              <a:ext cx="767178" cy="0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CD7CFF19-5D68-66CC-297D-7C4DADF7D794}"/>
                </a:ext>
              </a:extLst>
            </p:cNvPr>
            <p:cNvCxnSpPr>
              <a:cxnSpLocks/>
              <a:stCxn id="45" idx="4"/>
              <a:endCxn id="61" idx="0"/>
            </p:cNvCxnSpPr>
            <p:nvPr/>
          </p:nvCxnSpPr>
          <p:spPr>
            <a:xfrm>
              <a:off x="7857066" y="2658695"/>
              <a:ext cx="0" cy="561348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41944453-E9A7-5ABA-FDE3-1038167F956E}"/>
                </a:ext>
              </a:extLst>
            </p:cNvPr>
            <p:cNvSpPr/>
            <p:nvPr/>
          </p:nvSpPr>
          <p:spPr>
            <a:xfrm rot="19101120">
              <a:off x="8093501" y="3252650"/>
              <a:ext cx="1385433" cy="1318950"/>
            </a:xfrm>
            <a:prstGeom prst="arc">
              <a:avLst/>
            </a:prstGeom>
            <a:ln w="28575">
              <a:solidFill>
                <a:schemeClr val="bg2">
                  <a:lumMod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Arc 89">
              <a:extLst>
                <a:ext uri="{FF2B5EF4-FFF2-40B4-BE49-F238E27FC236}">
                  <a16:creationId xmlns:a16="http://schemas.microsoft.com/office/drawing/2014/main" id="{2D011EED-FA71-423F-65C5-A235808BAA80}"/>
                </a:ext>
              </a:extLst>
            </p:cNvPr>
            <p:cNvSpPr/>
            <p:nvPr/>
          </p:nvSpPr>
          <p:spPr>
            <a:xfrm rot="8100000">
              <a:off x="8169701" y="2912682"/>
              <a:ext cx="1385433" cy="1318950"/>
            </a:xfrm>
            <a:prstGeom prst="arc">
              <a:avLst/>
            </a:prstGeom>
            <a:ln w="28575">
              <a:solidFill>
                <a:schemeClr val="bg2">
                  <a:lumMod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A64D3933-99A9-59BD-D749-761EE2D4881D}"/>
                </a:ext>
              </a:extLst>
            </p:cNvPr>
            <p:cNvCxnSpPr>
              <a:cxnSpLocks/>
              <a:stCxn id="62" idx="1"/>
              <a:endCxn id="66" idx="3"/>
            </p:cNvCxnSpPr>
            <p:nvPr/>
          </p:nvCxnSpPr>
          <p:spPr>
            <a:xfrm flipH="1">
              <a:off x="6530896" y="3748261"/>
              <a:ext cx="822077" cy="0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863C565E-B829-489A-1405-FEEF89F14807}"/>
                </a:ext>
              </a:extLst>
            </p:cNvPr>
            <p:cNvCxnSpPr>
              <a:cxnSpLocks/>
              <a:stCxn id="65" idx="2"/>
              <a:endCxn id="16" idx="6"/>
            </p:cNvCxnSpPr>
            <p:nvPr/>
          </p:nvCxnSpPr>
          <p:spPr>
            <a:xfrm flipH="1">
              <a:off x="4686656" y="3748261"/>
              <a:ext cx="811930" cy="0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3FFD671D-2619-BD58-F016-E36A51103AD1}"/>
                </a:ext>
              </a:extLst>
            </p:cNvPr>
            <p:cNvGrpSpPr/>
            <p:nvPr/>
          </p:nvGrpSpPr>
          <p:grpSpPr>
            <a:xfrm>
              <a:off x="8745414" y="1526898"/>
              <a:ext cx="2233248" cy="369332"/>
              <a:chOff x="7995138" y="776627"/>
              <a:chExt cx="2233248" cy="369332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6D8EE31B-7675-C19E-AA99-2DF0091CFAC2}"/>
                  </a:ext>
                </a:extLst>
              </p:cNvPr>
              <p:cNvSpPr/>
              <p:nvPr/>
            </p:nvSpPr>
            <p:spPr>
              <a:xfrm>
                <a:off x="7995138" y="855651"/>
                <a:ext cx="375139" cy="21128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7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DC9BF03-07CA-8ED0-5D3D-21AC6A0F74A4}"/>
                  </a:ext>
                </a:extLst>
              </p:cNvPr>
              <p:cNvSpPr txBox="1"/>
              <p:nvPr/>
            </p:nvSpPr>
            <p:spPr>
              <a:xfrm>
                <a:off x="8464063" y="776627"/>
                <a:ext cx="17643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Worker Threads</a:t>
                </a:r>
                <a:endParaRPr lang="en-US" dirty="0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0E38E838-EBD2-4163-1C55-1FC6A50B7B41}"/>
                </a:ext>
              </a:extLst>
            </p:cNvPr>
            <p:cNvGrpSpPr/>
            <p:nvPr/>
          </p:nvGrpSpPr>
          <p:grpSpPr>
            <a:xfrm>
              <a:off x="8745414" y="1919621"/>
              <a:ext cx="2573215" cy="369332"/>
              <a:chOff x="7995139" y="1104873"/>
              <a:chExt cx="2573215" cy="369332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56842669-F3C5-FDA9-96BA-B554F94D64F2}"/>
                  </a:ext>
                </a:extLst>
              </p:cNvPr>
              <p:cNvSpPr/>
              <p:nvPr/>
            </p:nvSpPr>
            <p:spPr>
              <a:xfrm>
                <a:off x="7995139" y="1183897"/>
                <a:ext cx="375139" cy="21128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7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8983754-22A1-7DD9-E6B7-F0AD90097E0A}"/>
                  </a:ext>
                </a:extLst>
              </p:cNvPr>
              <p:cNvSpPr txBox="1"/>
              <p:nvPr/>
            </p:nvSpPr>
            <p:spPr>
              <a:xfrm>
                <a:off x="8475785" y="1104873"/>
                <a:ext cx="20925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Backgroun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Thread</a:t>
                </a:r>
                <a:endParaRPr lang="en-US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90A757FE-9C79-6819-C74F-9D4FB7B94378}"/>
                    </a:ext>
                  </a:extLst>
                </p:cNvPr>
                <p:cNvSpPr/>
                <p:nvPr/>
              </p:nvSpPr>
              <p:spPr>
                <a:xfrm>
                  <a:off x="1171306" y="2452186"/>
                  <a:ext cx="701455" cy="70145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  <a:alpha val="7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90A757FE-9C79-6819-C74F-9D4FB7B943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306" y="2452186"/>
                  <a:ext cx="701455" cy="701455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E49673F8-9F4E-44CC-5A90-5FAAC5E9B549}"/>
                </a:ext>
              </a:extLst>
            </p:cNvPr>
            <p:cNvGrpSpPr/>
            <p:nvPr/>
          </p:nvGrpSpPr>
          <p:grpSpPr>
            <a:xfrm>
              <a:off x="8745414" y="2312344"/>
              <a:ext cx="2573215" cy="369332"/>
              <a:chOff x="7432430" y="2869195"/>
              <a:chExt cx="2573215" cy="369332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F486DD5-7460-C741-D738-59351A3FE2E3}"/>
                  </a:ext>
                </a:extLst>
              </p:cNvPr>
              <p:cNvSpPr/>
              <p:nvPr/>
            </p:nvSpPr>
            <p:spPr>
              <a:xfrm>
                <a:off x="7432430" y="2948219"/>
                <a:ext cx="375139" cy="21128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7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EB7EEC5-F1EE-5549-0485-D5FD8E909531}"/>
                  </a:ext>
                </a:extLst>
              </p:cNvPr>
              <p:cNvSpPr txBox="1"/>
              <p:nvPr/>
            </p:nvSpPr>
            <p:spPr>
              <a:xfrm>
                <a:off x="7913076" y="2869195"/>
                <a:ext cx="20925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Client Thread(s)</a:t>
                </a:r>
                <a:endParaRPr lang="en-US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8C6DC18B-7A2C-0C69-7E55-7062E18AC068}"/>
                    </a:ext>
                  </a:extLst>
                </p:cNvPr>
                <p:cNvSpPr/>
                <p:nvPr/>
              </p:nvSpPr>
              <p:spPr>
                <a:xfrm>
                  <a:off x="1171306" y="3425202"/>
                  <a:ext cx="701455" cy="70145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  <a:alpha val="7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8C6DC18B-7A2C-0C69-7E55-7062E18AC0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306" y="3425202"/>
                  <a:ext cx="701455" cy="701455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9F8AE2DE-64FB-5FBF-0B8C-F9B6DB9230AE}"/>
                    </a:ext>
                  </a:extLst>
                </p:cNvPr>
                <p:cNvSpPr/>
                <p:nvPr/>
              </p:nvSpPr>
              <p:spPr>
                <a:xfrm>
                  <a:off x="1171306" y="4445109"/>
                  <a:ext cx="701455" cy="70145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  <a:alpha val="7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9F8AE2DE-64FB-5FBF-0B8C-F9B6DB9230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306" y="4445109"/>
                  <a:ext cx="701455" cy="701455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6F20A4BD-503A-CACB-8737-1A9701FD5CB2}"/>
                </a:ext>
              </a:extLst>
            </p:cNvPr>
            <p:cNvCxnSpPr>
              <a:cxnSpLocks/>
              <a:stCxn id="117" idx="6"/>
            </p:cNvCxnSpPr>
            <p:nvPr/>
          </p:nvCxnSpPr>
          <p:spPr>
            <a:xfrm>
              <a:off x="1872761" y="2802914"/>
              <a:ext cx="495300" cy="801934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ED209214-8BC7-D5C1-AB13-5DFD74259439}"/>
                </a:ext>
              </a:extLst>
            </p:cNvPr>
            <p:cNvCxnSpPr>
              <a:cxnSpLocks/>
              <a:stCxn id="123" idx="6"/>
            </p:cNvCxnSpPr>
            <p:nvPr/>
          </p:nvCxnSpPr>
          <p:spPr>
            <a:xfrm>
              <a:off x="1872761" y="3775930"/>
              <a:ext cx="495300" cy="0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aphic 133" descr="Priorities outline">
              <a:extLst>
                <a:ext uri="{FF2B5EF4-FFF2-40B4-BE49-F238E27FC236}">
                  <a16:creationId xmlns:a16="http://schemas.microsoft.com/office/drawing/2014/main" id="{FF319B82-40B8-1560-D232-AA7B3F398124}"/>
                </a:ext>
              </a:extLst>
            </p:cNvPr>
            <p:cNvGrpSpPr/>
            <p:nvPr/>
          </p:nvGrpSpPr>
          <p:grpSpPr>
            <a:xfrm rot="5400000">
              <a:off x="2658208" y="3437061"/>
              <a:ext cx="381000" cy="628650"/>
              <a:chOff x="1761393" y="3390167"/>
              <a:chExt cx="381000" cy="628650"/>
            </a:xfrm>
            <a:solidFill>
              <a:srgbClr val="000000"/>
            </a:solidFill>
          </p:grpSpPr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BFCD1CA9-A208-B21E-DD4D-CC954CB2F077}"/>
                  </a:ext>
                </a:extLst>
              </p:cNvPr>
              <p:cNvSpPr/>
              <p:nvPr/>
            </p:nvSpPr>
            <p:spPr>
              <a:xfrm>
                <a:off x="1770918" y="3637817"/>
                <a:ext cx="361950" cy="152400"/>
              </a:xfrm>
              <a:custGeom>
                <a:avLst/>
                <a:gdLst>
                  <a:gd name="connsiteX0" fmla="*/ 0 w 361950"/>
                  <a:gd name="connsiteY0" fmla="*/ 152400 h 152400"/>
                  <a:gd name="connsiteX1" fmla="*/ 361950 w 361950"/>
                  <a:gd name="connsiteY1" fmla="*/ 152400 h 152400"/>
                  <a:gd name="connsiteX2" fmla="*/ 361950 w 361950"/>
                  <a:gd name="connsiteY2" fmla="*/ 0 h 152400"/>
                  <a:gd name="connsiteX3" fmla="*/ 0 w 361950"/>
                  <a:gd name="connsiteY3" fmla="*/ 0 h 152400"/>
                  <a:gd name="connsiteX4" fmla="*/ 19050 w 361950"/>
                  <a:gd name="connsiteY4" fmla="*/ 19050 h 152400"/>
                  <a:gd name="connsiteX5" fmla="*/ 342900 w 361950"/>
                  <a:gd name="connsiteY5" fmla="*/ 19050 h 152400"/>
                  <a:gd name="connsiteX6" fmla="*/ 342900 w 361950"/>
                  <a:gd name="connsiteY6" fmla="*/ 133350 h 152400"/>
                  <a:gd name="connsiteX7" fmla="*/ 19050 w 361950"/>
                  <a:gd name="connsiteY7" fmla="*/ 13335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1950" h="152400">
                    <a:moveTo>
                      <a:pt x="0" y="152400"/>
                    </a:moveTo>
                    <a:lnTo>
                      <a:pt x="361950" y="152400"/>
                    </a:lnTo>
                    <a:lnTo>
                      <a:pt x="361950" y="0"/>
                    </a:lnTo>
                    <a:lnTo>
                      <a:pt x="0" y="0"/>
                    </a:lnTo>
                    <a:close/>
                    <a:moveTo>
                      <a:pt x="19050" y="19050"/>
                    </a:moveTo>
                    <a:lnTo>
                      <a:pt x="342900" y="19050"/>
                    </a:lnTo>
                    <a:lnTo>
                      <a:pt x="342900" y="133350"/>
                    </a:lnTo>
                    <a:lnTo>
                      <a:pt x="19050" y="13335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094D72D-9723-5B09-317C-51E702BE3BD1}"/>
                  </a:ext>
                </a:extLst>
              </p:cNvPr>
              <p:cNvSpPr/>
              <p:nvPr/>
            </p:nvSpPr>
            <p:spPr>
              <a:xfrm>
                <a:off x="1770918" y="3866417"/>
                <a:ext cx="361950" cy="152400"/>
              </a:xfrm>
              <a:custGeom>
                <a:avLst/>
                <a:gdLst>
                  <a:gd name="connsiteX0" fmla="*/ 0 w 361950"/>
                  <a:gd name="connsiteY0" fmla="*/ 152400 h 152400"/>
                  <a:gd name="connsiteX1" fmla="*/ 361950 w 361950"/>
                  <a:gd name="connsiteY1" fmla="*/ 152400 h 152400"/>
                  <a:gd name="connsiteX2" fmla="*/ 361950 w 361950"/>
                  <a:gd name="connsiteY2" fmla="*/ 0 h 152400"/>
                  <a:gd name="connsiteX3" fmla="*/ 0 w 361950"/>
                  <a:gd name="connsiteY3" fmla="*/ 0 h 152400"/>
                  <a:gd name="connsiteX4" fmla="*/ 19050 w 361950"/>
                  <a:gd name="connsiteY4" fmla="*/ 19050 h 152400"/>
                  <a:gd name="connsiteX5" fmla="*/ 342900 w 361950"/>
                  <a:gd name="connsiteY5" fmla="*/ 19050 h 152400"/>
                  <a:gd name="connsiteX6" fmla="*/ 342900 w 361950"/>
                  <a:gd name="connsiteY6" fmla="*/ 133350 h 152400"/>
                  <a:gd name="connsiteX7" fmla="*/ 19050 w 361950"/>
                  <a:gd name="connsiteY7" fmla="*/ 13335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1950" h="152400">
                    <a:moveTo>
                      <a:pt x="0" y="152400"/>
                    </a:moveTo>
                    <a:lnTo>
                      <a:pt x="361950" y="152400"/>
                    </a:lnTo>
                    <a:lnTo>
                      <a:pt x="361950" y="0"/>
                    </a:lnTo>
                    <a:lnTo>
                      <a:pt x="0" y="0"/>
                    </a:lnTo>
                    <a:close/>
                    <a:moveTo>
                      <a:pt x="19050" y="19050"/>
                    </a:moveTo>
                    <a:lnTo>
                      <a:pt x="342900" y="19050"/>
                    </a:lnTo>
                    <a:lnTo>
                      <a:pt x="342900" y="133350"/>
                    </a:lnTo>
                    <a:lnTo>
                      <a:pt x="19050" y="13335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5B2B0F52-A6A5-D518-C2CE-504241DBCCCA}"/>
                  </a:ext>
                </a:extLst>
              </p:cNvPr>
              <p:cNvSpPr/>
              <p:nvPr/>
            </p:nvSpPr>
            <p:spPr>
              <a:xfrm>
                <a:off x="1761393" y="3390167"/>
                <a:ext cx="381000" cy="171450"/>
              </a:xfrm>
              <a:custGeom>
                <a:avLst/>
                <a:gdLst>
                  <a:gd name="connsiteX0" fmla="*/ 0 w 381000"/>
                  <a:gd name="connsiteY0" fmla="*/ 171450 h 171450"/>
                  <a:gd name="connsiteX1" fmla="*/ 381000 w 381000"/>
                  <a:gd name="connsiteY1" fmla="*/ 171450 h 171450"/>
                  <a:gd name="connsiteX2" fmla="*/ 381000 w 381000"/>
                  <a:gd name="connsiteY2" fmla="*/ 0 h 171450"/>
                  <a:gd name="connsiteX3" fmla="*/ 0 w 381000"/>
                  <a:gd name="connsiteY3" fmla="*/ 0 h 171450"/>
                  <a:gd name="connsiteX4" fmla="*/ 38100 w 381000"/>
                  <a:gd name="connsiteY4" fmla="*/ 38100 h 171450"/>
                  <a:gd name="connsiteX5" fmla="*/ 342900 w 381000"/>
                  <a:gd name="connsiteY5" fmla="*/ 38100 h 171450"/>
                  <a:gd name="connsiteX6" fmla="*/ 342900 w 381000"/>
                  <a:gd name="connsiteY6" fmla="*/ 133350 h 171450"/>
                  <a:gd name="connsiteX7" fmla="*/ 38100 w 381000"/>
                  <a:gd name="connsiteY7" fmla="*/ 13335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1000" h="171450">
                    <a:moveTo>
                      <a:pt x="0" y="171450"/>
                    </a:moveTo>
                    <a:lnTo>
                      <a:pt x="381000" y="171450"/>
                    </a:lnTo>
                    <a:lnTo>
                      <a:pt x="381000" y="0"/>
                    </a:lnTo>
                    <a:lnTo>
                      <a:pt x="0" y="0"/>
                    </a:lnTo>
                    <a:close/>
                    <a:moveTo>
                      <a:pt x="38100" y="38100"/>
                    </a:moveTo>
                    <a:lnTo>
                      <a:pt x="342900" y="38100"/>
                    </a:lnTo>
                    <a:lnTo>
                      <a:pt x="342900" y="133350"/>
                    </a:lnTo>
                    <a:lnTo>
                      <a:pt x="38100" y="13335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B18DEBEC-18CD-A856-1E1D-8BFDDE34EF4F}"/>
                </a:ext>
              </a:extLst>
            </p:cNvPr>
            <p:cNvCxnSpPr>
              <a:cxnSpLocks/>
              <a:stCxn id="124" idx="6"/>
            </p:cNvCxnSpPr>
            <p:nvPr/>
          </p:nvCxnSpPr>
          <p:spPr>
            <a:xfrm flipV="1">
              <a:off x="1872761" y="3944817"/>
              <a:ext cx="507023" cy="851020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1C24E5E-35ED-F940-EA24-5B08A00FD051}"/>
                </a:ext>
              </a:extLst>
            </p:cNvPr>
            <p:cNvSpPr txBox="1"/>
            <p:nvPr/>
          </p:nvSpPr>
          <p:spPr>
            <a:xfrm>
              <a:off x="2344291" y="2699737"/>
              <a:ext cx="100818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Lock-free</a:t>
              </a:r>
            </a:p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Request</a:t>
              </a:r>
            </a:p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Queue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DADEBF7F-F102-D045-584A-A14B59EE3C93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>
              <a:off x="3200399" y="3748261"/>
              <a:ext cx="429822" cy="0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D5085B3-1C48-F311-CF7B-833973AD591B}"/>
                </a:ext>
              </a:extLst>
            </p:cNvPr>
            <p:cNvSpPr/>
            <p:nvPr/>
          </p:nvSpPr>
          <p:spPr>
            <a:xfrm>
              <a:off x="3405553" y="1307123"/>
              <a:ext cx="1635369" cy="332349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4B26A1D-7500-D9B5-9325-FAEAA507E4A6}"/>
                </a:ext>
              </a:extLst>
            </p:cNvPr>
            <p:cNvSpPr/>
            <p:nvPr/>
          </p:nvSpPr>
          <p:spPr>
            <a:xfrm>
              <a:off x="5169876" y="1307123"/>
              <a:ext cx="3405555" cy="1576754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3D3FEA6-C2DD-B393-8D18-9FFBBB31A4DD}"/>
                </a:ext>
              </a:extLst>
            </p:cNvPr>
            <p:cNvSpPr/>
            <p:nvPr/>
          </p:nvSpPr>
          <p:spPr>
            <a:xfrm>
              <a:off x="7115907" y="3053862"/>
              <a:ext cx="3405555" cy="15767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B6757DC-D946-C1B1-14EF-2B626973B2EE}"/>
                </a:ext>
              </a:extLst>
            </p:cNvPr>
            <p:cNvSpPr/>
            <p:nvPr/>
          </p:nvSpPr>
          <p:spPr>
            <a:xfrm>
              <a:off x="5169876" y="3053862"/>
              <a:ext cx="1793632" cy="1576754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F5B51CA-C89C-6D43-BB77-92F9AF43D0AB}"/>
                </a:ext>
              </a:extLst>
            </p:cNvPr>
            <p:cNvSpPr txBox="1"/>
            <p:nvPr/>
          </p:nvSpPr>
          <p:spPr>
            <a:xfrm>
              <a:off x="3410732" y="1306295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Stage 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163D9E-8B33-D6F3-62D0-F45525F34A8D}"/>
                </a:ext>
              </a:extLst>
            </p:cNvPr>
            <p:cNvSpPr txBox="1"/>
            <p:nvPr/>
          </p:nvSpPr>
          <p:spPr>
            <a:xfrm>
              <a:off x="5169193" y="1312160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Stage 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AFE285-5453-9B69-20BB-FFB5EBA8C9E8}"/>
                </a:ext>
              </a:extLst>
            </p:cNvPr>
            <p:cNvSpPr txBox="1"/>
            <p:nvPr/>
          </p:nvSpPr>
          <p:spPr>
            <a:xfrm>
              <a:off x="9659134" y="4254652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Stage 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18CE5F0-53DE-81DC-6866-C9BFB2F0483B}"/>
                </a:ext>
              </a:extLst>
            </p:cNvPr>
            <p:cNvSpPr txBox="1"/>
            <p:nvPr/>
          </p:nvSpPr>
          <p:spPr>
            <a:xfrm>
              <a:off x="6095317" y="4260514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Stage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3198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447C5E3F-FD68-362F-3A58-78C7D6ED6565}"/>
              </a:ext>
            </a:extLst>
          </p:cNvPr>
          <p:cNvSpPr/>
          <p:nvPr/>
        </p:nvSpPr>
        <p:spPr>
          <a:xfrm>
            <a:off x="2927350" y="1915583"/>
            <a:ext cx="4605867" cy="47413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1BB0D0B-C2EF-0BC4-CB83-DE9A308219C9}"/>
                  </a:ext>
                </a:extLst>
              </p:cNvPr>
              <p:cNvSpPr/>
              <p:nvPr/>
            </p:nvSpPr>
            <p:spPr>
              <a:xfrm>
                <a:off x="4012646" y="4652791"/>
                <a:ext cx="398585" cy="398585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1BB0D0B-C2EF-0BC4-CB83-DE9A30821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646" y="4652791"/>
                <a:ext cx="398585" cy="3985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202CA09-66EA-4598-AE6B-915557539B3B}"/>
                  </a:ext>
                </a:extLst>
              </p:cNvPr>
              <p:cNvSpPr/>
              <p:nvPr/>
            </p:nvSpPr>
            <p:spPr>
              <a:xfrm>
                <a:off x="4414975" y="4652791"/>
                <a:ext cx="398585" cy="398585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202CA09-66EA-4598-AE6B-915557539B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975" y="4652791"/>
                <a:ext cx="398585" cy="3985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F3C65D4-C81E-7B99-F19E-ED7E1F0F5E3C}"/>
                  </a:ext>
                </a:extLst>
              </p:cNvPr>
              <p:cNvSpPr/>
              <p:nvPr/>
            </p:nvSpPr>
            <p:spPr>
              <a:xfrm>
                <a:off x="4810630" y="4652791"/>
                <a:ext cx="398585" cy="398585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F3C65D4-C81E-7B99-F19E-ED7E1F0F5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630" y="4652791"/>
                <a:ext cx="398585" cy="3985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2825FF27-D8C9-BB52-FBC9-D74616FD5D22}"/>
              </a:ext>
            </a:extLst>
          </p:cNvPr>
          <p:cNvSpPr/>
          <p:nvPr/>
        </p:nvSpPr>
        <p:spPr>
          <a:xfrm>
            <a:off x="3971200" y="4613552"/>
            <a:ext cx="1270937" cy="4793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A3486B-E5B7-9FDB-638B-F766C8949EEF}"/>
              </a:ext>
            </a:extLst>
          </p:cNvPr>
          <p:cNvGrpSpPr/>
          <p:nvPr/>
        </p:nvGrpSpPr>
        <p:grpSpPr>
          <a:xfrm>
            <a:off x="2750698" y="5720730"/>
            <a:ext cx="1297639" cy="479320"/>
            <a:chOff x="4316412" y="2065444"/>
            <a:chExt cx="1297639" cy="4793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1D830AE-BB2F-92DF-B699-67769681C16F}"/>
                    </a:ext>
                  </a:extLst>
                </p:cNvPr>
                <p:cNvSpPr/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1D830AE-BB2F-92DF-B699-67769681C1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35A6BE2-C6EF-6A9A-208A-97D0FDA6ADE4}"/>
                    </a:ext>
                  </a:extLst>
                </p:cNvPr>
                <p:cNvSpPr/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35A6BE2-C6EF-6A9A-208A-97D0FDA6AD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E03440-ECD5-B363-DD60-0E6CC7D3680F}"/>
                    </a:ext>
                  </a:extLst>
                </p:cNvPr>
                <p:cNvSpPr/>
                <p:nvPr/>
              </p:nvSpPr>
              <p:spPr>
                <a:xfrm>
                  <a:off x="5155842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E03440-ECD5-B363-DD60-0E6CC7D368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5842" y="2104683"/>
                  <a:ext cx="398585" cy="39858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1D1F54-C04E-2801-C764-ABBFE3F1AD76}"/>
                </a:ext>
              </a:extLst>
            </p:cNvPr>
            <p:cNvSpPr/>
            <p:nvPr/>
          </p:nvSpPr>
          <p:spPr>
            <a:xfrm>
              <a:off x="4316412" y="2065444"/>
              <a:ext cx="1297639" cy="4793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1B18F5-47A7-C1D9-96E0-E424EA021550}"/>
              </a:ext>
            </a:extLst>
          </p:cNvPr>
          <p:cNvGrpSpPr/>
          <p:nvPr/>
        </p:nvGrpSpPr>
        <p:grpSpPr>
          <a:xfrm>
            <a:off x="4367180" y="5720730"/>
            <a:ext cx="1289825" cy="479320"/>
            <a:chOff x="4316412" y="2065444"/>
            <a:chExt cx="1289825" cy="4793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9708F63-3AFE-1FD5-C8A9-61CAF6D7A6FC}"/>
                    </a:ext>
                  </a:extLst>
                </p:cNvPr>
                <p:cNvSpPr/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9708F63-3AFE-1FD5-C8A9-61CAF6D7A6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27E13F4-21D3-073E-5160-E106E88D596E}"/>
                    </a:ext>
                  </a:extLst>
                </p:cNvPr>
                <p:cNvSpPr/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27E13F4-21D3-073E-5160-E106E88D59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03A566-C2CC-84AB-D3FF-21D6C6D65CC5}"/>
                </a:ext>
              </a:extLst>
            </p:cNvPr>
            <p:cNvSpPr/>
            <p:nvPr/>
          </p:nvSpPr>
          <p:spPr>
            <a:xfrm>
              <a:off x="5155842" y="2104683"/>
              <a:ext cx="398585" cy="39858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8E28386-BFC4-B8FF-0DBD-244F6792AF5A}"/>
                </a:ext>
              </a:extLst>
            </p:cNvPr>
            <p:cNvSpPr/>
            <p:nvPr/>
          </p:nvSpPr>
          <p:spPr>
            <a:xfrm>
              <a:off x="4316412" y="2065444"/>
              <a:ext cx="1289825" cy="4793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2ECF07-E054-FC0A-001E-759124212F5D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399518" y="5051962"/>
            <a:ext cx="615603" cy="66876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771A44B-6927-38CD-452F-AD4B19C8F9F1}"/>
              </a:ext>
            </a:extLst>
          </p:cNvPr>
          <p:cNvGrpSpPr/>
          <p:nvPr/>
        </p:nvGrpSpPr>
        <p:grpSpPr>
          <a:xfrm>
            <a:off x="2637049" y="3337139"/>
            <a:ext cx="1855787" cy="956731"/>
            <a:chOff x="3046412" y="2264835"/>
            <a:chExt cx="1855787" cy="95673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B36E09-1BA3-D574-3178-CE6A90D40364}"/>
                </a:ext>
              </a:extLst>
            </p:cNvPr>
            <p:cNvSpPr/>
            <p:nvPr/>
          </p:nvSpPr>
          <p:spPr>
            <a:xfrm>
              <a:off x="3046412" y="2279389"/>
              <a:ext cx="1855787" cy="9421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4C98717-1696-28A2-6FB0-851F367EF65F}"/>
                </a:ext>
              </a:extLst>
            </p:cNvPr>
            <p:cNvSpPr txBox="1"/>
            <p:nvPr/>
          </p:nvSpPr>
          <p:spPr>
            <a:xfrm>
              <a:off x="3052233" y="2264835"/>
              <a:ext cx="1044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Worker 1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453B883-0327-16FC-0ACA-7A45E6D4574D}"/>
              </a:ext>
            </a:extLst>
          </p:cNvPr>
          <p:cNvGrpSpPr/>
          <p:nvPr/>
        </p:nvGrpSpPr>
        <p:grpSpPr>
          <a:xfrm>
            <a:off x="4588616" y="3337139"/>
            <a:ext cx="1855787" cy="956731"/>
            <a:chOff x="3046412" y="2264835"/>
            <a:chExt cx="1855787" cy="95673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1F34254-DED6-9E98-E825-6BFC857D176A}"/>
                </a:ext>
              </a:extLst>
            </p:cNvPr>
            <p:cNvSpPr/>
            <p:nvPr/>
          </p:nvSpPr>
          <p:spPr>
            <a:xfrm>
              <a:off x="3046412" y="2279389"/>
              <a:ext cx="1855787" cy="9421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5F15326-A8E7-8FCA-4908-A4298184F8FC}"/>
                </a:ext>
              </a:extLst>
            </p:cNvPr>
            <p:cNvSpPr txBox="1"/>
            <p:nvPr/>
          </p:nvSpPr>
          <p:spPr>
            <a:xfrm>
              <a:off x="3052233" y="2264835"/>
              <a:ext cx="1044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Worker 2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688062-EE63-1F20-D6A8-D80A55C075B3}"/>
              </a:ext>
            </a:extLst>
          </p:cNvPr>
          <p:cNvGrpSpPr/>
          <p:nvPr/>
        </p:nvGrpSpPr>
        <p:grpSpPr>
          <a:xfrm>
            <a:off x="6519016" y="3342430"/>
            <a:ext cx="1855787" cy="956731"/>
            <a:chOff x="3046412" y="2264835"/>
            <a:chExt cx="1855787" cy="95673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C02710-D1D0-F25B-E68C-F776048AFF1F}"/>
                </a:ext>
              </a:extLst>
            </p:cNvPr>
            <p:cNvSpPr/>
            <p:nvPr/>
          </p:nvSpPr>
          <p:spPr>
            <a:xfrm>
              <a:off x="3046412" y="2279389"/>
              <a:ext cx="1855787" cy="9421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296E530-DBE8-72CC-5F39-A81DE8CBD2B6}"/>
                </a:ext>
              </a:extLst>
            </p:cNvPr>
            <p:cNvSpPr txBox="1"/>
            <p:nvPr/>
          </p:nvSpPr>
          <p:spPr>
            <a:xfrm>
              <a:off x="3052233" y="2264835"/>
              <a:ext cx="1044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Worker 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50E24EB-8182-4DCC-4940-D1D2F8FD8FFC}"/>
                  </a:ext>
                </a:extLst>
              </p:cNvPr>
              <p:cNvSpPr/>
              <p:nvPr/>
            </p:nvSpPr>
            <p:spPr>
              <a:xfrm>
                <a:off x="3678907" y="1974591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50E24EB-8182-4DCC-4940-D1D2F8FD8F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907" y="1974591"/>
                <a:ext cx="613834" cy="349511"/>
              </a:xfrm>
              <a:prstGeom prst="rect">
                <a:avLst/>
              </a:prstGeom>
              <a:blipFill>
                <a:blip r:embed="rId10"/>
                <a:stretch>
                  <a:fillRect b="-1695"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D2AEF4A-2F08-1177-2D0F-520888DC6F63}"/>
                  </a:ext>
                </a:extLst>
              </p:cNvPr>
              <p:cNvSpPr/>
              <p:nvPr/>
            </p:nvSpPr>
            <p:spPr>
              <a:xfrm>
                <a:off x="4581736" y="607648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D2AEF4A-2F08-1177-2D0F-520888DC6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736" y="607648"/>
                <a:ext cx="613834" cy="349511"/>
              </a:xfrm>
              <a:prstGeom prst="rect">
                <a:avLst/>
              </a:prstGeom>
              <a:blipFill>
                <a:blip r:embed="rId11"/>
                <a:stretch>
                  <a:fillRect b="-1695"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F33922-B986-457C-CC8E-D2264732FF9A}"/>
              </a:ext>
            </a:extLst>
          </p:cNvPr>
          <p:cNvCxnSpPr>
            <a:cxnSpLocks/>
          </p:cNvCxnSpPr>
          <p:nvPr/>
        </p:nvCxnSpPr>
        <p:spPr>
          <a:xfrm>
            <a:off x="4071905" y="5858550"/>
            <a:ext cx="29656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46A1EC-06EF-087C-20A5-E03C61649128}"/>
              </a:ext>
            </a:extLst>
          </p:cNvPr>
          <p:cNvCxnSpPr>
            <a:cxnSpLocks/>
          </p:cNvCxnSpPr>
          <p:nvPr/>
        </p:nvCxnSpPr>
        <p:spPr>
          <a:xfrm flipH="1">
            <a:off x="4075435" y="6079985"/>
            <a:ext cx="27538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B8BD3B4-2A86-F30B-2999-E86AF8783C60}"/>
                  </a:ext>
                </a:extLst>
              </p:cNvPr>
              <p:cNvSpPr/>
              <p:nvPr/>
            </p:nvSpPr>
            <p:spPr>
              <a:xfrm>
                <a:off x="3001433" y="1974591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B8BD3B4-2A86-F30B-2999-E86AF8783C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433" y="1974591"/>
                <a:ext cx="613834" cy="349511"/>
              </a:xfrm>
              <a:prstGeom prst="rect">
                <a:avLst/>
              </a:prstGeom>
              <a:blipFill>
                <a:blip r:embed="rId12"/>
                <a:stretch>
                  <a:fillRect b="-1695"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8C73FB3-D85B-97C7-FDB7-02D82F442750}"/>
                  </a:ext>
                </a:extLst>
              </p:cNvPr>
              <p:cNvSpPr/>
              <p:nvPr/>
            </p:nvSpPr>
            <p:spPr>
              <a:xfrm>
                <a:off x="4356381" y="1974591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8C73FB3-D85B-97C7-FDB7-02D82F4427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381" y="1974591"/>
                <a:ext cx="613834" cy="349511"/>
              </a:xfrm>
              <a:prstGeom prst="rect">
                <a:avLst/>
              </a:prstGeom>
              <a:blipFill>
                <a:blip r:embed="rId13"/>
                <a:stretch>
                  <a:fillRect b="-1695"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AA76123-E2E4-4E68-3C24-7DF737FC95EF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412403" y="5051637"/>
            <a:ext cx="599690" cy="66909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C55F063-FCE9-34C3-9C7F-0E6D727FFB14}"/>
              </a:ext>
            </a:extLst>
          </p:cNvPr>
          <p:cNvGrpSpPr/>
          <p:nvPr/>
        </p:nvGrpSpPr>
        <p:grpSpPr>
          <a:xfrm>
            <a:off x="5958914" y="5720730"/>
            <a:ext cx="1289825" cy="479320"/>
            <a:chOff x="4316412" y="2065444"/>
            <a:chExt cx="1289825" cy="4793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1D219BE8-15FF-3C94-DFB6-B4D61BB86AB3}"/>
                    </a:ext>
                  </a:extLst>
                </p:cNvPr>
                <p:cNvSpPr/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1D219BE8-15FF-3C94-DFB6-B4D61BB86A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001E743-420C-2BC6-60AE-E466D2DEE10B}"/>
                    </a:ext>
                  </a:extLst>
                </p:cNvPr>
                <p:cNvSpPr/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001E743-420C-2BC6-60AE-E466D2DEE1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295A31E-CAE5-289C-E045-6EA562FAB892}"/>
                </a:ext>
              </a:extLst>
            </p:cNvPr>
            <p:cNvSpPr/>
            <p:nvPr/>
          </p:nvSpPr>
          <p:spPr>
            <a:xfrm>
              <a:off x="5155842" y="2104683"/>
              <a:ext cx="398585" cy="39858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3ADB32-4EA5-AE39-4886-24D1396E2269}"/>
                </a:ext>
              </a:extLst>
            </p:cNvPr>
            <p:cNvSpPr/>
            <p:nvPr/>
          </p:nvSpPr>
          <p:spPr>
            <a:xfrm>
              <a:off x="4316412" y="2065444"/>
              <a:ext cx="1289825" cy="4793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C4F106-0324-4AD4-60C5-3B5B2A080937}"/>
              </a:ext>
            </a:extLst>
          </p:cNvPr>
          <p:cNvCxnSpPr>
            <a:cxnSpLocks/>
          </p:cNvCxnSpPr>
          <p:nvPr/>
        </p:nvCxnSpPr>
        <p:spPr>
          <a:xfrm>
            <a:off x="5663639" y="5850083"/>
            <a:ext cx="29656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D67D576-5187-4A5F-CCDC-40261DBFEF5D}"/>
              </a:ext>
            </a:extLst>
          </p:cNvPr>
          <p:cNvCxnSpPr>
            <a:cxnSpLocks/>
          </p:cNvCxnSpPr>
          <p:nvPr/>
        </p:nvCxnSpPr>
        <p:spPr>
          <a:xfrm flipH="1">
            <a:off x="5667169" y="6071518"/>
            <a:ext cx="27538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04C587B-137E-08C0-0D27-35B4F51F9921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4806103" y="5043171"/>
            <a:ext cx="1797724" cy="67755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7169503A-BCFB-FAD2-48E5-852B5EE1CDA2}"/>
              </a:ext>
            </a:extLst>
          </p:cNvPr>
          <p:cNvSpPr/>
          <p:nvPr/>
        </p:nvSpPr>
        <p:spPr>
          <a:xfrm>
            <a:off x="2641282" y="2576994"/>
            <a:ext cx="5733522" cy="69664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25425-1F3C-6CB1-D1C1-010D1AB9BB28}"/>
              </a:ext>
            </a:extLst>
          </p:cNvPr>
          <p:cNvSpPr txBox="1"/>
          <p:nvPr/>
        </p:nvSpPr>
        <p:spPr>
          <a:xfrm>
            <a:off x="6292003" y="1876642"/>
            <a:ext cx="1279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Lock-free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Queue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1BC2767-2A8C-4644-BB87-AF35F1AD3707}"/>
              </a:ext>
            </a:extLst>
          </p:cNvPr>
          <p:cNvGrpSpPr/>
          <p:nvPr/>
        </p:nvGrpSpPr>
        <p:grpSpPr>
          <a:xfrm>
            <a:off x="2637049" y="989772"/>
            <a:ext cx="1855787" cy="585045"/>
            <a:chOff x="3046412" y="2264835"/>
            <a:chExt cx="1855787" cy="58504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266AD8C-C6B6-D532-45A1-6DA5EC40C791}"/>
                </a:ext>
              </a:extLst>
            </p:cNvPr>
            <p:cNvSpPr/>
            <p:nvPr/>
          </p:nvSpPr>
          <p:spPr>
            <a:xfrm>
              <a:off x="3046412" y="2279390"/>
              <a:ext cx="1855787" cy="57049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590C97C-5A01-F00C-5362-BCD7E205468E}"/>
                </a:ext>
              </a:extLst>
            </p:cNvPr>
            <p:cNvSpPr txBox="1"/>
            <p:nvPr/>
          </p:nvSpPr>
          <p:spPr>
            <a:xfrm>
              <a:off x="3052233" y="2264835"/>
              <a:ext cx="1629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Thread 1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54952A4-EAA1-7373-E8DF-66649C7399AD}"/>
              </a:ext>
            </a:extLst>
          </p:cNvPr>
          <p:cNvGrpSpPr/>
          <p:nvPr/>
        </p:nvGrpSpPr>
        <p:grpSpPr>
          <a:xfrm>
            <a:off x="4578032" y="989772"/>
            <a:ext cx="1855787" cy="585045"/>
            <a:chOff x="3046412" y="2264835"/>
            <a:chExt cx="1855787" cy="585045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000E14F-388D-3EE3-FA7E-9CBA547B26D5}"/>
                </a:ext>
              </a:extLst>
            </p:cNvPr>
            <p:cNvSpPr/>
            <p:nvPr/>
          </p:nvSpPr>
          <p:spPr>
            <a:xfrm>
              <a:off x="3046412" y="2279390"/>
              <a:ext cx="1855787" cy="57049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38A464B-0C8B-8F0A-EE9A-5D835F4DE3C8}"/>
                </a:ext>
              </a:extLst>
            </p:cNvPr>
            <p:cNvSpPr txBox="1"/>
            <p:nvPr/>
          </p:nvSpPr>
          <p:spPr>
            <a:xfrm>
              <a:off x="3052233" y="2264835"/>
              <a:ext cx="1629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Thread 2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75AE602-8C5D-3EB7-DC69-7C7D825D4DB8}"/>
              </a:ext>
            </a:extLst>
          </p:cNvPr>
          <p:cNvGrpSpPr/>
          <p:nvPr/>
        </p:nvGrpSpPr>
        <p:grpSpPr>
          <a:xfrm>
            <a:off x="6519016" y="989772"/>
            <a:ext cx="1855787" cy="585045"/>
            <a:chOff x="3046412" y="2264835"/>
            <a:chExt cx="1855787" cy="58504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814ED94-9A21-42FB-35FF-34EE1C721477}"/>
                </a:ext>
              </a:extLst>
            </p:cNvPr>
            <p:cNvSpPr/>
            <p:nvPr/>
          </p:nvSpPr>
          <p:spPr>
            <a:xfrm>
              <a:off x="3046412" y="2279390"/>
              <a:ext cx="1855787" cy="57049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A3653BB-265F-5645-A489-0BBD063BB35A}"/>
                </a:ext>
              </a:extLst>
            </p:cNvPr>
            <p:cNvSpPr txBox="1"/>
            <p:nvPr/>
          </p:nvSpPr>
          <p:spPr>
            <a:xfrm>
              <a:off x="3052233" y="2264835"/>
              <a:ext cx="1629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Thread 3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22EF0BA4-0AF7-41B8-5DC3-2F53D0F222AB}"/>
              </a:ext>
            </a:extLst>
          </p:cNvPr>
          <p:cNvSpPr/>
          <p:nvPr/>
        </p:nvSpPr>
        <p:spPr>
          <a:xfrm>
            <a:off x="5033856" y="1974591"/>
            <a:ext cx="613834" cy="34951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2DDA6BE-FBAA-7B79-5B53-05958BC6B75D}"/>
              </a:ext>
            </a:extLst>
          </p:cNvPr>
          <p:cNvCxnSpPr>
            <a:cxnSpLocks/>
            <a:stCxn id="76" idx="2"/>
            <a:endCxn id="83" idx="0"/>
          </p:cNvCxnSpPr>
          <p:nvPr/>
        </p:nvCxnSpPr>
        <p:spPr>
          <a:xfrm flipH="1">
            <a:off x="5340773" y="1574817"/>
            <a:ext cx="165153" cy="3997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886D5236-DEF3-0E05-D92C-3B4AB61666A8}"/>
              </a:ext>
            </a:extLst>
          </p:cNvPr>
          <p:cNvSpPr/>
          <p:nvPr/>
        </p:nvSpPr>
        <p:spPr>
          <a:xfrm>
            <a:off x="5704416" y="1969511"/>
            <a:ext cx="613834" cy="34951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096A8EB-3D90-4D05-39DD-902BD70F9228}"/>
              </a:ext>
            </a:extLst>
          </p:cNvPr>
          <p:cNvCxnSpPr>
            <a:cxnSpLocks/>
            <a:stCxn id="73" idx="2"/>
            <a:endCxn id="87" idx="0"/>
          </p:cNvCxnSpPr>
          <p:nvPr/>
        </p:nvCxnSpPr>
        <p:spPr>
          <a:xfrm>
            <a:off x="3564943" y="1574817"/>
            <a:ext cx="2446390" cy="39469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2A667BE-2F38-90A7-D880-11163602D761}"/>
                  </a:ext>
                </a:extLst>
              </p:cNvPr>
              <p:cNvSpPr/>
              <p:nvPr/>
            </p:nvSpPr>
            <p:spPr>
              <a:xfrm>
                <a:off x="2641176" y="607648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2A667BE-2F38-90A7-D880-11163602D7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176" y="607648"/>
                <a:ext cx="613834" cy="349511"/>
              </a:xfrm>
              <a:prstGeom prst="rect">
                <a:avLst/>
              </a:prstGeom>
              <a:blipFill>
                <a:blip r:embed="rId16"/>
                <a:stretch>
                  <a:fillRect b="-1695"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ectangle 91">
            <a:extLst>
              <a:ext uri="{FF2B5EF4-FFF2-40B4-BE49-F238E27FC236}">
                <a16:creationId xmlns:a16="http://schemas.microsoft.com/office/drawing/2014/main" id="{66F36AAA-0444-4121-AA12-7A43FD85BEFE}"/>
              </a:ext>
            </a:extLst>
          </p:cNvPr>
          <p:cNvSpPr/>
          <p:nvPr/>
        </p:nvSpPr>
        <p:spPr>
          <a:xfrm>
            <a:off x="1670538" y="1802618"/>
            <a:ext cx="7832872" cy="45969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AC0694A-F3BD-A6D4-6262-735A6ABD7FD0}"/>
              </a:ext>
            </a:extLst>
          </p:cNvPr>
          <p:cNvSpPr txBox="1"/>
          <p:nvPr/>
        </p:nvSpPr>
        <p:spPr>
          <a:xfrm>
            <a:off x="8327912" y="1832355"/>
            <a:ext cx="1159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PALM Tree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42DEC9E-67D9-8591-35FA-E2498FB59738}"/>
              </a:ext>
            </a:extLst>
          </p:cNvPr>
          <p:cNvGrpSpPr/>
          <p:nvPr/>
        </p:nvGrpSpPr>
        <p:grpSpPr>
          <a:xfrm>
            <a:off x="3854058" y="2641817"/>
            <a:ext cx="3245242" cy="523220"/>
            <a:chOff x="3854058" y="2641817"/>
            <a:chExt cx="3245242" cy="52322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38E2AB7-3858-AF90-B0F3-5871EB2827D9}"/>
                </a:ext>
              </a:extLst>
            </p:cNvPr>
            <p:cNvSpPr/>
            <p:nvPr/>
          </p:nvSpPr>
          <p:spPr>
            <a:xfrm>
              <a:off x="3854058" y="2666360"/>
              <a:ext cx="3038231" cy="47413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F623D92E-8D27-9D2F-FF2C-BD589B05A51A}"/>
                    </a:ext>
                  </a:extLst>
                </p:cNvPr>
                <p:cNvSpPr/>
                <p:nvPr/>
              </p:nvSpPr>
              <p:spPr>
                <a:xfrm>
                  <a:off x="3918373" y="2730241"/>
                  <a:ext cx="613834" cy="349511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accent6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1200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F623D92E-8D27-9D2F-FF2C-BD589B05A5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8373" y="2730241"/>
                  <a:ext cx="613834" cy="349511"/>
                </a:xfrm>
                <a:prstGeom prst="rect">
                  <a:avLst/>
                </a:prstGeom>
                <a:blipFill>
                  <a:blip r:embed="rId17"/>
                  <a:stretch>
                    <a:fillRect b="-1695"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95EE01E-737F-54AE-3DD0-857FB53B88C6}"/>
                </a:ext>
              </a:extLst>
            </p:cNvPr>
            <p:cNvSpPr txBox="1"/>
            <p:nvPr/>
          </p:nvSpPr>
          <p:spPr>
            <a:xfrm>
              <a:off x="6215803" y="2641817"/>
              <a:ext cx="8834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Batch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0FFBD5AC-8772-306E-356C-DA5598B721CC}"/>
                    </a:ext>
                  </a:extLst>
                </p:cNvPr>
                <p:cNvSpPr/>
                <p:nvPr/>
              </p:nvSpPr>
              <p:spPr>
                <a:xfrm>
                  <a:off x="4600998" y="2727066"/>
                  <a:ext cx="613834" cy="349511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accent2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endParaRPr lang="en-US" sz="120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0FFBD5AC-8772-306E-356C-DA5598B721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0998" y="2727066"/>
                  <a:ext cx="613834" cy="349511"/>
                </a:xfrm>
                <a:prstGeom prst="rect">
                  <a:avLst/>
                </a:prstGeom>
                <a:blipFill>
                  <a:blip r:embed="rId18"/>
                  <a:stretch>
                    <a:fillRect b="-1667"/>
                  </a:stretch>
                </a:blip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DD2E29D0-CD23-3E3F-00C8-CF993D713944}"/>
                    </a:ext>
                  </a:extLst>
                </p:cNvPr>
                <p:cNvSpPr/>
                <p:nvPr/>
              </p:nvSpPr>
              <p:spPr>
                <a:xfrm>
                  <a:off x="5281718" y="2727066"/>
                  <a:ext cx="613834" cy="349511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 sz="1200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DD2E29D0-CD23-3E3F-00C8-CF993D7139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1718" y="2727066"/>
                  <a:ext cx="613834" cy="349511"/>
                </a:xfrm>
                <a:prstGeom prst="rect">
                  <a:avLst/>
                </a:prstGeom>
                <a:blipFill>
                  <a:blip r:embed="rId19"/>
                  <a:stretch>
                    <a:fillRect b="-1667"/>
                  </a:stretch>
                </a:blip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3A0150C6-AC53-5309-B590-05C40A2A9348}"/>
                  </a:ext>
                </a:extLst>
              </p:cNvPr>
              <p:cNvSpPr/>
              <p:nvPr/>
            </p:nvSpPr>
            <p:spPr>
              <a:xfrm>
                <a:off x="2709333" y="3861494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3A0150C6-AC53-5309-B590-05C40A2A93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333" y="3861494"/>
                <a:ext cx="613834" cy="349511"/>
              </a:xfrm>
              <a:prstGeom prst="rect">
                <a:avLst/>
              </a:prstGeom>
              <a:blipFill>
                <a:blip r:embed="rId20"/>
                <a:stretch>
                  <a:fillRect b="-1667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E771AC9-16DF-5840-92AB-09EE862BD39D}"/>
                  </a:ext>
                </a:extLst>
              </p:cNvPr>
              <p:cNvSpPr/>
              <p:nvPr/>
            </p:nvSpPr>
            <p:spPr>
              <a:xfrm>
                <a:off x="4650845" y="3861494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E771AC9-16DF-5840-92AB-09EE862BD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845" y="3861494"/>
                <a:ext cx="613834" cy="349511"/>
              </a:xfrm>
              <a:prstGeom prst="rect">
                <a:avLst/>
              </a:prstGeom>
              <a:blipFill>
                <a:blip r:embed="rId21"/>
                <a:stretch>
                  <a:fillRect b="-1667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AB6BCDD6-4B7E-09EA-CE8B-74559BF0C00A}"/>
                  </a:ext>
                </a:extLst>
              </p:cNvPr>
              <p:cNvSpPr/>
              <p:nvPr/>
            </p:nvSpPr>
            <p:spPr>
              <a:xfrm>
                <a:off x="6592358" y="3861494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AB6BCDD6-4B7E-09EA-CE8B-74559BF0C0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358" y="3861494"/>
                <a:ext cx="613834" cy="349511"/>
              </a:xfrm>
              <a:prstGeom prst="rect">
                <a:avLst/>
              </a:prstGeom>
              <a:blipFill>
                <a:blip r:embed="rId19"/>
                <a:stretch>
                  <a:fillRect b="-1667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0C322082-1795-6BFE-4DCA-491264B28C00}"/>
              </a:ext>
            </a:extLst>
          </p:cNvPr>
          <p:cNvSpPr txBox="1"/>
          <p:nvPr/>
        </p:nvSpPr>
        <p:spPr>
          <a:xfrm>
            <a:off x="8424279" y="1001798"/>
            <a:ext cx="3067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submit operation request to the lock-free request queue in async fashion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7CF83E-E968-8E1E-90D3-9C469C5E81D2}"/>
              </a:ext>
            </a:extLst>
          </p:cNvPr>
          <p:cNvSpPr txBox="1"/>
          <p:nvPr/>
        </p:nvSpPr>
        <p:spPr>
          <a:xfrm>
            <a:off x="8423295" y="2522848"/>
            <a:ext cx="3067665" cy="1169551"/>
          </a:xfrm>
          <a:prstGeom prst="rect">
            <a:avLst/>
          </a:prstGeom>
          <a:solidFill>
            <a:schemeClr val="bg1">
              <a:alpha val="7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thread initiate a PALM cycle when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 timeout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Scheduler get enough request from request queue to fill up a batch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26A59D-0241-6C93-47BE-CE399A140222}"/>
              </a:ext>
            </a:extLst>
          </p:cNvPr>
          <p:cNvSpPr txBox="1"/>
          <p:nvPr/>
        </p:nvSpPr>
        <p:spPr>
          <a:xfrm>
            <a:off x="8417434" y="3853417"/>
            <a:ext cx="3067665" cy="738664"/>
          </a:xfrm>
          <a:prstGeom prst="rect">
            <a:avLst/>
          </a:prstGeom>
          <a:solidFill>
            <a:schemeClr val="bg1">
              <a:alpha val="7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 search for leaf node the key corresponds to in parallel (key may or may not exist in that node)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918FED-3B02-E29E-DFC0-4568B4BEC8F2}"/>
              </a:ext>
            </a:extLst>
          </p:cNvPr>
          <p:cNvSpPr/>
          <p:nvPr/>
        </p:nvSpPr>
        <p:spPr>
          <a:xfrm>
            <a:off x="7213601" y="2666360"/>
            <a:ext cx="1075266" cy="47413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BA859B-5760-A856-768D-97E51CA53AC6}"/>
              </a:ext>
            </a:extLst>
          </p:cNvPr>
          <p:cNvSpPr txBox="1"/>
          <p:nvPr/>
        </p:nvSpPr>
        <p:spPr>
          <a:xfrm>
            <a:off x="658444" y="768580"/>
            <a:ext cx="1133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1</a:t>
            </a: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F8A713-92E2-E722-C37E-41AA8A64DF28}"/>
              </a:ext>
            </a:extLst>
          </p:cNvPr>
          <p:cNvCxnSpPr>
            <a:cxnSpLocks/>
            <a:stCxn id="102" idx="2"/>
            <a:endCxn id="10" idx="0"/>
          </p:cNvCxnSpPr>
          <p:nvPr/>
        </p:nvCxnSpPr>
        <p:spPr>
          <a:xfrm>
            <a:off x="3016250" y="4211005"/>
            <a:ext cx="383268" cy="1509725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A7F2E02-382D-9AC5-BEA8-84499E9A5F29}"/>
              </a:ext>
            </a:extLst>
          </p:cNvPr>
          <p:cNvCxnSpPr>
            <a:cxnSpLocks/>
            <a:stCxn id="103" idx="2"/>
            <a:endCxn id="48" idx="0"/>
          </p:cNvCxnSpPr>
          <p:nvPr/>
        </p:nvCxnSpPr>
        <p:spPr>
          <a:xfrm>
            <a:off x="4957762" y="4211005"/>
            <a:ext cx="1646065" cy="150972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360F9DF-2550-613F-037F-99EF38C9EC47}"/>
              </a:ext>
            </a:extLst>
          </p:cNvPr>
          <p:cNvCxnSpPr>
            <a:cxnSpLocks/>
            <a:stCxn id="104" idx="2"/>
            <a:endCxn id="15" idx="0"/>
          </p:cNvCxnSpPr>
          <p:nvPr/>
        </p:nvCxnSpPr>
        <p:spPr>
          <a:xfrm flipH="1">
            <a:off x="5012093" y="4211005"/>
            <a:ext cx="1887182" cy="150972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E521D1E-4C79-4B1B-B774-931E3693841F}"/>
                  </a:ext>
                </a:extLst>
              </p:cNvPr>
              <p:cNvSpPr/>
              <p:nvPr/>
            </p:nvSpPr>
            <p:spPr>
              <a:xfrm>
                <a:off x="3359573" y="3861494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E521D1E-4C79-4B1B-B774-931E369384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573" y="3861494"/>
                <a:ext cx="613834" cy="349511"/>
              </a:xfrm>
              <a:prstGeom prst="rect">
                <a:avLst/>
              </a:prstGeom>
              <a:blipFill>
                <a:blip r:embed="rId22"/>
                <a:stretch>
                  <a:fillRect b="-1667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A6DD05E-900C-CA2E-B52D-7D2D5871F9A6}"/>
              </a:ext>
            </a:extLst>
          </p:cNvPr>
          <p:cNvCxnSpPr>
            <a:cxnSpLocks/>
            <a:stCxn id="69" idx="2"/>
            <a:endCxn id="15" idx="0"/>
          </p:cNvCxnSpPr>
          <p:nvPr/>
        </p:nvCxnSpPr>
        <p:spPr>
          <a:xfrm>
            <a:off x="3666490" y="4211005"/>
            <a:ext cx="1345603" cy="1509725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B14D841-A568-1324-B72C-A43971040CF3}"/>
                  </a:ext>
                </a:extLst>
              </p:cNvPr>
              <p:cNvSpPr txBox="1"/>
              <p:nvPr/>
            </p:nvSpPr>
            <p:spPr>
              <a:xfrm>
                <a:off x="5661765" y="2743417"/>
                <a:ext cx="8834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B14D841-A568-1324-B72C-A43971040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65" y="2743417"/>
                <a:ext cx="883497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14FE2CA4-1ADC-3457-4797-497E18BF2655}"/>
                  </a:ext>
                </a:extLst>
              </p:cNvPr>
              <p:cNvSpPr/>
              <p:nvPr/>
            </p:nvSpPr>
            <p:spPr>
              <a:xfrm>
                <a:off x="5317595" y="3863610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14FE2CA4-1ADC-3457-4797-497E18BF26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595" y="3863610"/>
                <a:ext cx="613834" cy="349511"/>
              </a:xfrm>
              <a:prstGeom prst="rect">
                <a:avLst/>
              </a:prstGeom>
              <a:blipFill>
                <a:blip r:embed="rId24"/>
                <a:stretch>
                  <a:fillRect b="-1695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29D588B-DA71-51C3-9A0B-5E1607C37D1F}"/>
              </a:ext>
            </a:extLst>
          </p:cNvPr>
          <p:cNvCxnSpPr>
            <a:cxnSpLocks/>
            <a:stCxn id="85" idx="2"/>
            <a:endCxn id="48" idx="0"/>
          </p:cNvCxnSpPr>
          <p:nvPr/>
        </p:nvCxnSpPr>
        <p:spPr>
          <a:xfrm>
            <a:off x="5624512" y="4213121"/>
            <a:ext cx="979315" cy="150760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FB6BC39-8E39-0B23-8543-826D3EC59BF7}"/>
              </a:ext>
            </a:extLst>
          </p:cNvPr>
          <p:cNvSpPr txBox="1"/>
          <p:nvPr/>
        </p:nvSpPr>
        <p:spPr>
          <a:xfrm>
            <a:off x="2599607" y="2534734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15082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447C5E3F-FD68-362F-3A58-78C7D6ED6565}"/>
              </a:ext>
            </a:extLst>
          </p:cNvPr>
          <p:cNvSpPr/>
          <p:nvPr/>
        </p:nvSpPr>
        <p:spPr>
          <a:xfrm>
            <a:off x="2927350" y="1915583"/>
            <a:ext cx="4605867" cy="47413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1BB0D0B-C2EF-0BC4-CB83-DE9A308219C9}"/>
                  </a:ext>
                </a:extLst>
              </p:cNvPr>
              <p:cNvSpPr/>
              <p:nvPr/>
            </p:nvSpPr>
            <p:spPr>
              <a:xfrm>
                <a:off x="4012646" y="4652791"/>
                <a:ext cx="398585" cy="398585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1BB0D0B-C2EF-0BC4-CB83-DE9A30821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646" y="4652791"/>
                <a:ext cx="398585" cy="3985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202CA09-66EA-4598-AE6B-915557539B3B}"/>
                  </a:ext>
                </a:extLst>
              </p:cNvPr>
              <p:cNvSpPr/>
              <p:nvPr/>
            </p:nvSpPr>
            <p:spPr>
              <a:xfrm>
                <a:off x="4414975" y="4652791"/>
                <a:ext cx="398585" cy="398585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202CA09-66EA-4598-AE6B-915557539B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975" y="4652791"/>
                <a:ext cx="398585" cy="3985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F3C65D4-C81E-7B99-F19E-ED7E1F0F5E3C}"/>
                  </a:ext>
                </a:extLst>
              </p:cNvPr>
              <p:cNvSpPr/>
              <p:nvPr/>
            </p:nvSpPr>
            <p:spPr>
              <a:xfrm>
                <a:off x="4810630" y="4652791"/>
                <a:ext cx="398585" cy="398585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F3C65D4-C81E-7B99-F19E-ED7E1F0F5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630" y="4652791"/>
                <a:ext cx="398585" cy="3985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2825FF27-D8C9-BB52-FBC9-D74616FD5D22}"/>
              </a:ext>
            </a:extLst>
          </p:cNvPr>
          <p:cNvSpPr/>
          <p:nvPr/>
        </p:nvSpPr>
        <p:spPr>
          <a:xfrm>
            <a:off x="3971200" y="4613552"/>
            <a:ext cx="1270937" cy="4793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A3486B-E5B7-9FDB-638B-F766C8949EEF}"/>
              </a:ext>
            </a:extLst>
          </p:cNvPr>
          <p:cNvGrpSpPr/>
          <p:nvPr/>
        </p:nvGrpSpPr>
        <p:grpSpPr>
          <a:xfrm>
            <a:off x="2750698" y="5720730"/>
            <a:ext cx="1297639" cy="479320"/>
            <a:chOff x="4316412" y="2065444"/>
            <a:chExt cx="1297639" cy="4793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1D830AE-BB2F-92DF-B699-67769681C16F}"/>
                    </a:ext>
                  </a:extLst>
                </p:cNvPr>
                <p:cNvSpPr/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1D830AE-BB2F-92DF-B699-67769681C1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35A6BE2-C6EF-6A9A-208A-97D0FDA6ADE4}"/>
                    </a:ext>
                  </a:extLst>
                </p:cNvPr>
                <p:cNvSpPr/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35A6BE2-C6EF-6A9A-208A-97D0FDA6AD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E03440-ECD5-B363-DD60-0E6CC7D3680F}"/>
                    </a:ext>
                  </a:extLst>
                </p:cNvPr>
                <p:cNvSpPr/>
                <p:nvPr/>
              </p:nvSpPr>
              <p:spPr>
                <a:xfrm>
                  <a:off x="5155842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E03440-ECD5-B363-DD60-0E6CC7D368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5842" y="2104683"/>
                  <a:ext cx="398585" cy="39858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1D1F54-C04E-2801-C764-ABBFE3F1AD76}"/>
                </a:ext>
              </a:extLst>
            </p:cNvPr>
            <p:cNvSpPr/>
            <p:nvPr/>
          </p:nvSpPr>
          <p:spPr>
            <a:xfrm>
              <a:off x="4316412" y="2065444"/>
              <a:ext cx="1297639" cy="4793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1B18F5-47A7-C1D9-96E0-E424EA021550}"/>
              </a:ext>
            </a:extLst>
          </p:cNvPr>
          <p:cNvGrpSpPr/>
          <p:nvPr/>
        </p:nvGrpSpPr>
        <p:grpSpPr>
          <a:xfrm>
            <a:off x="4367180" y="5720730"/>
            <a:ext cx="1289825" cy="479320"/>
            <a:chOff x="4316412" y="2065444"/>
            <a:chExt cx="1289825" cy="4793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9708F63-3AFE-1FD5-C8A9-61CAF6D7A6FC}"/>
                    </a:ext>
                  </a:extLst>
                </p:cNvPr>
                <p:cNvSpPr/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9708F63-3AFE-1FD5-C8A9-61CAF6D7A6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27E13F4-21D3-073E-5160-E106E88D596E}"/>
                    </a:ext>
                  </a:extLst>
                </p:cNvPr>
                <p:cNvSpPr/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27E13F4-21D3-073E-5160-E106E88D59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03A566-C2CC-84AB-D3FF-21D6C6D65CC5}"/>
                </a:ext>
              </a:extLst>
            </p:cNvPr>
            <p:cNvSpPr/>
            <p:nvPr/>
          </p:nvSpPr>
          <p:spPr>
            <a:xfrm>
              <a:off x="5155842" y="2104683"/>
              <a:ext cx="398585" cy="39858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8E28386-BFC4-B8FF-0DBD-244F6792AF5A}"/>
                </a:ext>
              </a:extLst>
            </p:cNvPr>
            <p:cNvSpPr/>
            <p:nvPr/>
          </p:nvSpPr>
          <p:spPr>
            <a:xfrm>
              <a:off x="4316412" y="2065444"/>
              <a:ext cx="1289825" cy="4793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2ECF07-E054-FC0A-001E-759124212F5D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399518" y="5051962"/>
            <a:ext cx="615603" cy="66876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771A44B-6927-38CD-452F-AD4B19C8F9F1}"/>
              </a:ext>
            </a:extLst>
          </p:cNvPr>
          <p:cNvGrpSpPr/>
          <p:nvPr/>
        </p:nvGrpSpPr>
        <p:grpSpPr>
          <a:xfrm>
            <a:off x="2637049" y="3337139"/>
            <a:ext cx="1855787" cy="956731"/>
            <a:chOff x="3046412" y="2264835"/>
            <a:chExt cx="1855787" cy="95673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B36E09-1BA3-D574-3178-CE6A90D40364}"/>
                </a:ext>
              </a:extLst>
            </p:cNvPr>
            <p:cNvSpPr/>
            <p:nvPr/>
          </p:nvSpPr>
          <p:spPr>
            <a:xfrm>
              <a:off x="3046412" y="2279389"/>
              <a:ext cx="1855787" cy="9421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4C98717-1696-28A2-6FB0-851F367EF65F}"/>
                </a:ext>
              </a:extLst>
            </p:cNvPr>
            <p:cNvSpPr txBox="1"/>
            <p:nvPr/>
          </p:nvSpPr>
          <p:spPr>
            <a:xfrm>
              <a:off x="3052233" y="2264835"/>
              <a:ext cx="1044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Worker 1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453B883-0327-16FC-0ACA-7A45E6D4574D}"/>
              </a:ext>
            </a:extLst>
          </p:cNvPr>
          <p:cNvGrpSpPr/>
          <p:nvPr/>
        </p:nvGrpSpPr>
        <p:grpSpPr>
          <a:xfrm>
            <a:off x="4588616" y="3337139"/>
            <a:ext cx="1855787" cy="956731"/>
            <a:chOff x="3046412" y="2264835"/>
            <a:chExt cx="1855787" cy="95673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1F34254-DED6-9E98-E825-6BFC857D176A}"/>
                </a:ext>
              </a:extLst>
            </p:cNvPr>
            <p:cNvSpPr/>
            <p:nvPr/>
          </p:nvSpPr>
          <p:spPr>
            <a:xfrm>
              <a:off x="3046412" y="2279389"/>
              <a:ext cx="1855787" cy="9421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5F15326-A8E7-8FCA-4908-A4298184F8FC}"/>
                </a:ext>
              </a:extLst>
            </p:cNvPr>
            <p:cNvSpPr txBox="1"/>
            <p:nvPr/>
          </p:nvSpPr>
          <p:spPr>
            <a:xfrm>
              <a:off x="3052233" y="2264835"/>
              <a:ext cx="1044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Worker 2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688062-EE63-1F20-D6A8-D80A55C075B3}"/>
              </a:ext>
            </a:extLst>
          </p:cNvPr>
          <p:cNvGrpSpPr/>
          <p:nvPr/>
        </p:nvGrpSpPr>
        <p:grpSpPr>
          <a:xfrm>
            <a:off x="6519016" y="3342430"/>
            <a:ext cx="1855787" cy="956731"/>
            <a:chOff x="3046412" y="2264835"/>
            <a:chExt cx="1855787" cy="95673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C02710-D1D0-F25B-E68C-F776048AFF1F}"/>
                </a:ext>
              </a:extLst>
            </p:cNvPr>
            <p:cNvSpPr/>
            <p:nvPr/>
          </p:nvSpPr>
          <p:spPr>
            <a:xfrm>
              <a:off x="3046412" y="2279389"/>
              <a:ext cx="1855787" cy="9421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296E530-DBE8-72CC-5F39-A81DE8CBD2B6}"/>
                </a:ext>
              </a:extLst>
            </p:cNvPr>
            <p:cNvSpPr txBox="1"/>
            <p:nvPr/>
          </p:nvSpPr>
          <p:spPr>
            <a:xfrm>
              <a:off x="3052233" y="2264835"/>
              <a:ext cx="1044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Worker 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50E24EB-8182-4DCC-4940-D1D2F8FD8FFC}"/>
                  </a:ext>
                </a:extLst>
              </p:cNvPr>
              <p:cNvSpPr/>
              <p:nvPr/>
            </p:nvSpPr>
            <p:spPr>
              <a:xfrm>
                <a:off x="3678907" y="1974591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50E24EB-8182-4DCC-4940-D1D2F8FD8F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907" y="1974591"/>
                <a:ext cx="613834" cy="349511"/>
              </a:xfrm>
              <a:prstGeom prst="rect">
                <a:avLst/>
              </a:prstGeom>
              <a:blipFill>
                <a:blip r:embed="rId10"/>
                <a:stretch>
                  <a:fillRect b="-1695"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D2AEF4A-2F08-1177-2D0F-520888DC6F63}"/>
                  </a:ext>
                </a:extLst>
              </p:cNvPr>
              <p:cNvSpPr/>
              <p:nvPr/>
            </p:nvSpPr>
            <p:spPr>
              <a:xfrm>
                <a:off x="5033856" y="1979248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D2AEF4A-2F08-1177-2D0F-520888DC6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856" y="1979248"/>
                <a:ext cx="613834" cy="349511"/>
              </a:xfrm>
              <a:prstGeom prst="rect">
                <a:avLst/>
              </a:prstGeom>
              <a:blipFill>
                <a:blip r:embed="rId11"/>
                <a:stretch>
                  <a:fillRect b="-1695"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F33922-B986-457C-CC8E-D2264732FF9A}"/>
              </a:ext>
            </a:extLst>
          </p:cNvPr>
          <p:cNvCxnSpPr>
            <a:cxnSpLocks/>
          </p:cNvCxnSpPr>
          <p:nvPr/>
        </p:nvCxnSpPr>
        <p:spPr>
          <a:xfrm>
            <a:off x="4071905" y="5858550"/>
            <a:ext cx="29656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46A1EC-06EF-087C-20A5-E03C61649128}"/>
              </a:ext>
            </a:extLst>
          </p:cNvPr>
          <p:cNvCxnSpPr>
            <a:cxnSpLocks/>
          </p:cNvCxnSpPr>
          <p:nvPr/>
        </p:nvCxnSpPr>
        <p:spPr>
          <a:xfrm flipH="1">
            <a:off x="4075435" y="6079985"/>
            <a:ext cx="27538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B8BD3B4-2A86-F30B-2999-E86AF8783C60}"/>
                  </a:ext>
                </a:extLst>
              </p:cNvPr>
              <p:cNvSpPr/>
              <p:nvPr/>
            </p:nvSpPr>
            <p:spPr>
              <a:xfrm>
                <a:off x="3001433" y="1974591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B8BD3B4-2A86-F30B-2999-E86AF8783C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433" y="1974591"/>
                <a:ext cx="613834" cy="349511"/>
              </a:xfrm>
              <a:prstGeom prst="rect">
                <a:avLst/>
              </a:prstGeom>
              <a:blipFill>
                <a:blip r:embed="rId12"/>
                <a:stretch>
                  <a:fillRect b="-1695"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8C73FB3-D85B-97C7-FDB7-02D82F442750}"/>
                  </a:ext>
                </a:extLst>
              </p:cNvPr>
              <p:cNvSpPr/>
              <p:nvPr/>
            </p:nvSpPr>
            <p:spPr>
              <a:xfrm>
                <a:off x="4356381" y="1974591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8C73FB3-D85B-97C7-FDB7-02D82F4427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381" y="1974591"/>
                <a:ext cx="613834" cy="349511"/>
              </a:xfrm>
              <a:prstGeom prst="rect">
                <a:avLst/>
              </a:prstGeom>
              <a:blipFill>
                <a:blip r:embed="rId13"/>
                <a:stretch>
                  <a:fillRect b="-1695"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AA76123-E2E4-4E68-3C24-7DF737FC95EF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412403" y="5051637"/>
            <a:ext cx="599690" cy="66909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C55F063-FCE9-34C3-9C7F-0E6D727FFB14}"/>
              </a:ext>
            </a:extLst>
          </p:cNvPr>
          <p:cNvGrpSpPr/>
          <p:nvPr/>
        </p:nvGrpSpPr>
        <p:grpSpPr>
          <a:xfrm>
            <a:off x="5958914" y="5720730"/>
            <a:ext cx="1289825" cy="479320"/>
            <a:chOff x="4316412" y="2065444"/>
            <a:chExt cx="1289825" cy="4793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1D219BE8-15FF-3C94-DFB6-B4D61BB86AB3}"/>
                    </a:ext>
                  </a:extLst>
                </p:cNvPr>
                <p:cNvSpPr/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1D219BE8-15FF-3C94-DFB6-B4D61BB86A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001E743-420C-2BC6-60AE-E466D2DEE10B}"/>
                    </a:ext>
                  </a:extLst>
                </p:cNvPr>
                <p:cNvSpPr/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001E743-420C-2BC6-60AE-E466D2DEE1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295A31E-CAE5-289C-E045-6EA562FAB892}"/>
                </a:ext>
              </a:extLst>
            </p:cNvPr>
            <p:cNvSpPr/>
            <p:nvPr/>
          </p:nvSpPr>
          <p:spPr>
            <a:xfrm>
              <a:off x="5155842" y="2104683"/>
              <a:ext cx="398585" cy="39858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3ADB32-4EA5-AE39-4886-24D1396E2269}"/>
                </a:ext>
              </a:extLst>
            </p:cNvPr>
            <p:cNvSpPr/>
            <p:nvPr/>
          </p:nvSpPr>
          <p:spPr>
            <a:xfrm>
              <a:off x="4316412" y="2065444"/>
              <a:ext cx="1289825" cy="4793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C4F106-0324-4AD4-60C5-3B5B2A080937}"/>
              </a:ext>
            </a:extLst>
          </p:cNvPr>
          <p:cNvCxnSpPr>
            <a:cxnSpLocks/>
          </p:cNvCxnSpPr>
          <p:nvPr/>
        </p:nvCxnSpPr>
        <p:spPr>
          <a:xfrm>
            <a:off x="5663639" y="5850083"/>
            <a:ext cx="29656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D67D576-5187-4A5F-CCDC-40261DBFEF5D}"/>
              </a:ext>
            </a:extLst>
          </p:cNvPr>
          <p:cNvCxnSpPr>
            <a:cxnSpLocks/>
          </p:cNvCxnSpPr>
          <p:nvPr/>
        </p:nvCxnSpPr>
        <p:spPr>
          <a:xfrm flipH="1">
            <a:off x="5667169" y="6071518"/>
            <a:ext cx="27538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04C587B-137E-08C0-0D27-35B4F51F9921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4806103" y="5043171"/>
            <a:ext cx="1797724" cy="67755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7169503A-BCFB-FAD2-48E5-852B5EE1CDA2}"/>
              </a:ext>
            </a:extLst>
          </p:cNvPr>
          <p:cNvSpPr/>
          <p:nvPr/>
        </p:nvSpPr>
        <p:spPr>
          <a:xfrm>
            <a:off x="2641282" y="2576994"/>
            <a:ext cx="5733522" cy="69664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25425-1F3C-6CB1-D1C1-010D1AB9BB28}"/>
              </a:ext>
            </a:extLst>
          </p:cNvPr>
          <p:cNvSpPr txBox="1"/>
          <p:nvPr/>
        </p:nvSpPr>
        <p:spPr>
          <a:xfrm>
            <a:off x="6292003" y="1876642"/>
            <a:ext cx="1279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Lock-free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Queue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1BC2767-2A8C-4644-BB87-AF35F1AD3707}"/>
              </a:ext>
            </a:extLst>
          </p:cNvPr>
          <p:cNvGrpSpPr/>
          <p:nvPr/>
        </p:nvGrpSpPr>
        <p:grpSpPr>
          <a:xfrm>
            <a:off x="2637049" y="989772"/>
            <a:ext cx="1855787" cy="585045"/>
            <a:chOff x="3046412" y="2264835"/>
            <a:chExt cx="1855787" cy="58504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266AD8C-C6B6-D532-45A1-6DA5EC40C791}"/>
                </a:ext>
              </a:extLst>
            </p:cNvPr>
            <p:cNvSpPr/>
            <p:nvPr/>
          </p:nvSpPr>
          <p:spPr>
            <a:xfrm>
              <a:off x="3046412" y="2279390"/>
              <a:ext cx="1855787" cy="57049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590C97C-5A01-F00C-5362-BCD7E205468E}"/>
                </a:ext>
              </a:extLst>
            </p:cNvPr>
            <p:cNvSpPr txBox="1"/>
            <p:nvPr/>
          </p:nvSpPr>
          <p:spPr>
            <a:xfrm>
              <a:off x="3052233" y="2264835"/>
              <a:ext cx="1629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Thread 1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54952A4-EAA1-7373-E8DF-66649C7399AD}"/>
              </a:ext>
            </a:extLst>
          </p:cNvPr>
          <p:cNvGrpSpPr/>
          <p:nvPr/>
        </p:nvGrpSpPr>
        <p:grpSpPr>
          <a:xfrm>
            <a:off x="4578032" y="989772"/>
            <a:ext cx="1855787" cy="585045"/>
            <a:chOff x="3046412" y="2264835"/>
            <a:chExt cx="1855787" cy="585045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000E14F-388D-3EE3-FA7E-9CBA547B26D5}"/>
                </a:ext>
              </a:extLst>
            </p:cNvPr>
            <p:cNvSpPr/>
            <p:nvPr/>
          </p:nvSpPr>
          <p:spPr>
            <a:xfrm>
              <a:off x="3046412" y="2279390"/>
              <a:ext cx="1855787" cy="57049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38A464B-0C8B-8F0A-EE9A-5D835F4DE3C8}"/>
                </a:ext>
              </a:extLst>
            </p:cNvPr>
            <p:cNvSpPr txBox="1"/>
            <p:nvPr/>
          </p:nvSpPr>
          <p:spPr>
            <a:xfrm>
              <a:off x="3052233" y="2264835"/>
              <a:ext cx="1629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Thread 2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75AE602-8C5D-3EB7-DC69-7C7D825D4DB8}"/>
              </a:ext>
            </a:extLst>
          </p:cNvPr>
          <p:cNvGrpSpPr/>
          <p:nvPr/>
        </p:nvGrpSpPr>
        <p:grpSpPr>
          <a:xfrm>
            <a:off x="6519016" y="989772"/>
            <a:ext cx="1855787" cy="585045"/>
            <a:chOff x="3046412" y="2264835"/>
            <a:chExt cx="1855787" cy="58504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814ED94-9A21-42FB-35FF-34EE1C721477}"/>
                </a:ext>
              </a:extLst>
            </p:cNvPr>
            <p:cNvSpPr/>
            <p:nvPr/>
          </p:nvSpPr>
          <p:spPr>
            <a:xfrm>
              <a:off x="3046412" y="2279390"/>
              <a:ext cx="1855787" cy="57049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A3653BB-265F-5645-A489-0BBD063BB35A}"/>
                </a:ext>
              </a:extLst>
            </p:cNvPr>
            <p:cNvSpPr txBox="1"/>
            <p:nvPr/>
          </p:nvSpPr>
          <p:spPr>
            <a:xfrm>
              <a:off x="3052233" y="2264835"/>
              <a:ext cx="1629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Thread 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2A667BE-2F38-90A7-D880-11163602D761}"/>
                  </a:ext>
                </a:extLst>
              </p:cNvPr>
              <p:cNvSpPr/>
              <p:nvPr/>
            </p:nvSpPr>
            <p:spPr>
              <a:xfrm>
                <a:off x="5709496" y="1974168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2A667BE-2F38-90A7-D880-11163602D7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496" y="1974168"/>
                <a:ext cx="613834" cy="349511"/>
              </a:xfrm>
              <a:prstGeom prst="rect">
                <a:avLst/>
              </a:prstGeom>
              <a:blipFill>
                <a:blip r:embed="rId15"/>
                <a:stretch>
                  <a:fillRect b="-1695"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ectangle 91">
            <a:extLst>
              <a:ext uri="{FF2B5EF4-FFF2-40B4-BE49-F238E27FC236}">
                <a16:creationId xmlns:a16="http://schemas.microsoft.com/office/drawing/2014/main" id="{66F36AAA-0444-4121-AA12-7A43FD85BEFE}"/>
              </a:ext>
            </a:extLst>
          </p:cNvPr>
          <p:cNvSpPr/>
          <p:nvPr/>
        </p:nvSpPr>
        <p:spPr>
          <a:xfrm>
            <a:off x="1670538" y="1802618"/>
            <a:ext cx="7832872" cy="45969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AC0694A-F3BD-A6D4-6262-735A6ABD7FD0}"/>
              </a:ext>
            </a:extLst>
          </p:cNvPr>
          <p:cNvSpPr txBox="1"/>
          <p:nvPr/>
        </p:nvSpPr>
        <p:spPr>
          <a:xfrm>
            <a:off x="8327912" y="1832355"/>
            <a:ext cx="1159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PALM Tree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38E2AB7-3858-AF90-B0F3-5871EB2827D9}"/>
              </a:ext>
            </a:extLst>
          </p:cNvPr>
          <p:cNvSpPr/>
          <p:nvPr/>
        </p:nvSpPr>
        <p:spPr>
          <a:xfrm>
            <a:off x="3854058" y="2666360"/>
            <a:ext cx="3038231" cy="47413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623D92E-8D27-9D2F-FF2C-BD589B05A51A}"/>
              </a:ext>
            </a:extLst>
          </p:cNvPr>
          <p:cNvSpPr/>
          <p:nvPr/>
        </p:nvSpPr>
        <p:spPr>
          <a:xfrm>
            <a:off x="3918372" y="2728125"/>
            <a:ext cx="648547" cy="34951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95EE01E-737F-54AE-3DD0-857FB53B88C6}"/>
              </a:ext>
            </a:extLst>
          </p:cNvPr>
          <p:cNvSpPr txBox="1"/>
          <p:nvPr/>
        </p:nvSpPr>
        <p:spPr>
          <a:xfrm>
            <a:off x="6215803" y="2641817"/>
            <a:ext cx="8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Batch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3A0150C6-AC53-5309-B590-05C40A2A9348}"/>
                  </a:ext>
                </a:extLst>
              </p:cNvPr>
              <p:cNvSpPr/>
              <p:nvPr/>
            </p:nvSpPr>
            <p:spPr>
              <a:xfrm>
                <a:off x="2709333" y="3874194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3A0150C6-AC53-5309-B590-05C40A2A93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333" y="3874194"/>
                <a:ext cx="613834" cy="349511"/>
              </a:xfrm>
              <a:prstGeom prst="rect">
                <a:avLst/>
              </a:prstGeom>
              <a:blipFill>
                <a:blip r:embed="rId16"/>
                <a:stretch>
                  <a:fillRect b="-1695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E771AC9-16DF-5840-92AB-09EE862BD39D}"/>
                  </a:ext>
                </a:extLst>
              </p:cNvPr>
              <p:cNvSpPr/>
              <p:nvPr/>
            </p:nvSpPr>
            <p:spPr>
              <a:xfrm>
                <a:off x="6612995" y="3874194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E771AC9-16DF-5840-92AB-09EE862BD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995" y="3874194"/>
                <a:ext cx="613834" cy="349511"/>
              </a:xfrm>
              <a:prstGeom prst="rect">
                <a:avLst/>
              </a:prstGeom>
              <a:blipFill>
                <a:blip r:embed="rId17"/>
                <a:stretch>
                  <a:fillRect b="-1695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AB6BCDD6-4B7E-09EA-CE8B-74559BF0C00A}"/>
                  </a:ext>
                </a:extLst>
              </p:cNvPr>
              <p:cNvSpPr/>
              <p:nvPr/>
            </p:nvSpPr>
            <p:spPr>
              <a:xfrm>
                <a:off x="4655608" y="3874194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AB6BCDD6-4B7E-09EA-CE8B-74559BF0C0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608" y="3874194"/>
                <a:ext cx="613834" cy="349511"/>
              </a:xfrm>
              <a:prstGeom prst="rect">
                <a:avLst/>
              </a:prstGeom>
              <a:blipFill>
                <a:blip r:embed="rId18"/>
                <a:stretch>
                  <a:fillRect b="-1695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567CF83E-E968-8E1E-90D3-9C469C5E81D2}"/>
              </a:ext>
            </a:extLst>
          </p:cNvPr>
          <p:cNvSpPr txBox="1"/>
          <p:nvPr/>
        </p:nvSpPr>
        <p:spPr>
          <a:xfrm>
            <a:off x="8423295" y="2522848"/>
            <a:ext cx="3067665" cy="954107"/>
          </a:xfrm>
          <a:prstGeom prst="rect">
            <a:avLst/>
          </a:prstGeom>
          <a:solidFill>
            <a:schemeClr val="bg1">
              <a:alpha val="7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thread re-assign the requests to each worker thread such that requests are grouped based on the leaf node the keys are in.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26A59D-0241-6C93-47BE-CE399A140222}"/>
              </a:ext>
            </a:extLst>
          </p:cNvPr>
          <p:cNvSpPr txBox="1"/>
          <p:nvPr/>
        </p:nvSpPr>
        <p:spPr>
          <a:xfrm>
            <a:off x="8417434" y="3853417"/>
            <a:ext cx="3067665" cy="523220"/>
          </a:xfrm>
          <a:prstGeom prst="rect">
            <a:avLst/>
          </a:prstGeom>
          <a:solidFill>
            <a:schemeClr val="bg1">
              <a:alpha val="7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 finish all requests in the assigned leaf node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918FED-3B02-E29E-DFC0-4568B4BEC8F2}"/>
              </a:ext>
            </a:extLst>
          </p:cNvPr>
          <p:cNvSpPr/>
          <p:nvPr/>
        </p:nvSpPr>
        <p:spPr>
          <a:xfrm>
            <a:off x="7213601" y="2666360"/>
            <a:ext cx="1075266" cy="47413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EXEC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BA859B-5760-A856-768D-97E51CA53AC6}"/>
              </a:ext>
            </a:extLst>
          </p:cNvPr>
          <p:cNvSpPr txBox="1"/>
          <p:nvPr/>
        </p:nvSpPr>
        <p:spPr>
          <a:xfrm>
            <a:off x="658444" y="768580"/>
            <a:ext cx="1491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2</a:t>
            </a: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Exec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F8A713-92E2-E722-C37E-41AA8A64DF28}"/>
              </a:ext>
            </a:extLst>
          </p:cNvPr>
          <p:cNvCxnSpPr>
            <a:cxnSpLocks/>
            <a:stCxn id="102" idx="2"/>
            <a:endCxn id="10" idx="0"/>
          </p:cNvCxnSpPr>
          <p:nvPr/>
        </p:nvCxnSpPr>
        <p:spPr>
          <a:xfrm>
            <a:off x="3016250" y="4223705"/>
            <a:ext cx="383268" cy="1497025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A7F2E02-382D-9AC5-BEA8-84499E9A5F29}"/>
              </a:ext>
            </a:extLst>
          </p:cNvPr>
          <p:cNvCxnSpPr>
            <a:cxnSpLocks/>
            <a:stCxn id="103" idx="2"/>
            <a:endCxn id="48" idx="0"/>
          </p:cNvCxnSpPr>
          <p:nvPr/>
        </p:nvCxnSpPr>
        <p:spPr>
          <a:xfrm flipH="1">
            <a:off x="6603827" y="4223705"/>
            <a:ext cx="316085" cy="149702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360F9DF-2550-613F-037F-99EF38C9EC47}"/>
              </a:ext>
            </a:extLst>
          </p:cNvPr>
          <p:cNvCxnSpPr>
            <a:cxnSpLocks/>
            <a:stCxn id="104" idx="2"/>
            <a:endCxn id="15" idx="0"/>
          </p:cNvCxnSpPr>
          <p:nvPr/>
        </p:nvCxnSpPr>
        <p:spPr>
          <a:xfrm>
            <a:off x="4962525" y="4223705"/>
            <a:ext cx="49568" cy="149702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5044E10-8506-FE08-07FC-F66EC3BE621C}"/>
                  </a:ext>
                </a:extLst>
              </p:cNvPr>
              <p:cNvSpPr/>
              <p:nvPr/>
            </p:nvSpPr>
            <p:spPr>
              <a:xfrm>
                <a:off x="5335693" y="3874194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5044E10-8506-FE08-07FC-F66EC3BE62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693" y="3874194"/>
                <a:ext cx="613834" cy="349511"/>
              </a:xfrm>
              <a:prstGeom prst="rect">
                <a:avLst/>
              </a:prstGeom>
              <a:blipFill>
                <a:blip r:embed="rId19"/>
                <a:stretch>
                  <a:fillRect b="-1695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4531E7D-08A1-C9A7-5C82-6F3F18709B17}"/>
              </a:ext>
            </a:extLst>
          </p:cNvPr>
          <p:cNvCxnSpPr>
            <a:cxnSpLocks/>
            <a:stCxn id="47" idx="2"/>
            <a:endCxn id="15" idx="0"/>
          </p:cNvCxnSpPr>
          <p:nvPr/>
        </p:nvCxnSpPr>
        <p:spPr>
          <a:xfrm flipH="1">
            <a:off x="5012093" y="4223705"/>
            <a:ext cx="630517" cy="149702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021F66F-6E84-7548-1351-04E5202CA38A}"/>
              </a:ext>
            </a:extLst>
          </p:cNvPr>
          <p:cNvCxnSpPr>
            <a:cxnSpLocks/>
          </p:cNvCxnSpPr>
          <p:nvPr/>
        </p:nvCxnSpPr>
        <p:spPr>
          <a:xfrm>
            <a:off x="3016250" y="4211005"/>
            <a:ext cx="383268" cy="1509725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0E06324-5510-9911-DCFC-2475FAB6E4F1}"/>
              </a:ext>
            </a:extLst>
          </p:cNvPr>
          <p:cNvSpPr txBox="1"/>
          <p:nvPr/>
        </p:nvSpPr>
        <p:spPr>
          <a:xfrm>
            <a:off x="8422514" y="5374671"/>
            <a:ext cx="3067665" cy="954107"/>
          </a:xfrm>
          <a:prstGeom prst="rect">
            <a:avLst/>
          </a:prstGeom>
          <a:solidFill>
            <a:schemeClr val="bg1">
              <a:alpha val="7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node is less than half-full or overflows, the worker sends an update request to the internal request queue for the parent node.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A53C423-3666-7CA1-17C9-FB640087B9B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260231" y="3079752"/>
            <a:ext cx="346438" cy="153380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86B057D-8C3F-8F3C-418B-62D268560F16}"/>
                  </a:ext>
                </a:extLst>
              </p:cNvPr>
              <p:cNvSpPr/>
              <p:nvPr/>
            </p:nvSpPr>
            <p:spPr>
              <a:xfrm>
                <a:off x="7290328" y="3875823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86B057D-8C3F-8F3C-418B-62D268560F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328" y="3875823"/>
                <a:ext cx="613834" cy="349511"/>
              </a:xfrm>
              <a:prstGeom prst="rect">
                <a:avLst/>
              </a:prstGeom>
              <a:blipFill>
                <a:blip r:embed="rId20"/>
                <a:stretch>
                  <a:fillRect b="-1695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9423101-2C56-D6AC-FBB9-D620F86BC0CD}"/>
              </a:ext>
            </a:extLst>
          </p:cNvPr>
          <p:cNvCxnSpPr>
            <a:cxnSpLocks/>
            <a:stCxn id="82" idx="2"/>
            <a:endCxn id="48" idx="0"/>
          </p:cNvCxnSpPr>
          <p:nvPr/>
        </p:nvCxnSpPr>
        <p:spPr>
          <a:xfrm flipH="1">
            <a:off x="6603827" y="4225334"/>
            <a:ext cx="993418" cy="149539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2ADC5F94-0033-68DE-C64B-FCE745130A04}"/>
              </a:ext>
            </a:extLst>
          </p:cNvPr>
          <p:cNvSpPr txBox="1"/>
          <p:nvPr/>
        </p:nvSpPr>
        <p:spPr>
          <a:xfrm>
            <a:off x="2567352" y="1521042"/>
            <a:ext cx="37513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Clients are blocked since request queue is full.</a:t>
            </a:r>
            <a:endParaRPr lang="en-US" sz="1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69E3F77-8C33-A458-A911-FD85592065FE}"/>
                  </a:ext>
                </a:extLst>
              </p:cNvPr>
              <p:cNvSpPr/>
              <p:nvPr/>
            </p:nvSpPr>
            <p:spPr>
              <a:xfrm>
                <a:off x="2641176" y="607648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69E3F77-8C33-A458-A911-FD85592065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176" y="607648"/>
                <a:ext cx="613834" cy="349511"/>
              </a:xfrm>
              <a:prstGeom prst="rect">
                <a:avLst/>
              </a:prstGeom>
              <a:blipFill>
                <a:blip r:embed="rId21"/>
                <a:stretch>
                  <a:fillRect b="-1695"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F7A334B-BB32-4C1D-62F4-62F034E09645}"/>
              </a:ext>
            </a:extLst>
          </p:cNvPr>
          <p:cNvCxnSpPr>
            <a:cxnSpLocks/>
            <a:stCxn id="43" idx="0"/>
            <a:endCxn id="95" idx="3"/>
          </p:cNvCxnSpPr>
          <p:nvPr/>
        </p:nvCxnSpPr>
        <p:spPr>
          <a:xfrm flipH="1" flipV="1">
            <a:off x="4566919" y="2902881"/>
            <a:ext cx="2480241" cy="439549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9C83D0A-DD79-7594-68E7-995EAE438E68}"/>
              </a:ext>
            </a:extLst>
          </p:cNvPr>
          <p:cNvSpPr txBox="1"/>
          <p:nvPr/>
        </p:nvSpPr>
        <p:spPr>
          <a:xfrm>
            <a:off x="2599607" y="2534734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2205270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447C5E3F-FD68-362F-3A58-78C7D6ED6565}"/>
              </a:ext>
            </a:extLst>
          </p:cNvPr>
          <p:cNvSpPr/>
          <p:nvPr/>
        </p:nvSpPr>
        <p:spPr>
          <a:xfrm>
            <a:off x="2927350" y="1915583"/>
            <a:ext cx="4605867" cy="47413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1BB0D0B-C2EF-0BC4-CB83-DE9A308219C9}"/>
                  </a:ext>
                </a:extLst>
              </p:cNvPr>
              <p:cNvSpPr/>
              <p:nvPr/>
            </p:nvSpPr>
            <p:spPr>
              <a:xfrm>
                <a:off x="4012646" y="4652791"/>
                <a:ext cx="398585" cy="398585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1BB0D0B-C2EF-0BC4-CB83-DE9A30821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646" y="4652791"/>
                <a:ext cx="398585" cy="3985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202CA09-66EA-4598-AE6B-915557539B3B}"/>
                  </a:ext>
                </a:extLst>
              </p:cNvPr>
              <p:cNvSpPr/>
              <p:nvPr/>
            </p:nvSpPr>
            <p:spPr>
              <a:xfrm>
                <a:off x="4414975" y="4652791"/>
                <a:ext cx="398585" cy="398585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202CA09-66EA-4598-AE6B-915557539B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975" y="4652791"/>
                <a:ext cx="398585" cy="3985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F3C65D4-C81E-7B99-F19E-ED7E1F0F5E3C}"/>
                  </a:ext>
                </a:extLst>
              </p:cNvPr>
              <p:cNvSpPr/>
              <p:nvPr/>
            </p:nvSpPr>
            <p:spPr>
              <a:xfrm>
                <a:off x="4810630" y="4652791"/>
                <a:ext cx="398585" cy="398585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F3C65D4-C81E-7B99-F19E-ED7E1F0F5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630" y="4652791"/>
                <a:ext cx="398585" cy="3985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2825FF27-D8C9-BB52-FBC9-D74616FD5D22}"/>
              </a:ext>
            </a:extLst>
          </p:cNvPr>
          <p:cNvSpPr/>
          <p:nvPr/>
        </p:nvSpPr>
        <p:spPr>
          <a:xfrm>
            <a:off x="3971200" y="4613552"/>
            <a:ext cx="1270937" cy="4793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A3486B-E5B7-9FDB-638B-F766C8949EEF}"/>
              </a:ext>
            </a:extLst>
          </p:cNvPr>
          <p:cNvGrpSpPr/>
          <p:nvPr/>
        </p:nvGrpSpPr>
        <p:grpSpPr>
          <a:xfrm>
            <a:off x="2750698" y="5720730"/>
            <a:ext cx="1297639" cy="479320"/>
            <a:chOff x="4316412" y="2065444"/>
            <a:chExt cx="1297639" cy="4793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1D830AE-BB2F-92DF-B699-67769681C16F}"/>
                    </a:ext>
                  </a:extLst>
                </p:cNvPr>
                <p:cNvSpPr/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1D830AE-BB2F-92DF-B699-67769681C1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35A6BE2-C6EF-6A9A-208A-97D0FDA6ADE4}"/>
                    </a:ext>
                  </a:extLst>
                </p:cNvPr>
                <p:cNvSpPr/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35A6BE2-C6EF-6A9A-208A-97D0FDA6AD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E03440-ECD5-B363-DD60-0E6CC7D3680F}"/>
                    </a:ext>
                  </a:extLst>
                </p:cNvPr>
                <p:cNvSpPr/>
                <p:nvPr/>
              </p:nvSpPr>
              <p:spPr>
                <a:xfrm>
                  <a:off x="5155842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E03440-ECD5-B363-DD60-0E6CC7D368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5842" y="2104683"/>
                  <a:ext cx="398585" cy="39858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1D1F54-C04E-2801-C764-ABBFE3F1AD76}"/>
                </a:ext>
              </a:extLst>
            </p:cNvPr>
            <p:cNvSpPr/>
            <p:nvPr/>
          </p:nvSpPr>
          <p:spPr>
            <a:xfrm>
              <a:off x="4316412" y="2065444"/>
              <a:ext cx="1297639" cy="4793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1B18F5-47A7-C1D9-96E0-E424EA021550}"/>
              </a:ext>
            </a:extLst>
          </p:cNvPr>
          <p:cNvGrpSpPr/>
          <p:nvPr/>
        </p:nvGrpSpPr>
        <p:grpSpPr>
          <a:xfrm>
            <a:off x="4367180" y="5720730"/>
            <a:ext cx="1289825" cy="479320"/>
            <a:chOff x="4316412" y="2065444"/>
            <a:chExt cx="1289825" cy="4793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9708F63-3AFE-1FD5-C8A9-61CAF6D7A6FC}"/>
                    </a:ext>
                  </a:extLst>
                </p:cNvPr>
                <p:cNvSpPr/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9708F63-3AFE-1FD5-C8A9-61CAF6D7A6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27E13F4-21D3-073E-5160-E106E88D596E}"/>
                    </a:ext>
                  </a:extLst>
                </p:cNvPr>
                <p:cNvSpPr/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27E13F4-21D3-073E-5160-E106E88D59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03A566-C2CC-84AB-D3FF-21D6C6D65CC5}"/>
                </a:ext>
              </a:extLst>
            </p:cNvPr>
            <p:cNvSpPr/>
            <p:nvPr/>
          </p:nvSpPr>
          <p:spPr>
            <a:xfrm>
              <a:off x="5155842" y="2104683"/>
              <a:ext cx="398585" cy="39858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8E28386-BFC4-B8FF-0DBD-244F6792AF5A}"/>
                </a:ext>
              </a:extLst>
            </p:cNvPr>
            <p:cNvSpPr/>
            <p:nvPr/>
          </p:nvSpPr>
          <p:spPr>
            <a:xfrm>
              <a:off x="4316412" y="2065444"/>
              <a:ext cx="1289825" cy="4793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2ECF07-E054-FC0A-001E-759124212F5D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399518" y="5051962"/>
            <a:ext cx="615603" cy="66876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771A44B-6927-38CD-452F-AD4B19C8F9F1}"/>
              </a:ext>
            </a:extLst>
          </p:cNvPr>
          <p:cNvGrpSpPr/>
          <p:nvPr/>
        </p:nvGrpSpPr>
        <p:grpSpPr>
          <a:xfrm>
            <a:off x="2637049" y="3337139"/>
            <a:ext cx="1855787" cy="956731"/>
            <a:chOff x="3046412" y="2264835"/>
            <a:chExt cx="1855787" cy="95673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B36E09-1BA3-D574-3178-CE6A90D40364}"/>
                </a:ext>
              </a:extLst>
            </p:cNvPr>
            <p:cNvSpPr/>
            <p:nvPr/>
          </p:nvSpPr>
          <p:spPr>
            <a:xfrm>
              <a:off x="3046412" y="2279389"/>
              <a:ext cx="1855787" cy="9421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4C98717-1696-28A2-6FB0-851F367EF65F}"/>
                </a:ext>
              </a:extLst>
            </p:cNvPr>
            <p:cNvSpPr txBox="1"/>
            <p:nvPr/>
          </p:nvSpPr>
          <p:spPr>
            <a:xfrm>
              <a:off x="3052233" y="2264835"/>
              <a:ext cx="1044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Worker 1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453B883-0327-16FC-0ACA-7A45E6D4574D}"/>
              </a:ext>
            </a:extLst>
          </p:cNvPr>
          <p:cNvGrpSpPr/>
          <p:nvPr/>
        </p:nvGrpSpPr>
        <p:grpSpPr>
          <a:xfrm>
            <a:off x="4588616" y="3337139"/>
            <a:ext cx="1855787" cy="956731"/>
            <a:chOff x="3046412" y="2264835"/>
            <a:chExt cx="1855787" cy="95673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1F34254-DED6-9E98-E825-6BFC857D176A}"/>
                </a:ext>
              </a:extLst>
            </p:cNvPr>
            <p:cNvSpPr/>
            <p:nvPr/>
          </p:nvSpPr>
          <p:spPr>
            <a:xfrm>
              <a:off x="3046412" y="2279389"/>
              <a:ext cx="1855787" cy="9421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5F15326-A8E7-8FCA-4908-A4298184F8FC}"/>
                </a:ext>
              </a:extLst>
            </p:cNvPr>
            <p:cNvSpPr txBox="1"/>
            <p:nvPr/>
          </p:nvSpPr>
          <p:spPr>
            <a:xfrm>
              <a:off x="3052233" y="2264835"/>
              <a:ext cx="1044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Worker 2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688062-EE63-1F20-D6A8-D80A55C075B3}"/>
              </a:ext>
            </a:extLst>
          </p:cNvPr>
          <p:cNvGrpSpPr/>
          <p:nvPr/>
        </p:nvGrpSpPr>
        <p:grpSpPr>
          <a:xfrm>
            <a:off x="6519016" y="3342430"/>
            <a:ext cx="1855787" cy="956731"/>
            <a:chOff x="3046412" y="2264835"/>
            <a:chExt cx="1855787" cy="95673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C02710-D1D0-F25B-E68C-F776048AFF1F}"/>
                </a:ext>
              </a:extLst>
            </p:cNvPr>
            <p:cNvSpPr/>
            <p:nvPr/>
          </p:nvSpPr>
          <p:spPr>
            <a:xfrm>
              <a:off x="3046412" y="2279389"/>
              <a:ext cx="1855787" cy="9421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296E530-DBE8-72CC-5F39-A81DE8CBD2B6}"/>
                </a:ext>
              </a:extLst>
            </p:cNvPr>
            <p:cNvSpPr txBox="1"/>
            <p:nvPr/>
          </p:nvSpPr>
          <p:spPr>
            <a:xfrm>
              <a:off x="3052233" y="2264835"/>
              <a:ext cx="1044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Worker 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50E24EB-8182-4DCC-4940-D1D2F8FD8FFC}"/>
                  </a:ext>
                </a:extLst>
              </p:cNvPr>
              <p:cNvSpPr/>
              <p:nvPr/>
            </p:nvSpPr>
            <p:spPr>
              <a:xfrm>
                <a:off x="3678907" y="1974591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50E24EB-8182-4DCC-4940-D1D2F8FD8F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907" y="1974591"/>
                <a:ext cx="613834" cy="349511"/>
              </a:xfrm>
              <a:prstGeom prst="rect">
                <a:avLst/>
              </a:prstGeom>
              <a:blipFill>
                <a:blip r:embed="rId10"/>
                <a:stretch>
                  <a:fillRect b="-1695"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D2AEF4A-2F08-1177-2D0F-520888DC6F63}"/>
                  </a:ext>
                </a:extLst>
              </p:cNvPr>
              <p:cNvSpPr/>
              <p:nvPr/>
            </p:nvSpPr>
            <p:spPr>
              <a:xfrm>
                <a:off x="5033856" y="1979248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D2AEF4A-2F08-1177-2D0F-520888DC6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856" y="1979248"/>
                <a:ext cx="613834" cy="349511"/>
              </a:xfrm>
              <a:prstGeom prst="rect">
                <a:avLst/>
              </a:prstGeom>
              <a:blipFill>
                <a:blip r:embed="rId11"/>
                <a:stretch>
                  <a:fillRect b="-1695"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F33922-B986-457C-CC8E-D2264732FF9A}"/>
              </a:ext>
            </a:extLst>
          </p:cNvPr>
          <p:cNvCxnSpPr>
            <a:cxnSpLocks/>
          </p:cNvCxnSpPr>
          <p:nvPr/>
        </p:nvCxnSpPr>
        <p:spPr>
          <a:xfrm>
            <a:off x="4071905" y="5858550"/>
            <a:ext cx="29656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46A1EC-06EF-087C-20A5-E03C61649128}"/>
              </a:ext>
            </a:extLst>
          </p:cNvPr>
          <p:cNvCxnSpPr>
            <a:cxnSpLocks/>
          </p:cNvCxnSpPr>
          <p:nvPr/>
        </p:nvCxnSpPr>
        <p:spPr>
          <a:xfrm flipH="1">
            <a:off x="4075435" y="6079985"/>
            <a:ext cx="27538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B8BD3B4-2A86-F30B-2999-E86AF8783C60}"/>
                  </a:ext>
                </a:extLst>
              </p:cNvPr>
              <p:cNvSpPr/>
              <p:nvPr/>
            </p:nvSpPr>
            <p:spPr>
              <a:xfrm>
                <a:off x="3001433" y="1974591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B8BD3B4-2A86-F30B-2999-E86AF8783C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433" y="1974591"/>
                <a:ext cx="613834" cy="349511"/>
              </a:xfrm>
              <a:prstGeom prst="rect">
                <a:avLst/>
              </a:prstGeom>
              <a:blipFill>
                <a:blip r:embed="rId12"/>
                <a:stretch>
                  <a:fillRect b="-1695"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8C73FB3-D85B-97C7-FDB7-02D82F442750}"/>
                  </a:ext>
                </a:extLst>
              </p:cNvPr>
              <p:cNvSpPr/>
              <p:nvPr/>
            </p:nvSpPr>
            <p:spPr>
              <a:xfrm>
                <a:off x="4356381" y="1974591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8C73FB3-D85B-97C7-FDB7-02D82F4427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381" y="1974591"/>
                <a:ext cx="613834" cy="349511"/>
              </a:xfrm>
              <a:prstGeom prst="rect">
                <a:avLst/>
              </a:prstGeom>
              <a:blipFill>
                <a:blip r:embed="rId13"/>
                <a:stretch>
                  <a:fillRect b="-1695"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AA76123-E2E4-4E68-3C24-7DF737FC95EF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412403" y="5051637"/>
            <a:ext cx="599690" cy="66909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C55F063-FCE9-34C3-9C7F-0E6D727FFB14}"/>
              </a:ext>
            </a:extLst>
          </p:cNvPr>
          <p:cNvGrpSpPr/>
          <p:nvPr/>
        </p:nvGrpSpPr>
        <p:grpSpPr>
          <a:xfrm>
            <a:off x="5958914" y="5720730"/>
            <a:ext cx="1289825" cy="479320"/>
            <a:chOff x="4316412" y="2065444"/>
            <a:chExt cx="1289825" cy="4793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1D219BE8-15FF-3C94-DFB6-B4D61BB86AB3}"/>
                    </a:ext>
                  </a:extLst>
                </p:cNvPr>
                <p:cNvSpPr/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1D219BE8-15FF-3C94-DFB6-B4D61BB86A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001E743-420C-2BC6-60AE-E466D2DEE10B}"/>
                    </a:ext>
                  </a:extLst>
                </p:cNvPr>
                <p:cNvSpPr/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001E743-420C-2BC6-60AE-E466D2DEE1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295A31E-CAE5-289C-E045-6EA562FAB892}"/>
                </a:ext>
              </a:extLst>
            </p:cNvPr>
            <p:cNvSpPr/>
            <p:nvPr/>
          </p:nvSpPr>
          <p:spPr>
            <a:xfrm>
              <a:off x="5155842" y="2104683"/>
              <a:ext cx="398585" cy="39858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3ADB32-4EA5-AE39-4886-24D1396E2269}"/>
                </a:ext>
              </a:extLst>
            </p:cNvPr>
            <p:cNvSpPr/>
            <p:nvPr/>
          </p:nvSpPr>
          <p:spPr>
            <a:xfrm>
              <a:off x="4316412" y="2065444"/>
              <a:ext cx="1289825" cy="4793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C4F106-0324-4AD4-60C5-3B5B2A080937}"/>
              </a:ext>
            </a:extLst>
          </p:cNvPr>
          <p:cNvCxnSpPr>
            <a:cxnSpLocks/>
          </p:cNvCxnSpPr>
          <p:nvPr/>
        </p:nvCxnSpPr>
        <p:spPr>
          <a:xfrm>
            <a:off x="5663639" y="5850083"/>
            <a:ext cx="296562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D67D576-5187-4A5F-CCDC-40261DBFEF5D}"/>
              </a:ext>
            </a:extLst>
          </p:cNvPr>
          <p:cNvCxnSpPr>
            <a:cxnSpLocks/>
          </p:cNvCxnSpPr>
          <p:nvPr/>
        </p:nvCxnSpPr>
        <p:spPr>
          <a:xfrm flipH="1">
            <a:off x="5667169" y="6071518"/>
            <a:ext cx="27538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04C587B-137E-08C0-0D27-35B4F51F9921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4806103" y="5043171"/>
            <a:ext cx="1797724" cy="67755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5E2F663-0A80-1A60-D098-B07CE0E921D0}"/>
              </a:ext>
            </a:extLst>
          </p:cNvPr>
          <p:cNvGrpSpPr/>
          <p:nvPr/>
        </p:nvGrpSpPr>
        <p:grpSpPr>
          <a:xfrm>
            <a:off x="2599607" y="2534734"/>
            <a:ext cx="5775197" cy="738903"/>
            <a:chOff x="3004737" y="2237129"/>
            <a:chExt cx="5775197" cy="738903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169503A-BCFB-FAD2-48E5-852B5EE1CDA2}"/>
                </a:ext>
              </a:extLst>
            </p:cNvPr>
            <p:cNvSpPr/>
            <p:nvPr/>
          </p:nvSpPr>
          <p:spPr>
            <a:xfrm>
              <a:off x="3046412" y="2279389"/>
              <a:ext cx="5733522" cy="69664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D6D5D2D-28D8-E667-84EA-FBC300ECE81E}"/>
                </a:ext>
              </a:extLst>
            </p:cNvPr>
            <p:cNvSpPr txBox="1"/>
            <p:nvPr/>
          </p:nvSpPr>
          <p:spPr>
            <a:xfrm>
              <a:off x="3004737" y="2237129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Background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B325425-1F3C-6CB1-D1C1-010D1AB9BB28}"/>
              </a:ext>
            </a:extLst>
          </p:cNvPr>
          <p:cNvSpPr txBox="1"/>
          <p:nvPr/>
        </p:nvSpPr>
        <p:spPr>
          <a:xfrm>
            <a:off x="6292003" y="1876642"/>
            <a:ext cx="1279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Lock-free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Queue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2A667BE-2F38-90A7-D880-11163602D761}"/>
                  </a:ext>
                </a:extLst>
              </p:cNvPr>
              <p:cNvSpPr/>
              <p:nvPr/>
            </p:nvSpPr>
            <p:spPr>
              <a:xfrm>
                <a:off x="5709496" y="1974168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2A667BE-2F38-90A7-D880-11163602D7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496" y="1974168"/>
                <a:ext cx="613834" cy="349511"/>
              </a:xfrm>
              <a:prstGeom prst="rect">
                <a:avLst/>
              </a:prstGeom>
              <a:blipFill>
                <a:blip r:embed="rId16"/>
                <a:stretch>
                  <a:fillRect b="-1695"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ectangle 91">
            <a:extLst>
              <a:ext uri="{FF2B5EF4-FFF2-40B4-BE49-F238E27FC236}">
                <a16:creationId xmlns:a16="http://schemas.microsoft.com/office/drawing/2014/main" id="{66F36AAA-0444-4121-AA12-7A43FD85BEFE}"/>
              </a:ext>
            </a:extLst>
          </p:cNvPr>
          <p:cNvSpPr/>
          <p:nvPr/>
        </p:nvSpPr>
        <p:spPr>
          <a:xfrm>
            <a:off x="1670538" y="1802618"/>
            <a:ext cx="7832872" cy="45969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AC0694A-F3BD-A6D4-6262-735A6ABD7FD0}"/>
              </a:ext>
            </a:extLst>
          </p:cNvPr>
          <p:cNvSpPr txBox="1"/>
          <p:nvPr/>
        </p:nvSpPr>
        <p:spPr>
          <a:xfrm>
            <a:off x="8327912" y="1832355"/>
            <a:ext cx="1159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PALM Tree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38E2AB7-3858-AF90-B0F3-5871EB2827D9}"/>
              </a:ext>
            </a:extLst>
          </p:cNvPr>
          <p:cNvSpPr/>
          <p:nvPr/>
        </p:nvSpPr>
        <p:spPr>
          <a:xfrm>
            <a:off x="3854058" y="2666360"/>
            <a:ext cx="3038231" cy="47413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95EE01E-737F-54AE-3DD0-857FB53B88C6}"/>
              </a:ext>
            </a:extLst>
          </p:cNvPr>
          <p:cNvSpPr txBox="1"/>
          <p:nvPr/>
        </p:nvSpPr>
        <p:spPr>
          <a:xfrm>
            <a:off x="6215803" y="2641817"/>
            <a:ext cx="8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Batch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7CF83E-E968-8E1E-90D3-9C469C5E81D2}"/>
              </a:ext>
            </a:extLst>
          </p:cNvPr>
          <p:cNvSpPr txBox="1"/>
          <p:nvPr/>
        </p:nvSpPr>
        <p:spPr>
          <a:xfrm>
            <a:off x="8423295" y="2522848"/>
            <a:ext cx="3067665" cy="738664"/>
          </a:xfrm>
          <a:prstGeom prst="rect">
            <a:avLst/>
          </a:prstGeom>
          <a:solidFill>
            <a:schemeClr val="bg1">
              <a:alpha val="7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thread assign update tasks to the worker threads accordingly. 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(Redistribute)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26A59D-0241-6C93-47BE-CE399A140222}"/>
              </a:ext>
            </a:extLst>
          </p:cNvPr>
          <p:cNvSpPr txBox="1"/>
          <p:nvPr/>
        </p:nvSpPr>
        <p:spPr>
          <a:xfrm>
            <a:off x="8417434" y="3853417"/>
            <a:ext cx="3067665" cy="307777"/>
          </a:xfrm>
          <a:prstGeom prst="rect">
            <a:avLst/>
          </a:prstGeom>
          <a:solidFill>
            <a:schemeClr val="bg1">
              <a:alpha val="7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Workers with no task wait at the barrier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918FED-3B02-E29E-DFC0-4568B4BEC8F2}"/>
              </a:ext>
            </a:extLst>
          </p:cNvPr>
          <p:cNvSpPr/>
          <p:nvPr/>
        </p:nvSpPr>
        <p:spPr>
          <a:xfrm>
            <a:off x="7213601" y="2666360"/>
            <a:ext cx="1075266" cy="47413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EXEC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BA859B-5760-A856-768D-97E51CA53AC6}"/>
              </a:ext>
            </a:extLst>
          </p:cNvPr>
          <p:cNvSpPr txBox="1"/>
          <p:nvPr/>
        </p:nvSpPr>
        <p:spPr>
          <a:xfrm>
            <a:off x="658444" y="768580"/>
            <a:ext cx="19704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3</a:t>
            </a: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Exec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E06324-5510-9911-DCFC-2475FAB6E4F1}"/>
              </a:ext>
            </a:extLst>
          </p:cNvPr>
          <p:cNvSpPr txBox="1"/>
          <p:nvPr/>
        </p:nvSpPr>
        <p:spPr>
          <a:xfrm>
            <a:off x="7408468" y="4858865"/>
            <a:ext cx="3067665" cy="1384995"/>
          </a:xfrm>
          <a:prstGeom prst="rect">
            <a:avLst/>
          </a:prstGeom>
          <a:solidFill>
            <a:schemeClr val="bg1">
              <a:alpha val="7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 that receives “Update” request check for child node validity.</a:t>
            </a: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example, a key-borrow is performed on the empty node to maintain balance.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47FB46-91A3-F935-B436-973317099C9C}"/>
              </a:ext>
            </a:extLst>
          </p:cNvPr>
          <p:cNvSpPr/>
          <p:nvPr/>
        </p:nvSpPr>
        <p:spPr>
          <a:xfrm>
            <a:off x="2722618" y="3861518"/>
            <a:ext cx="648547" cy="34951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5D7D75-D73D-9689-26D8-FBC1F7671C09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>
            <a:off x="3046892" y="4211029"/>
            <a:ext cx="1559777" cy="402523"/>
          </a:xfrm>
          <a:prstGeom prst="straightConnector1">
            <a:avLst/>
          </a:prstGeom>
          <a:ln w="1905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89558EC-204E-5F10-5F08-126DF2F5FEED}"/>
              </a:ext>
            </a:extLst>
          </p:cNvPr>
          <p:cNvSpPr/>
          <p:nvPr/>
        </p:nvSpPr>
        <p:spPr>
          <a:xfrm>
            <a:off x="3918372" y="2728125"/>
            <a:ext cx="648547" cy="34951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C46459F-D0D6-F881-1277-0BE1E9602878}"/>
              </a:ext>
            </a:extLst>
          </p:cNvPr>
          <p:cNvSpPr/>
          <p:nvPr/>
        </p:nvSpPr>
        <p:spPr>
          <a:xfrm>
            <a:off x="4642131" y="2728125"/>
            <a:ext cx="613834" cy="34951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63796D-E140-86B7-76BC-C117EC595776}"/>
              </a:ext>
            </a:extLst>
          </p:cNvPr>
          <p:cNvSpPr/>
          <p:nvPr/>
        </p:nvSpPr>
        <p:spPr>
          <a:xfrm>
            <a:off x="5327931" y="2728125"/>
            <a:ext cx="613834" cy="34951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Nop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FF47FA-FBF8-C324-88ED-280B5E6ACBA3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4606669" y="5092872"/>
            <a:ext cx="557346" cy="581097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1F0B794-6ED2-B6CC-7A1D-3B1AAD172E1E}"/>
              </a:ext>
            </a:extLst>
          </p:cNvPr>
          <p:cNvGrpSpPr/>
          <p:nvPr/>
        </p:nvGrpSpPr>
        <p:grpSpPr>
          <a:xfrm>
            <a:off x="2637049" y="989772"/>
            <a:ext cx="1855787" cy="585045"/>
            <a:chOff x="3046412" y="2264835"/>
            <a:chExt cx="1855787" cy="585045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9600C10-02B8-7804-D412-DDD9048ECC61}"/>
                </a:ext>
              </a:extLst>
            </p:cNvPr>
            <p:cNvSpPr/>
            <p:nvPr/>
          </p:nvSpPr>
          <p:spPr>
            <a:xfrm>
              <a:off x="3046412" y="2279390"/>
              <a:ext cx="1855787" cy="57049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8C932EB-E11B-55CB-628B-2C7E68D67834}"/>
                </a:ext>
              </a:extLst>
            </p:cNvPr>
            <p:cNvSpPr txBox="1"/>
            <p:nvPr/>
          </p:nvSpPr>
          <p:spPr>
            <a:xfrm>
              <a:off x="3052233" y="2264835"/>
              <a:ext cx="1629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Thread 1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3987123-7F12-3F85-D3D0-C557AB5894D3}"/>
              </a:ext>
            </a:extLst>
          </p:cNvPr>
          <p:cNvGrpSpPr/>
          <p:nvPr/>
        </p:nvGrpSpPr>
        <p:grpSpPr>
          <a:xfrm>
            <a:off x="4578032" y="989772"/>
            <a:ext cx="1855787" cy="585045"/>
            <a:chOff x="3046412" y="2264835"/>
            <a:chExt cx="1855787" cy="585045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D710258-5345-9881-5301-1B9CA5332C7A}"/>
                </a:ext>
              </a:extLst>
            </p:cNvPr>
            <p:cNvSpPr/>
            <p:nvPr/>
          </p:nvSpPr>
          <p:spPr>
            <a:xfrm>
              <a:off x="3046412" y="2279390"/>
              <a:ext cx="1855787" cy="57049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8A4068A-4BCB-6809-CBB4-EB7EDF71C77A}"/>
                </a:ext>
              </a:extLst>
            </p:cNvPr>
            <p:cNvSpPr txBox="1"/>
            <p:nvPr/>
          </p:nvSpPr>
          <p:spPr>
            <a:xfrm>
              <a:off x="3052233" y="2264835"/>
              <a:ext cx="1629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Thread 2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518DCB4-3934-473D-F01C-892EF99EFFEE}"/>
              </a:ext>
            </a:extLst>
          </p:cNvPr>
          <p:cNvGrpSpPr/>
          <p:nvPr/>
        </p:nvGrpSpPr>
        <p:grpSpPr>
          <a:xfrm>
            <a:off x="6519016" y="989772"/>
            <a:ext cx="1855787" cy="585045"/>
            <a:chOff x="3046412" y="2264835"/>
            <a:chExt cx="1855787" cy="585045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D127ABA-B278-313F-7C1D-C7013AC98B74}"/>
                </a:ext>
              </a:extLst>
            </p:cNvPr>
            <p:cNvSpPr/>
            <p:nvPr/>
          </p:nvSpPr>
          <p:spPr>
            <a:xfrm>
              <a:off x="3046412" y="2279390"/>
              <a:ext cx="1855787" cy="57049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190A938-2658-9683-922D-32892C74804F}"/>
                </a:ext>
              </a:extLst>
            </p:cNvPr>
            <p:cNvSpPr txBox="1"/>
            <p:nvPr/>
          </p:nvSpPr>
          <p:spPr>
            <a:xfrm>
              <a:off x="3052233" y="2264835"/>
              <a:ext cx="1629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Thread 3</a:t>
              </a: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6DA68A89-03FE-BB9C-A7ED-635A32371A4E}"/>
              </a:ext>
            </a:extLst>
          </p:cNvPr>
          <p:cNvSpPr txBox="1"/>
          <p:nvPr/>
        </p:nvSpPr>
        <p:spPr>
          <a:xfrm>
            <a:off x="2567352" y="1521042"/>
            <a:ext cx="37513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Clients are blocked since request queue is full.</a:t>
            </a:r>
            <a:endParaRPr lang="en-US" sz="1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CA4F9F9F-319A-2EE3-A631-FC017ADEAAE6}"/>
                  </a:ext>
                </a:extLst>
              </p:cNvPr>
              <p:cNvSpPr/>
              <p:nvPr/>
            </p:nvSpPr>
            <p:spPr>
              <a:xfrm>
                <a:off x="2641176" y="607648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CA4F9F9F-319A-2EE3-A631-FC017ADEAA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176" y="607648"/>
                <a:ext cx="613834" cy="349511"/>
              </a:xfrm>
              <a:prstGeom prst="rect">
                <a:avLst/>
              </a:prstGeom>
              <a:blipFill>
                <a:blip r:embed="rId17"/>
                <a:stretch>
                  <a:fillRect b="-1695"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2107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CF4E7AF3-EB31-C837-31F6-2482C6BDDE36}"/>
              </a:ext>
            </a:extLst>
          </p:cNvPr>
          <p:cNvGrpSpPr/>
          <p:nvPr/>
        </p:nvGrpSpPr>
        <p:grpSpPr>
          <a:xfrm>
            <a:off x="1076528" y="912038"/>
            <a:ext cx="10199077" cy="4895352"/>
            <a:chOff x="30959898" y="7585213"/>
            <a:chExt cx="10199077" cy="489535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CB8E3B1-0F61-0D38-05FB-18E5FB46F622}"/>
                </a:ext>
              </a:extLst>
            </p:cNvPr>
            <p:cNvGrpSpPr/>
            <p:nvPr/>
          </p:nvGrpSpPr>
          <p:grpSpPr>
            <a:xfrm>
              <a:off x="32703712" y="10326297"/>
              <a:ext cx="1270937" cy="479320"/>
              <a:chOff x="4346338" y="2696829"/>
              <a:chExt cx="1270937" cy="4793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0" name="Rectangle 199">
                    <a:extLst>
                      <a:ext uri="{FF2B5EF4-FFF2-40B4-BE49-F238E27FC236}">
                        <a16:creationId xmlns:a16="http://schemas.microsoft.com/office/drawing/2014/main" id="{4CED783A-3CA0-A49E-6739-C8660192EB30}"/>
                      </a:ext>
                    </a:extLst>
                  </p:cNvPr>
                  <p:cNvSpPr/>
                  <p:nvPr/>
                </p:nvSpPr>
                <p:spPr>
                  <a:xfrm>
                    <a:off x="4387784" y="2736068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" name="Rectangle 1">
                    <a:extLst>
                      <a:ext uri="{FF2B5EF4-FFF2-40B4-BE49-F238E27FC236}">
                        <a16:creationId xmlns:a16="http://schemas.microsoft.com/office/drawing/2014/main" id="{31BB0D0B-C2EF-0BC4-CB83-DE9A308219C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7784" y="2736068"/>
                    <a:ext cx="398585" cy="39858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" name="Rectangle 200">
                    <a:extLst>
                      <a:ext uri="{FF2B5EF4-FFF2-40B4-BE49-F238E27FC236}">
                        <a16:creationId xmlns:a16="http://schemas.microsoft.com/office/drawing/2014/main" id="{D6A3A971-37E0-F1A1-5F1D-F4EB81D31525}"/>
                      </a:ext>
                    </a:extLst>
                  </p:cNvPr>
                  <p:cNvSpPr/>
                  <p:nvPr/>
                </p:nvSpPr>
                <p:spPr>
                  <a:xfrm>
                    <a:off x="4790113" y="2736068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E202CA09-66EA-4598-AE6B-915557539B3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0113" y="2736068"/>
                    <a:ext cx="398585" cy="39858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2" name="Rectangle 201">
                    <a:extLst>
                      <a:ext uri="{FF2B5EF4-FFF2-40B4-BE49-F238E27FC236}">
                        <a16:creationId xmlns:a16="http://schemas.microsoft.com/office/drawing/2014/main" id="{77B47A2A-9D9E-AF7A-2AD1-6621EA6DC37C}"/>
                      </a:ext>
                    </a:extLst>
                  </p:cNvPr>
                  <p:cNvSpPr/>
                  <p:nvPr/>
                </p:nvSpPr>
                <p:spPr>
                  <a:xfrm>
                    <a:off x="5185768" y="2736068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en-US" dirty="0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3F3C65D4-C81E-7B99-F19E-ED7E1F0F5E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5768" y="2736068"/>
                    <a:ext cx="398585" cy="39858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75558B1F-A8C9-FDEC-4E4A-55E14DCB09BF}"/>
                  </a:ext>
                </a:extLst>
              </p:cNvPr>
              <p:cNvSpPr/>
              <p:nvPr/>
            </p:nvSpPr>
            <p:spPr>
              <a:xfrm>
                <a:off x="4346338" y="2696829"/>
                <a:ext cx="1270937" cy="47932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4801617-1D4E-26B8-B8AC-F92A24D0254D}"/>
                </a:ext>
              </a:extLst>
            </p:cNvPr>
            <p:cNvGrpSpPr/>
            <p:nvPr/>
          </p:nvGrpSpPr>
          <p:grpSpPr>
            <a:xfrm>
              <a:off x="31483210" y="11433475"/>
              <a:ext cx="1297639" cy="479320"/>
              <a:chOff x="4316412" y="2065444"/>
              <a:chExt cx="1297639" cy="4793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7206C077-CEF5-3D1C-6982-E4B00217A1AF}"/>
                      </a:ext>
                    </a:extLst>
                  </p:cNvPr>
                  <p:cNvSpPr/>
                  <p:nvPr/>
                </p:nvSpPr>
                <p:spPr>
                  <a:xfrm>
                    <a:off x="4357858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11D830AE-BB2F-92DF-B699-67769681C1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7858" y="2104683"/>
                    <a:ext cx="398585" cy="39858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" name="Rectangle 196">
                    <a:extLst>
                      <a:ext uri="{FF2B5EF4-FFF2-40B4-BE49-F238E27FC236}">
                        <a16:creationId xmlns:a16="http://schemas.microsoft.com/office/drawing/2014/main" id="{FAADBCE1-81B3-D921-3357-23B9E475834F}"/>
                      </a:ext>
                    </a:extLst>
                  </p:cNvPr>
                  <p:cNvSpPr/>
                  <p:nvPr/>
                </p:nvSpPr>
                <p:spPr>
                  <a:xfrm>
                    <a:off x="4760187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E35A6BE2-C6EF-6A9A-208A-97D0FDA6ADE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0187" y="2104683"/>
                    <a:ext cx="398585" cy="39858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Rectangle 197">
                    <a:extLst>
                      <a:ext uri="{FF2B5EF4-FFF2-40B4-BE49-F238E27FC236}">
                        <a16:creationId xmlns:a16="http://schemas.microsoft.com/office/drawing/2014/main" id="{448FDDDE-CDD0-5418-81FD-3A501E846795}"/>
                      </a:ext>
                    </a:extLst>
                  </p:cNvPr>
                  <p:cNvSpPr/>
                  <p:nvPr/>
                </p:nvSpPr>
                <p:spPr>
                  <a:xfrm>
                    <a:off x="5155842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B8E03440-ECD5-B363-DD60-0E6CC7D3680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5842" y="2104683"/>
                    <a:ext cx="398585" cy="39858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6E8FEFD1-78E3-406D-9343-676ACA49898F}"/>
                  </a:ext>
                </a:extLst>
              </p:cNvPr>
              <p:cNvSpPr/>
              <p:nvPr/>
            </p:nvSpPr>
            <p:spPr>
              <a:xfrm>
                <a:off x="4316412" y="2065444"/>
                <a:ext cx="1297639" cy="47932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F86E07C-C839-B3D2-7713-3BFE42303368}"/>
                </a:ext>
              </a:extLst>
            </p:cNvPr>
            <p:cNvGrpSpPr/>
            <p:nvPr/>
          </p:nvGrpSpPr>
          <p:grpSpPr>
            <a:xfrm>
              <a:off x="33099692" y="11433475"/>
              <a:ext cx="1289825" cy="479320"/>
              <a:chOff x="4316412" y="2065444"/>
              <a:chExt cx="1289825" cy="4793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Rectangle 191">
                    <a:extLst>
                      <a:ext uri="{FF2B5EF4-FFF2-40B4-BE49-F238E27FC236}">
                        <a16:creationId xmlns:a16="http://schemas.microsoft.com/office/drawing/2014/main" id="{2BA26483-1C24-BC04-359E-FDB007FB11B0}"/>
                      </a:ext>
                    </a:extLst>
                  </p:cNvPr>
                  <p:cNvSpPr/>
                  <p:nvPr/>
                </p:nvSpPr>
                <p:spPr>
                  <a:xfrm>
                    <a:off x="4357858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49708F63-3AFE-1FD5-C8A9-61CAF6D7A6F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7858" y="2104683"/>
                    <a:ext cx="398585" cy="39858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" name="Rectangle 192">
                    <a:extLst>
                      <a:ext uri="{FF2B5EF4-FFF2-40B4-BE49-F238E27FC236}">
                        <a16:creationId xmlns:a16="http://schemas.microsoft.com/office/drawing/2014/main" id="{E134447E-A819-DC20-D78E-D7E72E6C3816}"/>
                      </a:ext>
                    </a:extLst>
                  </p:cNvPr>
                  <p:cNvSpPr/>
                  <p:nvPr/>
                </p:nvSpPr>
                <p:spPr>
                  <a:xfrm>
                    <a:off x="4760187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en-US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A27E13F4-21D3-073E-5160-E106E88D596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0187" y="2104683"/>
                    <a:ext cx="398585" cy="39858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F2EBF275-567B-E741-602D-05B9DAB75F5E}"/>
                  </a:ext>
                </a:extLst>
              </p:cNvPr>
              <p:cNvSpPr/>
              <p:nvPr/>
            </p:nvSpPr>
            <p:spPr>
              <a:xfrm>
                <a:off x="5155842" y="2104683"/>
                <a:ext cx="398585" cy="398585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8F3E28DB-50CD-CBF5-CD67-B92E29FC0BE4}"/>
                  </a:ext>
                </a:extLst>
              </p:cNvPr>
              <p:cNvSpPr/>
              <p:nvPr/>
            </p:nvSpPr>
            <p:spPr>
              <a:xfrm>
                <a:off x="4316412" y="2065444"/>
                <a:ext cx="1289825" cy="47932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2355779-6BEE-6D99-3A2C-24EE4EDA02D5}"/>
                </a:ext>
              </a:extLst>
            </p:cNvPr>
            <p:cNvCxnSpPr>
              <a:cxnSpLocks/>
              <a:endCxn id="199" idx="0"/>
            </p:cNvCxnSpPr>
            <p:nvPr/>
          </p:nvCxnSpPr>
          <p:spPr>
            <a:xfrm flipH="1">
              <a:off x="32132030" y="10764707"/>
              <a:ext cx="615603" cy="668768"/>
            </a:xfrm>
            <a:prstGeom prst="straightConnector1">
              <a:avLst/>
            </a:prstGeom>
            <a:ln w="19050">
              <a:solidFill>
                <a:schemeClr val="accent6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8D24051-551F-8693-280E-A196F4BCBA4F}"/>
                </a:ext>
              </a:extLst>
            </p:cNvPr>
            <p:cNvGrpSpPr/>
            <p:nvPr/>
          </p:nvGrpSpPr>
          <p:grpSpPr>
            <a:xfrm>
              <a:off x="31258192" y="8258089"/>
              <a:ext cx="1811859" cy="1730462"/>
              <a:chOff x="3046411" y="2264835"/>
              <a:chExt cx="1811859" cy="2014445"/>
            </a:xfrm>
          </p:grpSpPr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AAC48640-9496-7C44-EA6F-27041CA2CCD8}"/>
                  </a:ext>
                </a:extLst>
              </p:cNvPr>
              <p:cNvSpPr/>
              <p:nvPr/>
            </p:nvSpPr>
            <p:spPr>
              <a:xfrm>
                <a:off x="3046411" y="2279389"/>
                <a:ext cx="1811859" cy="199989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4B4142B6-6430-F855-7EC8-3A8DD18B57AF}"/>
                  </a:ext>
                </a:extLst>
              </p:cNvPr>
              <p:cNvSpPr txBox="1"/>
              <p:nvPr/>
            </p:nvSpPr>
            <p:spPr>
              <a:xfrm>
                <a:off x="3052233" y="2264835"/>
                <a:ext cx="1456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Client Thread</a:t>
                </a:r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67F81F3-0FA7-E7E1-5591-9E87807D47D5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417" y="11571295"/>
              <a:ext cx="296562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BD70EB6-2C41-F24E-1F7D-5317FA766B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07947" y="11792730"/>
              <a:ext cx="27538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CB59BE1-FD9D-055C-ED7A-EB2BEEA54C53}"/>
                </a:ext>
              </a:extLst>
            </p:cNvPr>
            <p:cNvCxnSpPr>
              <a:cxnSpLocks/>
              <a:endCxn id="195" idx="0"/>
            </p:cNvCxnSpPr>
            <p:nvPr/>
          </p:nvCxnSpPr>
          <p:spPr>
            <a:xfrm>
              <a:off x="33144915" y="10764382"/>
              <a:ext cx="599690" cy="669093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89BCA88-2E3B-0BA4-B86D-52A651E1675D}"/>
                </a:ext>
              </a:extLst>
            </p:cNvPr>
            <p:cNvGrpSpPr/>
            <p:nvPr/>
          </p:nvGrpSpPr>
          <p:grpSpPr>
            <a:xfrm>
              <a:off x="34691426" y="11433475"/>
              <a:ext cx="1289825" cy="479320"/>
              <a:chOff x="4316412" y="2065444"/>
              <a:chExt cx="1289825" cy="4793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A92AF789-A878-EA71-98A5-0265A8B28E9A}"/>
                      </a:ext>
                    </a:extLst>
                  </p:cNvPr>
                  <p:cNvSpPr/>
                  <p:nvPr/>
                </p:nvSpPr>
                <p:spPr>
                  <a:xfrm>
                    <a:off x="4357858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1D219BE8-15FF-3C94-DFB6-B4D61BB86AB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7858" y="2104683"/>
                    <a:ext cx="398585" cy="39858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BADA02AC-0D68-D56C-CE1F-6DFD003971CC}"/>
                      </a:ext>
                    </a:extLst>
                  </p:cNvPr>
                  <p:cNvSpPr/>
                  <p:nvPr/>
                </p:nvSpPr>
                <p:spPr>
                  <a:xfrm>
                    <a:off x="4760187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F001E743-420C-2BC6-60AE-E466D2DEE10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0187" y="2104683"/>
                    <a:ext cx="398585" cy="39858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3C6969D2-14AE-7973-D1F6-DBBD033C8E62}"/>
                  </a:ext>
                </a:extLst>
              </p:cNvPr>
              <p:cNvSpPr/>
              <p:nvPr/>
            </p:nvSpPr>
            <p:spPr>
              <a:xfrm>
                <a:off x="5155842" y="2104683"/>
                <a:ext cx="398585" cy="398585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8B70AB8B-2973-DC47-942E-9439CC7270ED}"/>
                  </a:ext>
                </a:extLst>
              </p:cNvPr>
              <p:cNvSpPr/>
              <p:nvPr/>
            </p:nvSpPr>
            <p:spPr>
              <a:xfrm>
                <a:off x="4316412" y="2065444"/>
                <a:ext cx="1289825" cy="47932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5A5833C-BB3C-5B92-672B-187E56C04E78}"/>
                </a:ext>
              </a:extLst>
            </p:cNvPr>
            <p:cNvCxnSpPr>
              <a:cxnSpLocks/>
            </p:cNvCxnSpPr>
            <p:nvPr/>
          </p:nvCxnSpPr>
          <p:spPr>
            <a:xfrm>
              <a:off x="34396151" y="11562828"/>
              <a:ext cx="296562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3A3AAFC-08C3-836E-7CC0-63849DA6F4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99681" y="11784263"/>
              <a:ext cx="27538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EC6D84D-EAB2-3AA3-7402-FFB386D4ACA3}"/>
                </a:ext>
              </a:extLst>
            </p:cNvPr>
            <p:cNvCxnSpPr>
              <a:cxnSpLocks/>
              <a:endCxn id="189" idx="0"/>
            </p:cNvCxnSpPr>
            <p:nvPr/>
          </p:nvCxnSpPr>
          <p:spPr>
            <a:xfrm>
              <a:off x="33538615" y="10755916"/>
              <a:ext cx="1797724" cy="677559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F3C1471-650A-8B79-8D82-AF150183CD50}"/>
                </a:ext>
              </a:extLst>
            </p:cNvPr>
            <p:cNvGrpSpPr/>
            <p:nvPr/>
          </p:nvGrpSpPr>
          <p:grpSpPr>
            <a:xfrm>
              <a:off x="33186638" y="8258089"/>
              <a:ext cx="3054506" cy="1730462"/>
              <a:chOff x="3046412" y="2264835"/>
              <a:chExt cx="3054506" cy="2014445"/>
            </a:xfrm>
          </p:grpSpPr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49830D74-C945-232A-520A-95E853C04D7D}"/>
                  </a:ext>
                </a:extLst>
              </p:cNvPr>
              <p:cNvSpPr/>
              <p:nvPr/>
            </p:nvSpPr>
            <p:spPr>
              <a:xfrm>
                <a:off x="3046412" y="2279389"/>
                <a:ext cx="3054506" cy="199989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12A389F3-56DB-9BD3-DC04-F5D565147F59}"/>
                  </a:ext>
                </a:extLst>
              </p:cNvPr>
              <p:cNvSpPr txBox="1"/>
              <p:nvPr/>
            </p:nvSpPr>
            <p:spPr>
              <a:xfrm>
                <a:off x="3052233" y="2264835"/>
                <a:ext cx="2020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Background Thread</a:t>
                </a: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EE66818-55F6-BE99-37E0-04AD46BE5D39}"/>
                </a:ext>
              </a:extLst>
            </p:cNvPr>
            <p:cNvSpPr/>
            <p:nvPr/>
          </p:nvSpPr>
          <p:spPr>
            <a:xfrm>
              <a:off x="30959898" y="8083444"/>
              <a:ext cx="5427785" cy="431175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10C87CE-029B-639B-DE18-0144FFDE247B}"/>
                </a:ext>
              </a:extLst>
            </p:cNvPr>
            <p:cNvSpPr txBox="1"/>
            <p:nvPr/>
          </p:nvSpPr>
          <p:spPr>
            <a:xfrm>
              <a:off x="30967070" y="12028674"/>
              <a:ext cx="2316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Computation Node #1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75290324-C558-B674-7A7A-4AB395293CBB}"/>
                    </a:ext>
                  </a:extLst>
                </p:cNvPr>
                <p:cNvSpPr/>
                <p:nvPr/>
              </p:nvSpPr>
              <p:spPr>
                <a:xfrm>
                  <a:off x="31326177" y="9582078"/>
                  <a:ext cx="648547" cy="349511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accent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1200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75290324-C558-B674-7A7A-4AB395293C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6177" y="9582078"/>
                  <a:ext cx="648547" cy="34951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C841657-F288-CCA8-32F6-87A6CFB57A7E}"/>
                </a:ext>
              </a:extLst>
            </p:cNvPr>
            <p:cNvCxnSpPr>
              <a:cxnSpLocks/>
              <a:stCxn id="51" idx="2"/>
              <a:endCxn id="81" idx="0"/>
            </p:cNvCxnSpPr>
            <p:nvPr/>
          </p:nvCxnSpPr>
          <p:spPr>
            <a:xfrm>
              <a:off x="31650451" y="9931589"/>
              <a:ext cx="2052647" cy="284282"/>
            </a:xfrm>
            <a:prstGeom prst="straightConnector1">
              <a:avLst/>
            </a:prstGeom>
            <a:ln w="19050">
              <a:solidFill>
                <a:schemeClr val="accent6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E3F361DE-0C96-366F-63D6-8F176C8B7E5A}"/>
                    </a:ext>
                  </a:extLst>
                </p:cNvPr>
                <p:cNvSpPr/>
                <p:nvPr/>
              </p:nvSpPr>
              <p:spPr>
                <a:xfrm>
                  <a:off x="36569388" y="8073220"/>
                  <a:ext cx="803031" cy="410379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accent2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Request 2</a:t>
                  </a:r>
                </a:p>
                <a:p>
                  <a:pPr algn="ctr"/>
                  <a:r>
                    <a:rPr lang="en-US" sz="1200" dirty="0">
                      <a:solidFill>
                        <a:schemeClr val="accent2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120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E3F361DE-0C96-366F-63D6-8F176C8B7E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69388" y="8073220"/>
                  <a:ext cx="803031" cy="410379"/>
                </a:xfrm>
                <a:prstGeom prst="rect">
                  <a:avLst/>
                </a:prstGeom>
                <a:blipFill>
                  <a:blip r:embed="rId17"/>
                  <a:stretch>
                    <a:fillRect t="-5797" b="-15942"/>
                  </a:stretch>
                </a:blip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671DE09-415D-FE18-46CF-C4DCA2B32C2B}"/>
                </a:ext>
              </a:extLst>
            </p:cNvPr>
            <p:cNvCxnSpPr>
              <a:cxnSpLocks/>
              <a:stCxn id="65" idx="0"/>
              <a:endCxn id="124" idx="1"/>
            </p:cNvCxnSpPr>
            <p:nvPr/>
          </p:nvCxnSpPr>
          <p:spPr>
            <a:xfrm flipV="1">
              <a:off x="31724226" y="8413218"/>
              <a:ext cx="6293229" cy="718010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A5B3CAB-3F65-6FDD-E87A-C6B0F578C31D}"/>
                </a:ext>
              </a:extLst>
            </p:cNvPr>
            <p:cNvCxnSpPr>
              <a:cxnSpLocks/>
              <a:stCxn id="181" idx="1"/>
              <a:endCxn id="67" idx="3"/>
            </p:cNvCxnSpPr>
            <p:nvPr/>
          </p:nvCxnSpPr>
          <p:spPr>
            <a:xfrm flipH="1" flipV="1">
              <a:off x="32987990" y="9322102"/>
              <a:ext cx="4945029" cy="1468349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8B73D43-A8D4-7CB2-04A3-9BDF386E2F06}"/>
                </a:ext>
              </a:extLst>
            </p:cNvPr>
            <p:cNvSpPr/>
            <p:nvPr/>
          </p:nvSpPr>
          <p:spPr>
            <a:xfrm>
              <a:off x="31322108" y="9131228"/>
              <a:ext cx="804236" cy="381747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Pending</a:t>
              </a:r>
            </a:p>
            <a:p>
              <a:pPr algn="ctr"/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 2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B966872-FD2E-CF0E-156C-5337A6B92D18}"/>
                </a:ext>
              </a:extLst>
            </p:cNvPr>
            <p:cNvSpPr/>
            <p:nvPr/>
          </p:nvSpPr>
          <p:spPr>
            <a:xfrm>
              <a:off x="36646010" y="10719968"/>
              <a:ext cx="800166" cy="349511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 3</a:t>
              </a:r>
            </a:p>
            <a:p>
              <a:pPr algn="ctr"/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NONE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D6E1309-CA41-E3C2-B355-EC7D30F5F491}"/>
                </a:ext>
              </a:extLst>
            </p:cNvPr>
            <p:cNvSpPr/>
            <p:nvPr/>
          </p:nvSpPr>
          <p:spPr>
            <a:xfrm>
              <a:off x="32183754" y="9131228"/>
              <a:ext cx="804236" cy="381747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Pending</a:t>
              </a:r>
            </a:p>
            <a:p>
              <a:pPr algn="ctr"/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 3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76B0280-91D8-92CE-69B8-6AC64136D88F}"/>
                </a:ext>
              </a:extLst>
            </p:cNvPr>
            <p:cNvSpPr txBox="1"/>
            <p:nvPr/>
          </p:nvSpPr>
          <p:spPr>
            <a:xfrm>
              <a:off x="34793608" y="9085026"/>
              <a:ext cx="2121613" cy="954107"/>
            </a:xfrm>
            <a:prstGeom prst="rect">
              <a:avLst/>
            </a:prstGeom>
            <a:solidFill>
              <a:schemeClr val="bg1">
                <a:alpha val="82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 Get, Delete operations, client broad cast operation and key to all nodes in cluster.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05B4024-7100-970E-6B37-6DE3A6E90F13}"/>
                </a:ext>
              </a:extLst>
            </p:cNvPr>
            <p:cNvSpPr txBox="1"/>
            <p:nvPr/>
          </p:nvSpPr>
          <p:spPr>
            <a:xfrm>
              <a:off x="34158963" y="10335191"/>
              <a:ext cx="19649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(Partial) </a:t>
              </a:r>
            </a:p>
            <a:p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Fine-grain B+ Tree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B8C3F1C-1FD7-5BB7-78EA-F566F390930B}"/>
                </a:ext>
              </a:extLst>
            </p:cNvPr>
            <p:cNvSpPr/>
            <p:nvPr/>
          </p:nvSpPr>
          <p:spPr>
            <a:xfrm>
              <a:off x="31335035" y="10215871"/>
              <a:ext cx="4736125" cy="1805354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06A6AE8-174A-D09C-43DB-36ED15738A72}"/>
                </a:ext>
              </a:extLst>
            </p:cNvPr>
            <p:cNvSpPr/>
            <p:nvPr/>
          </p:nvSpPr>
          <p:spPr>
            <a:xfrm>
              <a:off x="39755957" y="10397092"/>
              <a:ext cx="1278461" cy="77255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9DC8E93B-A82A-4442-B95D-98FC937157B7}"/>
                </a:ext>
              </a:extLst>
            </p:cNvPr>
            <p:cNvGrpSpPr/>
            <p:nvPr/>
          </p:nvGrpSpPr>
          <p:grpSpPr>
            <a:xfrm>
              <a:off x="37933019" y="10381431"/>
              <a:ext cx="1753351" cy="803485"/>
              <a:chOff x="3046412" y="2264835"/>
              <a:chExt cx="1753351" cy="803485"/>
            </a:xfrm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7CD73C21-BC8E-1B19-EF70-86573BE3BE63}"/>
                  </a:ext>
                </a:extLst>
              </p:cNvPr>
              <p:cNvSpPr/>
              <p:nvPr/>
            </p:nvSpPr>
            <p:spPr>
              <a:xfrm>
                <a:off x="3046412" y="2279390"/>
                <a:ext cx="1753245" cy="78893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B0867607-DE34-B290-22B3-3FBD571A8ABD}"/>
                  </a:ext>
                </a:extLst>
              </p:cNvPr>
              <p:cNvSpPr txBox="1"/>
              <p:nvPr/>
            </p:nvSpPr>
            <p:spPr>
              <a:xfrm>
                <a:off x="3052233" y="2264835"/>
                <a:ext cx="17475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Background Thread 3</a:t>
                </a:r>
              </a:p>
            </p:txBody>
          </p:sp>
        </p:grp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7439446-E3C8-05AB-3C13-A079357B164D}"/>
                </a:ext>
              </a:extLst>
            </p:cNvPr>
            <p:cNvSpPr/>
            <p:nvPr/>
          </p:nvSpPr>
          <p:spPr>
            <a:xfrm>
              <a:off x="37834018" y="10318155"/>
              <a:ext cx="3317631" cy="2159595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6482CE8-640F-C927-793F-02D1D9C606E9}"/>
                </a:ext>
              </a:extLst>
            </p:cNvPr>
            <p:cNvSpPr txBox="1"/>
            <p:nvPr/>
          </p:nvSpPr>
          <p:spPr>
            <a:xfrm>
              <a:off x="37832684" y="12142011"/>
              <a:ext cx="2316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Computation Node #3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559888E-E8BF-4F27-2F59-2A6C0072B1DE}"/>
                </a:ext>
              </a:extLst>
            </p:cNvPr>
            <p:cNvSpPr txBox="1"/>
            <p:nvPr/>
          </p:nvSpPr>
          <p:spPr>
            <a:xfrm>
              <a:off x="39755921" y="10399019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#3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5F260BA-7A8B-5557-87FB-0806ABFA64BA}"/>
                </a:ext>
              </a:extLst>
            </p:cNvPr>
            <p:cNvCxnSpPr>
              <a:cxnSpLocks/>
              <a:stCxn id="159" idx="0"/>
              <a:endCxn id="181" idx="2"/>
            </p:cNvCxnSpPr>
            <p:nvPr/>
          </p:nvCxnSpPr>
          <p:spPr>
            <a:xfrm flipH="1" flipV="1">
              <a:off x="38809642" y="11184916"/>
              <a:ext cx="769162" cy="15148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18CB2078-57FE-E5CC-869A-D094CD46D670}"/>
                </a:ext>
              </a:extLst>
            </p:cNvPr>
            <p:cNvCxnSpPr>
              <a:cxnSpLocks/>
              <a:stCxn id="83" idx="2"/>
              <a:endCxn id="159" idx="0"/>
            </p:cNvCxnSpPr>
            <p:nvPr/>
          </p:nvCxnSpPr>
          <p:spPr>
            <a:xfrm flipH="1">
              <a:off x="39578804" y="11169650"/>
              <a:ext cx="816384" cy="16675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E082A3D7-E76F-ED2B-BDDE-93710E250B65}"/>
                </a:ext>
              </a:extLst>
            </p:cNvPr>
            <p:cNvGrpSpPr/>
            <p:nvPr/>
          </p:nvGrpSpPr>
          <p:grpSpPr>
            <a:xfrm>
              <a:off x="38403566" y="11336402"/>
              <a:ext cx="2350476" cy="744415"/>
              <a:chOff x="8528540" y="1852246"/>
              <a:chExt cx="2350476" cy="744415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63BD8AD0-2797-97FC-1D8E-1BA3860078AC}"/>
                  </a:ext>
                </a:extLst>
              </p:cNvPr>
              <p:cNvGrpSpPr/>
              <p:nvPr/>
            </p:nvGrpSpPr>
            <p:grpSpPr>
              <a:xfrm>
                <a:off x="8969788" y="1928967"/>
                <a:ext cx="1104834" cy="603109"/>
                <a:chOff x="7475097" y="3476414"/>
                <a:chExt cx="2906307" cy="1586498"/>
              </a:xfrm>
            </p:grpSpPr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31ECD499-F360-4DA5-9C08-FC884567AA9A}"/>
                    </a:ext>
                  </a:extLst>
                </p:cNvPr>
                <p:cNvGrpSpPr/>
                <p:nvPr/>
              </p:nvGrpSpPr>
              <p:grpSpPr>
                <a:xfrm>
                  <a:off x="8695599" y="3476414"/>
                  <a:ext cx="1270937" cy="479320"/>
                  <a:chOff x="4346338" y="2696829"/>
                  <a:chExt cx="1270937" cy="479320"/>
                </a:xfrm>
              </p:grpSpPr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9BCCA7DD-81C9-539C-F6E8-CCF33B67457B}"/>
                      </a:ext>
                    </a:extLst>
                  </p:cNvPr>
                  <p:cNvSpPr/>
                  <p:nvPr/>
                </p:nvSpPr>
                <p:spPr>
                  <a:xfrm>
                    <a:off x="4387784" y="2736068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8CB6758E-5A8B-ED03-6A8D-520E4FDD320C}"/>
                      </a:ext>
                    </a:extLst>
                  </p:cNvPr>
                  <p:cNvSpPr/>
                  <p:nvPr/>
                </p:nvSpPr>
                <p:spPr>
                  <a:xfrm>
                    <a:off x="4790113" y="2736068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en-US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F3B59138-6131-4700-1BDC-48B64F61282D}"/>
                      </a:ext>
                    </a:extLst>
                  </p:cNvPr>
                  <p:cNvSpPr/>
                  <p:nvPr/>
                </p:nvSpPr>
                <p:spPr>
                  <a:xfrm>
                    <a:off x="5185768" y="2736068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en-US" dirty="0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80" name="Rectangle 179">
                    <a:extLst>
                      <a:ext uri="{FF2B5EF4-FFF2-40B4-BE49-F238E27FC236}">
                        <a16:creationId xmlns:a16="http://schemas.microsoft.com/office/drawing/2014/main" id="{50EC2439-EF27-103C-7798-070A1C536C2C}"/>
                      </a:ext>
                    </a:extLst>
                  </p:cNvPr>
                  <p:cNvSpPr/>
                  <p:nvPr/>
                </p:nvSpPr>
                <p:spPr>
                  <a:xfrm>
                    <a:off x="4346338" y="2696829"/>
                    <a:ext cx="1270937" cy="479320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66C30268-3781-C110-3768-ACA4C00830CC}"/>
                    </a:ext>
                  </a:extLst>
                </p:cNvPr>
                <p:cNvGrpSpPr/>
                <p:nvPr/>
              </p:nvGrpSpPr>
              <p:grpSpPr>
                <a:xfrm>
                  <a:off x="7475097" y="4583592"/>
                  <a:ext cx="1297639" cy="479320"/>
                  <a:chOff x="4316412" y="2065444"/>
                  <a:chExt cx="1297639" cy="479320"/>
                </a:xfrm>
              </p:grpSpPr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21B60F4F-F40D-FF35-AD99-D689131C9101}"/>
                      </a:ext>
                    </a:extLst>
                  </p:cNvPr>
                  <p:cNvSpPr/>
                  <p:nvPr/>
                </p:nvSpPr>
                <p:spPr>
                  <a:xfrm>
                    <a:off x="4357858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3BCDE57D-D505-43C7-122B-079008DC29D3}"/>
                      </a:ext>
                    </a:extLst>
                  </p:cNvPr>
                  <p:cNvSpPr/>
                  <p:nvPr/>
                </p:nvSpPr>
                <p:spPr>
                  <a:xfrm>
                    <a:off x="4760187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39F8C0C5-DCF0-73F2-30C3-EE52362A885C}"/>
                      </a:ext>
                    </a:extLst>
                  </p:cNvPr>
                  <p:cNvSpPr/>
                  <p:nvPr/>
                </p:nvSpPr>
                <p:spPr>
                  <a:xfrm>
                    <a:off x="5155842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74" name="Rectangle 173">
                    <a:extLst>
                      <a:ext uri="{FF2B5EF4-FFF2-40B4-BE49-F238E27FC236}">
                        <a16:creationId xmlns:a16="http://schemas.microsoft.com/office/drawing/2014/main" id="{05DF94EE-AD82-C79D-B899-F51966D4A3F3}"/>
                      </a:ext>
                    </a:extLst>
                  </p:cNvPr>
                  <p:cNvSpPr/>
                  <p:nvPr/>
                </p:nvSpPr>
                <p:spPr>
                  <a:xfrm>
                    <a:off x="4316412" y="2065444"/>
                    <a:ext cx="1297639" cy="479320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AC470828-A9F3-E68A-8EA9-DC30EEC63817}"/>
                    </a:ext>
                  </a:extLst>
                </p:cNvPr>
                <p:cNvGrpSpPr/>
                <p:nvPr/>
              </p:nvGrpSpPr>
              <p:grpSpPr>
                <a:xfrm>
                  <a:off x="9091579" y="4583592"/>
                  <a:ext cx="1289825" cy="479320"/>
                  <a:chOff x="4316412" y="2065444"/>
                  <a:chExt cx="1289825" cy="479320"/>
                </a:xfrm>
              </p:grpSpPr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28F6F5DD-9E9D-2A01-10FC-9450DE72547D}"/>
                      </a:ext>
                    </a:extLst>
                  </p:cNvPr>
                  <p:cNvSpPr/>
                  <p:nvPr/>
                </p:nvSpPr>
                <p:spPr>
                  <a:xfrm>
                    <a:off x="4357858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CE2D1C72-E7F8-DA65-3CF6-E6FD2EF72B3C}"/>
                      </a:ext>
                    </a:extLst>
                  </p:cNvPr>
                  <p:cNvSpPr/>
                  <p:nvPr/>
                </p:nvSpPr>
                <p:spPr>
                  <a:xfrm>
                    <a:off x="4760187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en-US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D4406D07-6EC8-45E4-1301-8E822C42198E}"/>
                      </a:ext>
                    </a:extLst>
                  </p:cNvPr>
                  <p:cNvSpPr/>
                  <p:nvPr/>
                </p:nvSpPr>
                <p:spPr>
                  <a:xfrm>
                    <a:off x="5155842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D8151C3C-D362-39C3-4B93-F7DD81D8DFAF}"/>
                      </a:ext>
                    </a:extLst>
                  </p:cNvPr>
                  <p:cNvSpPr/>
                  <p:nvPr/>
                </p:nvSpPr>
                <p:spPr>
                  <a:xfrm>
                    <a:off x="4316412" y="2065444"/>
                    <a:ext cx="1289825" cy="479320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  <p:cxnSp>
              <p:nvCxnSpPr>
                <p:cNvPr id="163" name="Straight Arrow Connector 162">
                  <a:extLst>
                    <a:ext uri="{FF2B5EF4-FFF2-40B4-BE49-F238E27FC236}">
                      <a16:creationId xmlns:a16="http://schemas.microsoft.com/office/drawing/2014/main" id="{211E5386-3B6A-D8C6-C256-DCC09C9AF4C9}"/>
                    </a:ext>
                  </a:extLst>
                </p:cNvPr>
                <p:cNvCxnSpPr>
                  <a:cxnSpLocks/>
                  <a:endCxn id="174" idx="0"/>
                </p:cNvCxnSpPr>
                <p:nvPr/>
              </p:nvCxnSpPr>
              <p:spPr>
                <a:xfrm flipH="1">
                  <a:off x="8123917" y="3914824"/>
                  <a:ext cx="615603" cy="668768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Arrow Connector 163">
                  <a:extLst>
                    <a:ext uri="{FF2B5EF4-FFF2-40B4-BE49-F238E27FC236}">
                      <a16:creationId xmlns:a16="http://schemas.microsoft.com/office/drawing/2014/main" id="{402FDC62-A3EC-4323-A99D-05E9616466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96304" y="4721412"/>
                  <a:ext cx="296562" cy="0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>
                  <a:extLst>
                    <a:ext uri="{FF2B5EF4-FFF2-40B4-BE49-F238E27FC236}">
                      <a16:creationId xmlns:a16="http://schemas.microsoft.com/office/drawing/2014/main" id="{558D0884-04BF-D570-7F5E-B03E329167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99834" y="4942847"/>
                  <a:ext cx="275380" cy="0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Arrow Connector 165">
                  <a:extLst>
                    <a:ext uri="{FF2B5EF4-FFF2-40B4-BE49-F238E27FC236}">
                      <a16:creationId xmlns:a16="http://schemas.microsoft.com/office/drawing/2014/main" id="{6260761B-039D-1EED-1039-F1C83AD51666}"/>
                    </a:ext>
                  </a:extLst>
                </p:cNvPr>
                <p:cNvCxnSpPr>
                  <a:cxnSpLocks/>
                  <a:endCxn id="170" idx="0"/>
                </p:cNvCxnSpPr>
                <p:nvPr/>
              </p:nvCxnSpPr>
              <p:spPr>
                <a:xfrm>
                  <a:off x="9136802" y="3914499"/>
                  <a:ext cx="599690" cy="669093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000CB018-6250-4677-5794-ACFBE9CF8055}"/>
                  </a:ext>
                </a:extLst>
              </p:cNvPr>
              <p:cNvSpPr/>
              <p:nvPr/>
            </p:nvSpPr>
            <p:spPr>
              <a:xfrm>
                <a:off x="8528540" y="1852246"/>
                <a:ext cx="2350476" cy="74441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C7F6A4F7-4D9A-6540-A413-36E7848BE765}"/>
                </a:ext>
              </a:extLst>
            </p:cNvPr>
            <p:cNvCxnSpPr>
              <a:cxnSpLocks/>
              <a:stCxn id="81" idx="0"/>
              <a:endCxn id="203" idx="0"/>
            </p:cNvCxnSpPr>
            <p:nvPr/>
          </p:nvCxnSpPr>
          <p:spPr>
            <a:xfrm flipH="1">
              <a:off x="33339181" y="10215871"/>
              <a:ext cx="363917" cy="110426"/>
            </a:xfrm>
            <a:prstGeom prst="straightConnector1">
              <a:avLst/>
            </a:prstGeom>
            <a:ln w="19050">
              <a:solidFill>
                <a:schemeClr val="accent6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3EA4D26-E10C-4A6B-1991-0E4311E6ED23}"/>
                </a:ext>
              </a:extLst>
            </p:cNvPr>
            <p:cNvSpPr txBox="1"/>
            <p:nvPr/>
          </p:nvSpPr>
          <p:spPr>
            <a:xfrm>
              <a:off x="31352886" y="8569211"/>
              <a:ext cx="1271690" cy="523220"/>
            </a:xfrm>
            <a:prstGeom prst="rect">
              <a:avLst/>
            </a:prstGeom>
            <a:solidFill>
              <a:schemeClr val="bg1">
                <a:alpha val="71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Send 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Request</a:t>
              </a: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Receive </a:t>
              </a:r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30DE4C5-4A18-ED0E-17E2-1FB42CA0B7FD}"/>
                </a:ext>
              </a:extLst>
            </p:cNvPr>
            <p:cNvSpPr txBox="1"/>
            <p:nvPr/>
          </p:nvSpPr>
          <p:spPr>
            <a:xfrm>
              <a:off x="33222716" y="8575073"/>
              <a:ext cx="1465119" cy="523220"/>
            </a:xfrm>
            <a:prstGeom prst="rect">
              <a:avLst/>
            </a:prstGeom>
            <a:solidFill>
              <a:schemeClr val="bg1">
                <a:alpha val="71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Receive 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Request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Send </a:t>
              </a:r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3F0612D-474F-71E8-CB87-0607B68CF849}"/>
                </a:ext>
              </a:extLst>
            </p:cNvPr>
            <p:cNvSpPr/>
            <p:nvPr/>
          </p:nvSpPr>
          <p:spPr>
            <a:xfrm>
              <a:off x="39763283" y="7664149"/>
              <a:ext cx="1278461" cy="121950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C23DDCA-7EB7-961C-64CF-F65955746AE4}"/>
                </a:ext>
              </a:extLst>
            </p:cNvPr>
            <p:cNvGrpSpPr/>
            <p:nvPr/>
          </p:nvGrpSpPr>
          <p:grpSpPr>
            <a:xfrm>
              <a:off x="37940345" y="7648488"/>
              <a:ext cx="1753351" cy="1235162"/>
              <a:chOff x="3046412" y="2264835"/>
              <a:chExt cx="1753351" cy="1235162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AF1F2E80-49DF-37BF-863A-FC090F4D7C8B}"/>
                  </a:ext>
                </a:extLst>
              </p:cNvPr>
              <p:cNvSpPr/>
              <p:nvPr/>
            </p:nvSpPr>
            <p:spPr>
              <a:xfrm>
                <a:off x="3046412" y="2279390"/>
                <a:ext cx="1753245" cy="1220607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9547D6B3-A70B-E79C-98C5-F1D10A0A5E7A}"/>
                  </a:ext>
                </a:extLst>
              </p:cNvPr>
              <p:cNvSpPr txBox="1"/>
              <p:nvPr/>
            </p:nvSpPr>
            <p:spPr>
              <a:xfrm>
                <a:off x="3052233" y="2264835"/>
                <a:ext cx="17475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Background Thread 2</a:t>
                </a:r>
              </a:p>
            </p:txBody>
          </p:sp>
        </p:grp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8035E0C-375C-C953-0CF1-4E12350951A6}"/>
                </a:ext>
              </a:extLst>
            </p:cNvPr>
            <p:cNvSpPr/>
            <p:nvPr/>
          </p:nvSpPr>
          <p:spPr>
            <a:xfrm>
              <a:off x="37841344" y="7585213"/>
              <a:ext cx="3317631" cy="2644638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501AB13-333D-176D-F614-85DA9896FC49}"/>
                </a:ext>
              </a:extLst>
            </p:cNvPr>
            <p:cNvSpPr txBox="1"/>
            <p:nvPr/>
          </p:nvSpPr>
          <p:spPr>
            <a:xfrm>
              <a:off x="37840010" y="9847218"/>
              <a:ext cx="2316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Computation Node #2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A6A4EAA-099A-837C-12AA-E40E2D218121}"/>
                </a:ext>
              </a:extLst>
            </p:cNvPr>
            <p:cNvSpPr txBox="1"/>
            <p:nvPr/>
          </p:nvSpPr>
          <p:spPr>
            <a:xfrm>
              <a:off x="39763245" y="7666074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#2</a:t>
              </a:r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CA2ED139-6DF0-5D9A-DD5A-66723404FA85}"/>
                </a:ext>
              </a:extLst>
            </p:cNvPr>
            <p:cNvCxnSpPr>
              <a:cxnSpLocks/>
              <a:stCxn id="124" idx="2"/>
              <a:endCxn id="126" idx="0"/>
            </p:cNvCxnSpPr>
            <p:nvPr/>
          </p:nvCxnSpPr>
          <p:spPr>
            <a:xfrm>
              <a:off x="38820354" y="8890271"/>
              <a:ext cx="745749" cy="206046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06C72767-852F-2B11-55D6-94A3A3E31F1D}"/>
                </a:ext>
              </a:extLst>
            </p:cNvPr>
            <p:cNvCxnSpPr>
              <a:cxnSpLocks/>
              <a:stCxn id="96" idx="2"/>
              <a:endCxn id="126" idx="0"/>
            </p:cNvCxnSpPr>
            <p:nvPr/>
          </p:nvCxnSpPr>
          <p:spPr>
            <a:xfrm flipH="1">
              <a:off x="39566103" y="8883650"/>
              <a:ext cx="836411" cy="212667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9C20BBEE-812F-7400-6E98-60A287433B87}"/>
                </a:ext>
              </a:extLst>
            </p:cNvPr>
            <p:cNvGrpSpPr/>
            <p:nvPr/>
          </p:nvGrpSpPr>
          <p:grpSpPr>
            <a:xfrm>
              <a:off x="38390865" y="9096317"/>
              <a:ext cx="2350476" cy="744415"/>
              <a:chOff x="8528540" y="1852246"/>
              <a:chExt cx="2350476" cy="744415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71016329-91EA-CE12-8674-DF56FD60081E}"/>
                  </a:ext>
                </a:extLst>
              </p:cNvPr>
              <p:cNvGrpSpPr/>
              <p:nvPr/>
            </p:nvGrpSpPr>
            <p:grpSpPr>
              <a:xfrm>
                <a:off x="8969792" y="1928967"/>
                <a:ext cx="1709934" cy="603109"/>
                <a:chOff x="7475097" y="3476414"/>
                <a:chExt cx="4498041" cy="1586498"/>
              </a:xfrm>
            </p:grpSpPr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id="{562179D3-E756-0C02-FD2F-6099CBDF6081}"/>
                    </a:ext>
                  </a:extLst>
                </p:cNvPr>
                <p:cNvGrpSpPr/>
                <p:nvPr/>
              </p:nvGrpSpPr>
              <p:grpSpPr>
                <a:xfrm>
                  <a:off x="8695599" y="3476414"/>
                  <a:ext cx="1270937" cy="479320"/>
                  <a:chOff x="4346338" y="2696829"/>
                  <a:chExt cx="1270937" cy="479320"/>
                </a:xfrm>
              </p:grpSpPr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0DF85D9D-AA34-7B5B-B87C-6D4FFB9CD3BE}"/>
                      </a:ext>
                    </a:extLst>
                  </p:cNvPr>
                  <p:cNvSpPr/>
                  <p:nvPr/>
                </p:nvSpPr>
                <p:spPr>
                  <a:xfrm>
                    <a:off x="4387784" y="2736068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8919580A-051D-19DC-066F-B0C4904E9C16}"/>
                      </a:ext>
                    </a:extLst>
                  </p:cNvPr>
                  <p:cNvSpPr/>
                  <p:nvPr/>
                </p:nvSpPr>
                <p:spPr>
                  <a:xfrm>
                    <a:off x="4790113" y="2736068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en-US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4D404703-6B0C-7339-3476-38F44BDF49C4}"/>
                      </a:ext>
                    </a:extLst>
                  </p:cNvPr>
                  <p:cNvSpPr/>
                  <p:nvPr/>
                </p:nvSpPr>
                <p:spPr>
                  <a:xfrm>
                    <a:off x="5185768" y="2736068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en-US" dirty="0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8E7E6D79-0900-6487-96CE-BC0CC4A66672}"/>
                      </a:ext>
                    </a:extLst>
                  </p:cNvPr>
                  <p:cNvSpPr/>
                  <p:nvPr/>
                </p:nvSpPr>
                <p:spPr>
                  <a:xfrm>
                    <a:off x="4346338" y="2696829"/>
                    <a:ext cx="1270937" cy="479320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EE563591-B4E5-35A1-8A5C-EF19F589A328}"/>
                    </a:ext>
                  </a:extLst>
                </p:cNvPr>
                <p:cNvGrpSpPr/>
                <p:nvPr/>
              </p:nvGrpSpPr>
              <p:grpSpPr>
                <a:xfrm>
                  <a:off x="7475097" y="4583592"/>
                  <a:ext cx="1297639" cy="479320"/>
                  <a:chOff x="4316412" y="2065444"/>
                  <a:chExt cx="1297639" cy="479320"/>
                </a:xfrm>
              </p:grpSpPr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C5DF780A-FE84-2EDA-645E-2FE77028C5C0}"/>
                      </a:ext>
                    </a:extLst>
                  </p:cNvPr>
                  <p:cNvSpPr/>
                  <p:nvPr/>
                </p:nvSpPr>
                <p:spPr>
                  <a:xfrm>
                    <a:off x="4357858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97D43F4B-B40F-276E-F0F4-7E08EE54DD30}"/>
                      </a:ext>
                    </a:extLst>
                  </p:cNvPr>
                  <p:cNvSpPr/>
                  <p:nvPr/>
                </p:nvSpPr>
                <p:spPr>
                  <a:xfrm>
                    <a:off x="4760187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631DA8F9-EE5F-6A8E-2265-A5BE95274041}"/>
                      </a:ext>
                    </a:extLst>
                  </p:cNvPr>
                  <p:cNvSpPr/>
                  <p:nvPr/>
                </p:nvSpPr>
                <p:spPr>
                  <a:xfrm>
                    <a:off x="5155842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A9A7535D-753B-4759-7D44-C9C965D6EF76}"/>
                      </a:ext>
                    </a:extLst>
                  </p:cNvPr>
                  <p:cNvSpPr/>
                  <p:nvPr/>
                </p:nvSpPr>
                <p:spPr>
                  <a:xfrm>
                    <a:off x="4316412" y="2065444"/>
                    <a:ext cx="1297639" cy="479320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A480ED1B-8CB8-3CEC-1482-B72C88B633AE}"/>
                    </a:ext>
                  </a:extLst>
                </p:cNvPr>
                <p:cNvGrpSpPr/>
                <p:nvPr/>
              </p:nvGrpSpPr>
              <p:grpSpPr>
                <a:xfrm>
                  <a:off x="9091579" y="4583592"/>
                  <a:ext cx="1289825" cy="479320"/>
                  <a:chOff x="4316412" y="2065444"/>
                  <a:chExt cx="1289825" cy="479320"/>
                </a:xfrm>
              </p:grpSpPr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D0A85472-A321-F33A-D53E-6C86E10116C9}"/>
                      </a:ext>
                    </a:extLst>
                  </p:cNvPr>
                  <p:cNvSpPr/>
                  <p:nvPr/>
                </p:nvSpPr>
                <p:spPr>
                  <a:xfrm>
                    <a:off x="4357858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4BBB7AD4-CBF9-3524-0A0E-CD7DF119CA87}"/>
                      </a:ext>
                    </a:extLst>
                  </p:cNvPr>
                  <p:cNvSpPr/>
                  <p:nvPr/>
                </p:nvSpPr>
                <p:spPr>
                  <a:xfrm>
                    <a:off x="4760187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en-US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FB918B9E-D4A2-6D59-767B-77882C7F5577}"/>
                      </a:ext>
                    </a:extLst>
                  </p:cNvPr>
                  <p:cNvSpPr/>
                  <p:nvPr/>
                </p:nvSpPr>
                <p:spPr>
                  <a:xfrm>
                    <a:off x="5155842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88AAD6F1-6734-1FE9-50EA-B185FCD7AF9F}"/>
                      </a:ext>
                    </a:extLst>
                  </p:cNvPr>
                  <p:cNvSpPr/>
                  <p:nvPr/>
                </p:nvSpPr>
                <p:spPr>
                  <a:xfrm>
                    <a:off x="4316412" y="2065444"/>
                    <a:ext cx="1289825" cy="479320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  <p:cxnSp>
              <p:nvCxnSpPr>
                <p:cNvPr id="130" name="Straight Arrow Connector 129">
                  <a:extLst>
                    <a:ext uri="{FF2B5EF4-FFF2-40B4-BE49-F238E27FC236}">
                      <a16:creationId xmlns:a16="http://schemas.microsoft.com/office/drawing/2014/main" id="{5D214731-3E91-D30D-6E53-73B1C3D9B168}"/>
                    </a:ext>
                  </a:extLst>
                </p:cNvPr>
                <p:cNvCxnSpPr>
                  <a:cxnSpLocks/>
                  <a:endCxn id="149" idx="0"/>
                </p:cNvCxnSpPr>
                <p:nvPr/>
              </p:nvCxnSpPr>
              <p:spPr>
                <a:xfrm flipH="1">
                  <a:off x="8123917" y="3914824"/>
                  <a:ext cx="615603" cy="668768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>
                  <a:extLst>
                    <a:ext uri="{FF2B5EF4-FFF2-40B4-BE49-F238E27FC236}">
                      <a16:creationId xmlns:a16="http://schemas.microsoft.com/office/drawing/2014/main" id="{6B589999-F714-4EEA-826C-1745FE58BF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96304" y="4721412"/>
                  <a:ext cx="296562" cy="0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C286E93F-1C7A-4B2B-5DFD-1D45FFE495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99834" y="4942847"/>
                  <a:ext cx="275380" cy="0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>
                  <a:extLst>
                    <a:ext uri="{FF2B5EF4-FFF2-40B4-BE49-F238E27FC236}">
                      <a16:creationId xmlns:a16="http://schemas.microsoft.com/office/drawing/2014/main" id="{08BD046C-C2E2-0774-FBB6-E5420B61E7DF}"/>
                    </a:ext>
                  </a:extLst>
                </p:cNvPr>
                <p:cNvCxnSpPr>
                  <a:cxnSpLocks/>
                  <a:endCxn id="145" idx="0"/>
                </p:cNvCxnSpPr>
                <p:nvPr/>
              </p:nvCxnSpPr>
              <p:spPr>
                <a:xfrm>
                  <a:off x="9136802" y="3914499"/>
                  <a:ext cx="599690" cy="669093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4BACE8C9-C89D-5F1C-8E4E-60516E98A59A}"/>
                    </a:ext>
                  </a:extLst>
                </p:cNvPr>
                <p:cNvGrpSpPr/>
                <p:nvPr/>
              </p:nvGrpSpPr>
              <p:grpSpPr>
                <a:xfrm>
                  <a:off x="10683313" y="4583592"/>
                  <a:ext cx="1289825" cy="479320"/>
                  <a:chOff x="4316412" y="2065444"/>
                  <a:chExt cx="1289825" cy="479320"/>
                </a:xfrm>
              </p:grpSpPr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00C4C031-E775-3F2C-02C9-609DE041EEA0}"/>
                      </a:ext>
                    </a:extLst>
                  </p:cNvPr>
                  <p:cNvSpPr/>
                  <p:nvPr/>
                </p:nvSpPr>
                <p:spPr>
                  <a:xfrm>
                    <a:off x="4357858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en-US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F900F555-27D0-0425-F686-834779606215}"/>
                      </a:ext>
                    </a:extLst>
                  </p:cNvPr>
                  <p:cNvSpPr/>
                  <p:nvPr/>
                </p:nvSpPr>
                <p:spPr>
                  <a:xfrm>
                    <a:off x="4760187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7317BB4B-B3B7-B990-CCCF-A633DE7B7112}"/>
                      </a:ext>
                    </a:extLst>
                  </p:cNvPr>
                  <p:cNvSpPr/>
                  <p:nvPr/>
                </p:nvSpPr>
                <p:spPr>
                  <a:xfrm>
                    <a:off x="5155842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02304093-1235-E441-D8B9-4683DE53A8C5}"/>
                      </a:ext>
                    </a:extLst>
                  </p:cNvPr>
                  <p:cNvSpPr/>
                  <p:nvPr/>
                </p:nvSpPr>
                <p:spPr>
                  <a:xfrm>
                    <a:off x="4316412" y="2065444"/>
                    <a:ext cx="1289825" cy="479320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  <p:cxnSp>
              <p:nvCxnSpPr>
                <p:cNvPr id="135" name="Straight Arrow Connector 134">
                  <a:extLst>
                    <a:ext uri="{FF2B5EF4-FFF2-40B4-BE49-F238E27FC236}">
                      <a16:creationId xmlns:a16="http://schemas.microsoft.com/office/drawing/2014/main" id="{FD75F699-9213-7D2F-E6A1-E86B89F0C4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88038" y="4712945"/>
                  <a:ext cx="296562" cy="0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>
                  <a:extLst>
                    <a:ext uri="{FF2B5EF4-FFF2-40B4-BE49-F238E27FC236}">
                      <a16:creationId xmlns:a16="http://schemas.microsoft.com/office/drawing/2014/main" id="{E2C15C55-9A94-5175-99A1-188FB6373C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391568" y="4934380"/>
                  <a:ext cx="275380" cy="0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>
                  <a:extLst>
                    <a:ext uri="{FF2B5EF4-FFF2-40B4-BE49-F238E27FC236}">
                      <a16:creationId xmlns:a16="http://schemas.microsoft.com/office/drawing/2014/main" id="{719CA06B-3E64-B4FC-0F34-2027B2C2D9CA}"/>
                    </a:ext>
                  </a:extLst>
                </p:cNvPr>
                <p:cNvCxnSpPr>
                  <a:cxnSpLocks/>
                  <a:endCxn id="141" idx="0"/>
                </p:cNvCxnSpPr>
                <p:nvPr/>
              </p:nvCxnSpPr>
              <p:spPr>
                <a:xfrm>
                  <a:off x="9530502" y="3906033"/>
                  <a:ext cx="1797724" cy="677559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868F45B7-EB89-4F70-968A-1B2460E17BD1}"/>
                  </a:ext>
                </a:extLst>
              </p:cNvPr>
              <p:cNvSpPr/>
              <p:nvPr/>
            </p:nvSpPr>
            <p:spPr>
              <a:xfrm>
                <a:off x="8528540" y="1852246"/>
                <a:ext cx="2350476" cy="74441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9344AFA-1926-9043-D799-BA6B13DE9588}"/>
                </a:ext>
              </a:extLst>
            </p:cNvPr>
            <p:cNvSpPr txBox="1"/>
            <p:nvPr/>
          </p:nvSpPr>
          <p:spPr>
            <a:xfrm>
              <a:off x="38017455" y="7936164"/>
              <a:ext cx="1605798" cy="954107"/>
            </a:xfrm>
            <a:prstGeom prst="rect">
              <a:avLst/>
            </a:prstGeom>
            <a:solidFill>
              <a:schemeClr val="bg1">
                <a:alpha val="71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local tree, perform action and send back the results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806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472E33A-F9ED-86CF-01BD-9A429AF589D2}"/>
              </a:ext>
            </a:extLst>
          </p:cNvPr>
          <p:cNvGrpSpPr/>
          <p:nvPr/>
        </p:nvGrpSpPr>
        <p:grpSpPr>
          <a:xfrm>
            <a:off x="1935655" y="1149871"/>
            <a:ext cx="8382144" cy="1636452"/>
            <a:chOff x="2362375" y="2861831"/>
            <a:chExt cx="8382144" cy="16364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7DBDCDEB-962F-8FE8-3035-5868376F9BD9}"/>
                    </a:ext>
                  </a:extLst>
                </p:cNvPr>
                <p:cNvSpPr/>
                <p:nvPr/>
              </p:nvSpPr>
              <p:spPr>
                <a:xfrm>
                  <a:off x="3624321" y="2946791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17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17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117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11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22937DB4-EBCC-8002-5985-3AC2D0DFCA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321" y="2946791"/>
                  <a:ext cx="398585" cy="398585"/>
                </a:xfrm>
                <a:prstGeom prst="rect">
                  <a:avLst/>
                </a:prstGeom>
                <a:blipFill>
                  <a:blip r:embed="rId2"/>
                  <a:stretch>
                    <a:fillRect r="-1493"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04F8A81-7BEA-513E-8A62-3B7A471E3F33}"/>
                </a:ext>
              </a:extLst>
            </p:cNvPr>
            <p:cNvSpPr/>
            <p:nvPr/>
          </p:nvSpPr>
          <p:spPr>
            <a:xfrm>
              <a:off x="4026651" y="2946791"/>
              <a:ext cx="398585" cy="39858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7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22F1738-B0E9-4D95-43BD-4AE827303A74}"/>
                </a:ext>
              </a:extLst>
            </p:cNvPr>
            <p:cNvSpPr/>
            <p:nvPr/>
          </p:nvSpPr>
          <p:spPr>
            <a:xfrm>
              <a:off x="4422305" y="2946791"/>
              <a:ext cx="398585" cy="39858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7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B2447D-458C-C3EB-1ECA-4A236B199A0A}"/>
                </a:ext>
              </a:extLst>
            </p:cNvPr>
            <p:cNvSpPr/>
            <p:nvPr/>
          </p:nvSpPr>
          <p:spPr>
            <a:xfrm>
              <a:off x="3582877" y="2907551"/>
              <a:ext cx="1283764" cy="4793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7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DBCFC7B-7128-6A69-9661-A2FC9331828D}"/>
                </a:ext>
              </a:extLst>
            </p:cNvPr>
            <p:cNvGrpSpPr/>
            <p:nvPr/>
          </p:nvGrpSpPr>
          <p:grpSpPr>
            <a:xfrm>
              <a:off x="2362375" y="4018963"/>
              <a:ext cx="1279034" cy="479320"/>
              <a:chOff x="4316413" y="2065444"/>
              <a:chExt cx="1279034" cy="4793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5EE199CD-64F4-892F-AD9E-C72B61885CA2}"/>
                      </a:ext>
                    </a:extLst>
                  </p:cNvPr>
                  <p:cNvSpPr/>
                  <p:nvPr/>
                </p:nvSpPr>
                <p:spPr>
                  <a:xfrm>
                    <a:off x="4357858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117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17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117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117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8BDA5AAA-9FC8-8A85-F3E2-BB19568F8CB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7858" y="2104683"/>
                    <a:ext cx="398585" cy="39858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2941" b="-1493"/>
                    </a:stretch>
                  </a:blip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DB8906E7-BA52-F20E-15F3-30195398659F}"/>
                      </a:ext>
                    </a:extLst>
                  </p:cNvPr>
                  <p:cNvSpPr/>
                  <p:nvPr/>
                </p:nvSpPr>
                <p:spPr>
                  <a:xfrm>
                    <a:off x="4760187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117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17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117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117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47D4652B-9629-8E7A-180A-A80812FE7C6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0187" y="2104683"/>
                    <a:ext cx="398585" cy="39858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2941" b="-1493"/>
                    </a:stretch>
                  </a:blip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662405E3-DF9B-F889-C718-C81F97972136}"/>
                      </a:ext>
                    </a:extLst>
                  </p:cNvPr>
                  <p:cNvSpPr/>
                  <p:nvPr/>
                </p:nvSpPr>
                <p:spPr>
                  <a:xfrm>
                    <a:off x="5155842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117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17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117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117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F0D48893-52BD-F630-D9A5-D4685818EA8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5842" y="2104683"/>
                    <a:ext cx="398585" cy="39858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2941" b="-1493"/>
                    </a:stretch>
                  </a:blip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845BCA7-60F4-903E-E3FB-1146E9E3C945}"/>
                  </a:ext>
                </a:extLst>
              </p:cNvPr>
              <p:cNvSpPr/>
              <p:nvPr/>
            </p:nvSpPr>
            <p:spPr>
              <a:xfrm>
                <a:off x="4316413" y="2065444"/>
                <a:ext cx="1279034" cy="47932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17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C229D36-4984-4E4F-32D3-4C741B5F596E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4023995" y="3340100"/>
              <a:ext cx="609847" cy="67886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E02E8F-09D5-F0D1-189A-4323198295EA}"/>
                </a:ext>
              </a:extLst>
            </p:cNvPr>
            <p:cNvCxnSpPr>
              <a:cxnSpLocks/>
            </p:cNvCxnSpPr>
            <p:nvPr/>
          </p:nvCxnSpPr>
          <p:spPr>
            <a:xfrm>
              <a:off x="3687812" y="4146689"/>
              <a:ext cx="296562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E96CF67-34E0-83AB-FC7A-CBE6C60536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91342" y="4376591"/>
              <a:ext cx="27538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E73F100-D38A-D0D2-B933-249AFB47B59D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flipH="1">
              <a:off x="3001892" y="3333261"/>
              <a:ext cx="617414" cy="685702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1B58B90-C593-0645-8106-66CB1B0150E7}"/>
                </a:ext>
              </a:extLst>
            </p:cNvPr>
            <p:cNvGrpSpPr/>
            <p:nvPr/>
          </p:nvGrpSpPr>
          <p:grpSpPr>
            <a:xfrm>
              <a:off x="3994325" y="4018963"/>
              <a:ext cx="1279034" cy="479320"/>
              <a:chOff x="4316413" y="2065444"/>
              <a:chExt cx="1279034" cy="4793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93C1BE65-D3E6-79B5-476A-6BA70DBFBE7C}"/>
                      </a:ext>
                    </a:extLst>
                  </p:cNvPr>
                  <p:cNvSpPr/>
                  <p:nvPr/>
                </p:nvSpPr>
                <p:spPr>
                  <a:xfrm>
                    <a:off x="4357858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117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17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117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sz="2117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2A4C90F5-3582-3EB0-37FD-CD47B7F9D97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7858" y="2104683"/>
                    <a:ext cx="398585" cy="39858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4478" b="-1493"/>
                    </a:stretch>
                  </a:blip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EB17556-2C63-09D7-9CEC-50C62BABFF6B}"/>
                      </a:ext>
                    </a:extLst>
                  </p:cNvPr>
                  <p:cNvSpPr/>
                  <p:nvPr/>
                </p:nvSpPr>
                <p:spPr>
                  <a:xfrm>
                    <a:off x="4760187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117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17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117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sz="2117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DC191DA3-7C07-C448-AAFB-8EA6DC78EA2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0187" y="2104683"/>
                    <a:ext cx="398585" cy="39858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4478" b="-1493"/>
                    </a:stretch>
                  </a:blip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90602564-6B9F-110D-5A29-8604E81BC4C0}"/>
                      </a:ext>
                    </a:extLst>
                  </p:cNvPr>
                  <p:cNvSpPr/>
                  <p:nvPr/>
                </p:nvSpPr>
                <p:spPr>
                  <a:xfrm>
                    <a:off x="5155842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117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17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117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US" sz="2117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5890B088-6853-A1CE-8D57-7565D224FC6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5842" y="2104683"/>
                    <a:ext cx="398585" cy="39858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2985" b="-1493"/>
                    </a:stretch>
                  </a:blip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68135DB-137A-556A-182C-8CBA38BDDA69}"/>
                  </a:ext>
                </a:extLst>
              </p:cNvPr>
              <p:cNvSpPr/>
              <p:nvPr/>
            </p:nvSpPr>
            <p:spPr>
              <a:xfrm>
                <a:off x="4316413" y="2065444"/>
                <a:ext cx="1279034" cy="47932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17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547514C-635B-94F4-E034-5196A58D65A7}"/>
                    </a:ext>
                  </a:extLst>
                </p:cNvPr>
                <p:cNvSpPr/>
                <p:nvPr/>
              </p:nvSpPr>
              <p:spPr>
                <a:xfrm>
                  <a:off x="7535921" y="2901071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17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17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117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11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9988C85E-7C5B-A502-779D-4B8BBB953F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5921" y="2901071"/>
                  <a:ext cx="398585" cy="398585"/>
                </a:xfrm>
                <a:prstGeom prst="rect">
                  <a:avLst/>
                </a:prstGeom>
                <a:blipFill>
                  <a:blip r:embed="rId9"/>
                  <a:stretch>
                    <a:fillRect r="-1471" b="-1493"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BF23336-FF0F-E7FF-CE2A-B9B520A12170}"/>
                    </a:ext>
                  </a:extLst>
                </p:cNvPr>
                <p:cNvSpPr/>
                <p:nvPr/>
              </p:nvSpPr>
              <p:spPr>
                <a:xfrm>
                  <a:off x="7938251" y="2901071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17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17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117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117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1AF5F58F-FBF9-AEAA-DA38-E6B714E2B7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8251" y="2901071"/>
                  <a:ext cx="398585" cy="398585"/>
                </a:xfrm>
                <a:prstGeom prst="rect">
                  <a:avLst/>
                </a:prstGeom>
                <a:blipFill>
                  <a:blip r:embed="rId10"/>
                  <a:stretch>
                    <a:fillRect r="-2941" b="-1493"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AD9EC5-A64E-CAD9-5E78-CFDCECF8288F}"/>
                </a:ext>
              </a:extLst>
            </p:cNvPr>
            <p:cNvSpPr/>
            <p:nvPr/>
          </p:nvSpPr>
          <p:spPr>
            <a:xfrm>
              <a:off x="8333905" y="2901071"/>
              <a:ext cx="398585" cy="39858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7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6C9A564-1AB3-97CF-B7CB-457F540A9855}"/>
                </a:ext>
              </a:extLst>
            </p:cNvPr>
            <p:cNvSpPr/>
            <p:nvPr/>
          </p:nvSpPr>
          <p:spPr>
            <a:xfrm>
              <a:off x="7494477" y="2861831"/>
              <a:ext cx="1278684" cy="4793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7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9C87478-E108-F305-6C32-E46F15DA6D30}"/>
                </a:ext>
              </a:extLst>
            </p:cNvPr>
            <p:cNvGrpSpPr/>
            <p:nvPr/>
          </p:nvGrpSpPr>
          <p:grpSpPr>
            <a:xfrm>
              <a:off x="6273975" y="3980863"/>
              <a:ext cx="1279034" cy="479320"/>
              <a:chOff x="4316413" y="2065444"/>
              <a:chExt cx="1279034" cy="4793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99BB28A8-DBE1-D0E3-A63C-8C47AD5D7560}"/>
                      </a:ext>
                    </a:extLst>
                  </p:cNvPr>
                  <p:cNvSpPr/>
                  <p:nvPr/>
                </p:nvSpPr>
                <p:spPr>
                  <a:xfrm>
                    <a:off x="4357858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117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17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117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117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B294AD48-0660-BBF0-B09B-7571654C9BE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7858" y="2104683"/>
                    <a:ext cx="398585" cy="39858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2985"/>
                    </a:stretch>
                  </a:blip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FE53B0B5-7E67-118F-F1E6-DA6E5F111978}"/>
                      </a:ext>
                    </a:extLst>
                  </p:cNvPr>
                  <p:cNvSpPr/>
                  <p:nvPr/>
                </p:nvSpPr>
                <p:spPr>
                  <a:xfrm>
                    <a:off x="4760187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117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17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117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117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FBA337F3-F08C-9BBE-970E-7FA331E6AA0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0187" y="2104683"/>
                    <a:ext cx="398585" cy="39858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2985"/>
                    </a:stretch>
                  </a:blip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7258D64-75B3-475D-437C-AAA002C330DF}"/>
                  </a:ext>
                </a:extLst>
              </p:cNvPr>
              <p:cNvSpPr/>
              <p:nvPr/>
            </p:nvSpPr>
            <p:spPr>
              <a:xfrm>
                <a:off x="5155842" y="2104683"/>
                <a:ext cx="398585" cy="398585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17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4FDE59E-EDAE-852A-8B26-44B77F34E9E6}"/>
                  </a:ext>
                </a:extLst>
              </p:cNvPr>
              <p:cNvSpPr/>
              <p:nvPr/>
            </p:nvSpPr>
            <p:spPr>
              <a:xfrm>
                <a:off x="4316413" y="2065444"/>
                <a:ext cx="1279034" cy="47932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17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62C7689-6143-D3FA-9678-6E20B43FA866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8336280" y="3302000"/>
              <a:ext cx="1768722" cy="67886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BD59630-EFB7-00E6-F78A-DA0C18670E23}"/>
                </a:ext>
              </a:extLst>
            </p:cNvPr>
            <p:cNvCxnSpPr>
              <a:cxnSpLocks/>
            </p:cNvCxnSpPr>
            <p:nvPr/>
          </p:nvCxnSpPr>
          <p:spPr>
            <a:xfrm>
              <a:off x="9158972" y="4106049"/>
              <a:ext cx="296562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9D38EB5-BACE-B58D-0F42-EAC40AA9DE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62502" y="4335951"/>
              <a:ext cx="27538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5BDBBFA-721F-C73F-6D0F-4B327EC33F43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 flipH="1">
              <a:off x="6913492" y="3287541"/>
              <a:ext cx="617414" cy="693322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DFC243F-ADA3-7571-1EFF-FCC3C7288F40}"/>
                </a:ext>
              </a:extLst>
            </p:cNvPr>
            <p:cNvGrpSpPr/>
            <p:nvPr/>
          </p:nvGrpSpPr>
          <p:grpSpPr>
            <a:xfrm>
              <a:off x="9465485" y="3980863"/>
              <a:ext cx="1279034" cy="479320"/>
              <a:chOff x="4316413" y="2065444"/>
              <a:chExt cx="1279034" cy="4793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C46D6D1B-2972-86FE-B325-6E1C596A263B}"/>
                      </a:ext>
                    </a:extLst>
                  </p:cNvPr>
                  <p:cNvSpPr/>
                  <p:nvPr/>
                </p:nvSpPr>
                <p:spPr>
                  <a:xfrm>
                    <a:off x="4357858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117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17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117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sz="2117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9FBB9ED3-B11B-B6E6-6242-AA53C7B6D66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7858" y="2104683"/>
                    <a:ext cx="398585" cy="39858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2985"/>
                    </a:stretch>
                  </a:blip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D40F2D66-E621-8782-C4CF-EE8775C54313}"/>
                      </a:ext>
                    </a:extLst>
                  </p:cNvPr>
                  <p:cNvSpPr/>
                  <p:nvPr/>
                </p:nvSpPr>
                <p:spPr>
                  <a:xfrm>
                    <a:off x="4760187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117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17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117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sz="2117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01AF855E-70C7-F285-9099-A0498D3863B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0187" y="2104683"/>
                    <a:ext cx="398585" cy="39858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2985"/>
                    </a:stretch>
                  </a:blip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096F45E6-A5FC-CAF5-9B0D-11E82658860F}"/>
                      </a:ext>
                    </a:extLst>
                  </p:cNvPr>
                  <p:cNvSpPr/>
                  <p:nvPr/>
                </p:nvSpPr>
                <p:spPr>
                  <a:xfrm>
                    <a:off x="5155842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117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17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117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US" sz="2117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50A33EB4-0279-9512-8E61-C43DB46B1DA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5842" y="2104683"/>
                    <a:ext cx="398585" cy="39858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2941"/>
                    </a:stretch>
                  </a:blip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3FB9EC5-B639-51BF-006C-AB10AC24698F}"/>
                  </a:ext>
                </a:extLst>
              </p:cNvPr>
              <p:cNvSpPr/>
              <p:nvPr/>
            </p:nvSpPr>
            <p:spPr>
              <a:xfrm>
                <a:off x="4316413" y="2065444"/>
                <a:ext cx="1279034" cy="47932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17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EC17E19-C6E0-A5EF-38B7-73A86C17EC5E}"/>
                </a:ext>
              </a:extLst>
            </p:cNvPr>
            <p:cNvGrpSpPr/>
            <p:nvPr/>
          </p:nvGrpSpPr>
          <p:grpSpPr>
            <a:xfrm>
              <a:off x="7869095" y="3980863"/>
              <a:ext cx="1279034" cy="479320"/>
              <a:chOff x="4316413" y="2065444"/>
              <a:chExt cx="1279034" cy="4793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41F312C8-F138-37E4-827B-1BAE440A793E}"/>
                      </a:ext>
                    </a:extLst>
                  </p:cNvPr>
                  <p:cNvSpPr/>
                  <p:nvPr/>
                </p:nvSpPr>
                <p:spPr>
                  <a:xfrm>
                    <a:off x="4357858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117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17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117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117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7519A3D0-A448-942C-1A49-E4E243018C0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7858" y="2104683"/>
                    <a:ext cx="398585" cy="39858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2985"/>
                    </a:stretch>
                  </a:blip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17003339-8674-330F-CB27-BF2E171A23D1}"/>
                      </a:ext>
                    </a:extLst>
                  </p:cNvPr>
                  <p:cNvSpPr/>
                  <p:nvPr/>
                </p:nvSpPr>
                <p:spPr>
                  <a:xfrm>
                    <a:off x="4760187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117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17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117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117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8DDE0D18-F0E0-EB18-D0FA-F77A539E779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0187" y="2104683"/>
                    <a:ext cx="398585" cy="398585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r="-4478" b="-1493"/>
                    </a:stretch>
                  </a:blip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A3CC3B8-BB37-4268-6939-EC11B2144E4A}"/>
                  </a:ext>
                </a:extLst>
              </p:cNvPr>
              <p:cNvSpPr/>
              <p:nvPr/>
            </p:nvSpPr>
            <p:spPr>
              <a:xfrm>
                <a:off x="5155842" y="2104683"/>
                <a:ext cx="398585" cy="398585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17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E19B2D7-4DEC-30B9-2EF8-D59233A6AED1}"/>
                  </a:ext>
                </a:extLst>
              </p:cNvPr>
              <p:cNvSpPr/>
              <p:nvPr/>
            </p:nvSpPr>
            <p:spPr>
              <a:xfrm>
                <a:off x="4316413" y="2065444"/>
                <a:ext cx="1279034" cy="47932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17">
                  <a:solidFill>
                    <a:schemeClr val="accent6"/>
                  </a:solidFill>
                </a:endParaRPr>
              </a:p>
            </p:txBody>
          </p: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934B22-44DF-6F3D-4E80-C5963F431A6B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7934960" y="3286760"/>
              <a:ext cx="573652" cy="69410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B77C682-EAEE-94A9-80C6-9785C21C1D69}"/>
                </a:ext>
              </a:extLst>
            </p:cNvPr>
            <p:cNvCxnSpPr>
              <a:cxnSpLocks/>
            </p:cNvCxnSpPr>
            <p:nvPr/>
          </p:nvCxnSpPr>
          <p:spPr>
            <a:xfrm>
              <a:off x="7574012" y="4106049"/>
              <a:ext cx="296562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A161FB9-8D9C-4545-72D8-9EEF98836E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77542" y="4335951"/>
              <a:ext cx="27538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5EA174D8-8E6A-7529-ACB6-42AFC19FAB88}"/>
                </a:ext>
              </a:extLst>
            </p:cNvPr>
            <p:cNvSpPr/>
            <p:nvPr/>
          </p:nvSpPr>
          <p:spPr>
            <a:xfrm>
              <a:off x="5562600" y="3398520"/>
              <a:ext cx="655320" cy="406400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F6A7F7D-E39F-E56D-4B16-DD9E8EDA0649}"/>
              </a:ext>
            </a:extLst>
          </p:cNvPr>
          <p:cNvGrpSpPr/>
          <p:nvPr/>
        </p:nvGrpSpPr>
        <p:grpSpPr>
          <a:xfrm>
            <a:off x="2042335" y="3151391"/>
            <a:ext cx="8382144" cy="1636452"/>
            <a:chOff x="2362375" y="2861831"/>
            <a:chExt cx="8382144" cy="16364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F6A36F57-B9F1-1FA9-E6CF-6A5C912E7D6C}"/>
                    </a:ext>
                  </a:extLst>
                </p:cNvPr>
                <p:cNvSpPr/>
                <p:nvPr/>
              </p:nvSpPr>
              <p:spPr>
                <a:xfrm>
                  <a:off x="3624321" y="2946791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17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17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117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11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5DF4F3DA-1129-B61F-6A1C-AD9303479F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321" y="2946791"/>
                  <a:ext cx="398585" cy="398585"/>
                </a:xfrm>
                <a:prstGeom prst="rect">
                  <a:avLst/>
                </a:prstGeom>
                <a:blipFill>
                  <a:blip r:embed="rId18"/>
                  <a:stretch>
                    <a:fillRect r="-2985" b="-1493"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F6474F0-716A-80B2-9FA3-FD2E6C57763E}"/>
                </a:ext>
              </a:extLst>
            </p:cNvPr>
            <p:cNvSpPr/>
            <p:nvPr/>
          </p:nvSpPr>
          <p:spPr>
            <a:xfrm>
              <a:off x="4026651" y="2946791"/>
              <a:ext cx="398585" cy="39858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7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EF345AC-79ED-A866-174E-45B98F796007}"/>
                </a:ext>
              </a:extLst>
            </p:cNvPr>
            <p:cNvSpPr/>
            <p:nvPr/>
          </p:nvSpPr>
          <p:spPr>
            <a:xfrm>
              <a:off x="4422305" y="2946791"/>
              <a:ext cx="398585" cy="39858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7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1AA0D51-169C-189D-B191-A8F683390052}"/>
                </a:ext>
              </a:extLst>
            </p:cNvPr>
            <p:cNvSpPr/>
            <p:nvPr/>
          </p:nvSpPr>
          <p:spPr>
            <a:xfrm>
              <a:off x="3582877" y="2907551"/>
              <a:ext cx="1283764" cy="4793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7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3B8213C-269A-FAE9-0E7C-0EE7699B4292}"/>
                </a:ext>
              </a:extLst>
            </p:cNvPr>
            <p:cNvGrpSpPr/>
            <p:nvPr/>
          </p:nvGrpSpPr>
          <p:grpSpPr>
            <a:xfrm>
              <a:off x="2362375" y="4018963"/>
              <a:ext cx="1279034" cy="479320"/>
              <a:chOff x="4316413" y="2065444"/>
              <a:chExt cx="1279034" cy="4793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FC8D86EB-4E17-8B3F-EEC8-6F052B54731A}"/>
                      </a:ext>
                    </a:extLst>
                  </p:cNvPr>
                  <p:cNvSpPr/>
                  <p:nvPr/>
                </p:nvSpPr>
                <p:spPr>
                  <a:xfrm>
                    <a:off x="4357858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117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17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117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117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8124E293-2975-5B9F-180C-A734785F7DE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7858" y="2104683"/>
                    <a:ext cx="398585" cy="398585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r="-2985"/>
                    </a:stretch>
                  </a:blip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E83B1CC7-EE56-9852-88B0-3E96A9C8FEC8}"/>
                      </a:ext>
                    </a:extLst>
                  </p:cNvPr>
                  <p:cNvSpPr/>
                  <p:nvPr/>
                </p:nvSpPr>
                <p:spPr>
                  <a:xfrm>
                    <a:off x="4760187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117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17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117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117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B6700623-6FA0-3DA1-D7BF-055825DAC59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0187" y="2104683"/>
                    <a:ext cx="398585" cy="398585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r="-2985"/>
                    </a:stretch>
                  </a:blip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0A745FEE-A0BF-2553-BA4B-DED776ACBD2B}"/>
                      </a:ext>
                    </a:extLst>
                  </p:cNvPr>
                  <p:cNvSpPr/>
                  <p:nvPr/>
                </p:nvSpPr>
                <p:spPr>
                  <a:xfrm>
                    <a:off x="5155842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117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17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117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117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C8CF591F-FC11-BCF1-D0DB-E3D18AF912C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5842" y="2104683"/>
                    <a:ext cx="398585" cy="398585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r="-2985"/>
                    </a:stretch>
                  </a:blip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A19D3357-C6E6-F2AD-9AF2-C984082BCD25}"/>
                  </a:ext>
                </a:extLst>
              </p:cNvPr>
              <p:cNvSpPr/>
              <p:nvPr/>
            </p:nvSpPr>
            <p:spPr>
              <a:xfrm>
                <a:off x="4316413" y="2065444"/>
                <a:ext cx="1279034" cy="47932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17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B16AFC9-816C-B6E5-E8D0-A09D451A7E82}"/>
                </a:ext>
              </a:extLst>
            </p:cNvPr>
            <p:cNvCxnSpPr>
              <a:cxnSpLocks/>
              <a:endCxn id="89" idx="0"/>
            </p:cNvCxnSpPr>
            <p:nvPr/>
          </p:nvCxnSpPr>
          <p:spPr>
            <a:xfrm>
              <a:off x="4023995" y="3340100"/>
              <a:ext cx="609847" cy="67886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D258F93-CE32-21C8-BD22-665C4E0D3C75}"/>
                </a:ext>
              </a:extLst>
            </p:cNvPr>
            <p:cNvCxnSpPr>
              <a:cxnSpLocks/>
            </p:cNvCxnSpPr>
            <p:nvPr/>
          </p:nvCxnSpPr>
          <p:spPr>
            <a:xfrm>
              <a:off x="3687812" y="4146689"/>
              <a:ext cx="296562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540639F-3A7B-A633-9F32-20ADBEA4CE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91342" y="4376591"/>
              <a:ext cx="27538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8F30353-3216-1BE5-1BEF-15801C17BC95}"/>
                </a:ext>
              </a:extLst>
            </p:cNvPr>
            <p:cNvCxnSpPr>
              <a:cxnSpLocks/>
              <a:endCxn id="93" idx="0"/>
            </p:cNvCxnSpPr>
            <p:nvPr/>
          </p:nvCxnSpPr>
          <p:spPr>
            <a:xfrm flipH="1">
              <a:off x="3001892" y="3333261"/>
              <a:ext cx="617414" cy="685702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24A1644-0F1F-3AE9-F71D-D60001002838}"/>
                </a:ext>
              </a:extLst>
            </p:cNvPr>
            <p:cNvGrpSpPr/>
            <p:nvPr/>
          </p:nvGrpSpPr>
          <p:grpSpPr>
            <a:xfrm>
              <a:off x="3994325" y="4018963"/>
              <a:ext cx="1279034" cy="479320"/>
              <a:chOff x="4316413" y="2065444"/>
              <a:chExt cx="1279034" cy="4793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A69C7A23-2519-CA6C-24FD-D15A36A4328F}"/>
                      </a:ext>
                    </a:extLst>
                  </p:cNvPr>
                  <p:cNvSpPr/>
                  <p:nvPr/>
                </p:nvSpPr>
                <p:spPr>
                  <a:xfrm>
                    <a:off x="4357858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117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17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117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sz="2117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DCE16CF2-222F-CAA0-D9DF-D411C89490F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7858" y="2104683"/>
                    <a:ext cx="398585" cy="398585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r="-2985"/>
                    </a:stretch>
                  </a:blip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73646746-0DB8-DC4F-BC9F-B3C8DA5FC38E}"/>
                      </a:ext>
                    </a:extLst>
                  </p:cNvPr>
                  <p:cNvSpPr/>
                  <p:nvPr/>
                </p:nvSpPr>
                <p:spPr>
                  <a:xfrm>
                    <a:off x="4760187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117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17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117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sz="2117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29AF6F12-6949-220D-13B0-9F5FDFA80CE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0187" y="2104683"/>
                    <a:ext cx="398585" cy="398585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r="-2985"/>
                    </a:stretch>
                  </a:blip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08911A7F-CD0B-1661-F06B-84E19F1597CD}"/>
                      </a:ext>
                    </a:extLst>
                  </p:cNvPr>
                  <p:cNvSpPr/>
                  <p:nvPr/>
                </p:nvSpPr>
                <p:spPr>
                  <a:xfrm>
                    <a:off x="5155842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117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17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117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US" sz="2117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5B3AD425-2EFF-9D9B-9A2F-110259FBFB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5842" y="2104683"/>
                    <a:ext cx="398585" cy="398585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r="-2941"/>
                    </a:stretch>
                  </a:blip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7A94324D-29E4-6856-0473-879928576BA9}"/>
                  </a:ext>
                </a:extLst>
              </p:cNvPr>
              <p:cNvSpPr/>
              <p:nvPr/>
            </p:nvSpPr>
            <p:spPr>
              <a:xfrm>
                <a:off x="4316413" y="2065444"/>
                <a:ext cx="1279034" cy="47932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17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CC2DC33B-3AF9-D273-FB4D-FD79909CE286}"/>
                    </a:ext>
                  </a:extLst>
                </p:cNvPr>
                <p:cNvSpPr/>
                <p:nvPr/>
              </p:nvSpPr>
              <p:spPr>
                <a:xfrm>
                  <a:off x="7535921" y="2901071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17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17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117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11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9EC9FB70-4D58-5FA3-13C3-1C09E6EBC9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5921" y="2901071"/>
                  <a:ext cx="398585" cy="398585"/>
                </a:xfrm>
                <a:prstGeom prst="rect">
                  <a:avLst/>
                </a:prstGeom>
                <a:blipFill>
                  <a:blip r:embed="rId25"/>
                  <a:stretch>
                    <a:fillRect r="-1493"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C9E15BBE-B68F-D5CB-5E83-10ADA66CF740}"/>
                    </a:ext>
                  </a:extLst>
                </p:cNvPr>
                <p:cNvSpPr/>
                <p:nvPr/>
              </p:nvSpPr>
              <p:spPr>
                <a:xfrm>
                  <a:off x="7938251" y="2901071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17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17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117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117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A18AE081-26B0-FC26-0A92-13A1C91BE5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8251" y="2901071"/>
                  <a:ext cx="398585" cy="398585"/>
                </a:xfrm>
                <a:prstGeom prst="rect">
                  <a:avLst/>
                </a:prstGeom>
                <a:blipFill>
                  <a:blip r:embed="rId26"/>
                  <a:stretch>
                    <a:fillRect r="-2985"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CB92554-8459-7F9D-34C7-F4413A371982}"/>
                </a:ext>
              </a:extLst>
            </p:cNvPr>
            <p:cNvSpPr/>
            <p:nvPr/>
          </p:nvSpPr>
          <p:spPr>
            <a:xfrm>
              <a:off x="8333905" y="2901071"/>
              <a:ext cx="398585" cy="39858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7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07D0F59-5221-0A3B-0FBE-3BC3963E84A2}"/>
                </a:ext>
              </a:extLst>
            </p:cNvPr>
            <p:cNvSpPr/>
            <p:nvPr/>
          </p:nvSpPr>
          <p:spPr>
            <a:xfrm>
              <a:off x="7494477" y="2861831"/>
              <a:ext cx="1278684" cy="4793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7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ECE168F-019B-6BA2-E388-2E768BE476DB}"/>
                </a:ext>
              </a:extLst>
            </p:cNvPr>
            <p:cNvGrpSpPr/>
            <p:nvPr/>
          </p:nvGrpSpPr>
          <p:grpSpPr>
            <a:xfrm>
              <a:off x="6273975" y="3980863"/>
              <a:ext cx="1279034" cy="479320"/>
              <a:chOff x="4316413" y="2065444"/>
              <a:chExt cx="1279034" cy="4793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510C32E4-C053-5A17-4366-036C06C403B2}"/>
                      </a:ext>
                    </a:extLst>
                  </p:cNvPr>
                  <p:cNvSpPr/>
                  <p:nvPr/>
                </p:nvSpPr>
                <p:spPr>
                  <a:xfrm>
                    <a:off x="4357858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117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17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117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117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A0BEA65D-E365-F9AC-AA05-2AFA25F509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7858" y="2104683"/>
                    <a:ext cx="398585" cy="398585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2941" b="-1493"/>
                    </a:stretch>
                  </a:blip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9436C69B-148B-905C-5524-25DC93EFFCDD}"/>
                      </a:ext>
                    </a:extLst>
                  </p:cNvPr>
                  <p:cNvSpPr/>
                  <p:nvPr/>
                </p:nvSpPr>
                <p:spPr>
                  <a:xfrm>
                    <a:off x="4760187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117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17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117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117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308E22D0-9483-6E17-BB16-81B55F36436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0187" y="2104683"/>
                    <a:ext cx="398585" cy="398585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r="-2941" b="-1493"/>
                    </a:stretch>
                  </a:blip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1F15906-966E-3033-3B37-8C31962E5500}"/>
                  </a:ext>
                </a:extLst>
              </p:cNvPr>
              <p:cNvSpPr/>
              <p:nvPr/>
            </p:nvSpPr>
            <p:spPr>
              <a:xfrm>
                <a:off x="5155842" y="2104683"/>
                <a:ext cx="398585" cy="398585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17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E316C440-4B70-4F85-6A92-C25FCA0916A9}"/>
                  </a:ext>
                </a:extLst>
              </p:cNvPr>
              <p:cNvSpPr/>
              <p:nvPr/>
            </p:nvSpPr>
            <p:spPr>
              <a:xfrm>
                <a:off x="4316413" y="2065444"/>
                <a:ext cx="1279034" cy="47932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17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F3A7E16-DD8B-3392-BD48-4EC5266320C9}"/>
                </a:ext>
              </a:extLst>
            </p:cNvPr>
            <p:cNvCxnSpPr>
              <a:cxnSpLocks/>
              <a:endCxn id="81" idx="0"/>
            </p:cNvCxnSpPr>
            <p:nvPr/>
          </p:nvCxnSpPr>
          <p:spPr>
            <a:xfrm>
              <a:off x="8336280" y="3302000"/>
              <a:ext cx="1768722" cy="67886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7933E9B-A1DB-8FAD-A4E9-D4E004DCD5A9}"/>
                </a:ext>
              </a:extLst>
            </p:cNvPr>
            <p:cNvCxnSpPr>
              <a:cxnSpLocks/>
            </p:cNvCxnSpPr>
            <p:nvPr/>
          </p:nvCxnSpPr>
          <p:spPr>
            <a:xfrm>
              <a:off x="9158972" y="4106049"/>
              <a:ext cx="296562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9055006C-F76D-1446-3BFC-7AD586D15D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62502" y="4335951"/>
              <a:ext cx="27538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698A059-09BD-0C82-2FA6-EFFC01EA2A86}"/>
                </a:ext>
              </a:extLst>
            </p:cNvPr>
            <p:cNvCxnSpPr>
              <a:cxnSpLocks/>
              <a:endCxn id="85" idx="0"/>
            </p:cNvCxnSpPr>
            <p:nvPr/>
          </p:nvCxnSpPr>
          <p:spPr>
            <a:xfrm flipH="1">
              <a:off x="6913492" y="3287541"/>
              <a:ext cx="617414" cy="693322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C0DA5626-22E4-D35D-D934-411AEDBA2079}"/>
                </a:ext>
              </a:extLst>
            </p:cNvPr>
            <p:cNvGrpSpPr/>
            <p:nvPr/>
          </p:nvGrpSpPr>
          <p:grpSpPr>
            <a:xfrm>
              <a:off x="9465485" y="3980863"/>
              <a:ext cx="1279034" cy="479320"/>
              <a:chOff x="4316413" y="2065444"/>
              <a:chExt cx="1279034" cy="4793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1D7CCB3B-CA67-A9D1-AC85-9501486E357B}"/>
                      </a:ext>
                    </a:extLst>
                  </p:cNvPr>
                  <p:cNvSpPr/>
                  <p:nvPr/>
                </p:nvSpPr>
                <p:spPr>
                  <a:xfrm>
                    <a:off x="4357858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117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17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117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sz="2117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563ABF70-E0E5-8F4B-0FC6-8DCA65B7884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7858" y="2104683"/>
                    <a:ext cx="398585" cy="398585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r="-4478" b="-1493"/>
                    </a:stretch>
                  </a:blip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4878AAE5-B9BA-B908-6AB3-9095647FECF5}"/>
                      </a:ext>
                    </a:extLst>
                  </p:cNvPr>
                  <p:cNvSpPr/>
                  <p:nvPr/>
                </p:nvSpPr>
                <p:spPr>
                  <a:xfrm>
                    <a:off x="4760187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117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17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117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sz="2117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AEE8B323-6F8A-F629-486A-C7BB792C3BB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0187" y="2104683"/>
                    <a:ext cx="398585" cy="398585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r="-4478" b="-1493"/>
                    </a:stretch>
                  </a:blip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14EEB85D-CC57-CB8F-11B8-52E1B18EC18A}"/>
                      </a:ext>
                    </a:extLst>
                  </p:cNvPr>
                  <p:cNvSpPr/>
                  <p:nvPr/>
                </p:nvSpPr>
                <p:spPr>
                  <a:xfrm>
                    <a:off x="5155842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117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17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117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US" sz="2117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02C2F3A1-5B56-18EE-E336-CDFC3F20198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5842" y="2104683"/>
                    <a:ext cx="398585" cy="398585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r="-2985" b="-1493"/>
                    </a:stretch>
                  </a:blip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7B1C29A-765D-2E6C-85AD-289672C84A85}"/>
                  </a:ext>
                </a:extLst>
              </p:cNvPr>
              <p:cNvSpPr/>
              <p:nvPr/>
            </p:nvSpPr>
            <p:spPr>
              <a:xfrm>
                <a:off x="4316413" y="2065444"/>
                <a:ext cx="1279034" cy="47932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17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9A35204-F8B8-94E4-E811-69ACD6FAB3D3}"/>
                </a:ext>
              </a:extLst>
            </p:cNvPr>
            <p:cNvGrpSpPr/>
            <p:nvPr/>
          </p:nvGrpSpPr>
          <p:grpSpPr>
            <a:xfrm>
              <a:off x="7869095" y="3980863"/>
              <a:ext cx="1279034" cy="479320"/>
              <a:chOff x="4316413" y="2065444"/>
              <a:chExt cx="1279034" cy="4793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48FC5D71-24C7-0B37-5365-DB989115A8EB}"/>
                      </a:ext>
                    </a:extLst>
                  </p:cNvPr>
                  <p:cNvSpPr/>
                  <p:nvPr/>
                </p:nvSpPr>
                <p:spPr>
                  <a:xfrm>
                    <a:off x="4357858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117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17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117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117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2190F561-A726-3109-8A4D-4EB2AB0EDC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7858" y="2104683"/>
                    <a:ext cx="398585" cy="398585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r="-2941" b="-1493"/>
                    </a:stretch>
                  </a:blip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0651F35E-4B27-9D4B-8490-88B112C7785A}"/>
                      </a:ext>
                    </a:extLst>
                  </p:cNvPr>
                  <p:cNvSpPr/>
                  <p:nvPr/>
                </p:nvSpPr>
                <p:spPr>
                  <a:xfrm>
                    <a:off x="4760187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117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17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117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117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DFCBE085-96D0-2A64-263D-63BCB097E30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0187" y="2104683"/>
                    <a:ext cx="398585" cy="398585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r="-2941" b="-1493"/>
                    </a:stretch>
                  </a:blip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163855C9-B712-00E7-BE64-5F03C33584D7}"/>
                  </a:ext>
                </a:extLst>
              </p:cNvPr>
              <p:cNvSpPr/>
              <p:nvPr/>
            </p:nvSpPr>
            <p:spPr>
              <a:xfrm>
                <a:off x="5155842" y="2104683"/>
                <a:ext cx="398585" cy="398585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17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33F1FE5-9E06-39DC-52B2-3C488C73E32B}"/>
                  </a:ext>
                </a:extLst>
              </p:cNvPr>
              <p:cNvSpPr/>
              <p:nvPr/>
            </p:nvSpPr>
            <p:spPr>
              <a:xfrm>
                <a:off x="4316413" y="2065444"/>
                <a:ext cx="1279034" cy="47932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17">
                  <a:solidFill>
                    <a:schemeClr val="accent6"/>
                  </a:solidFill>
                </a:endParaRPr>
              </a:p>
            </p:txBody>
          </p:sp>
        </p:grp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78FE857F-268D-BC2E-D783-B21EA9A2807C}"/>
                </a:ext>
              </a:extLst>
            </p:cNvPr>
            <p:cNvCxnSpPr>
              <a:cxnSpLocks/>
              <a:endCxn id="77" idx="0"/>
            </p:cNvCxnSpPr>
            <p:nvPr/>
          </p:nvCxnSpPr>
          <p:spPr>
            <a:xfrm>
              <a:off x="7934960" y="3286760"/>
              <a:ext cx="573652" cy="69410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0FF9C3F0-E399-4707-117F-B23AF77345BF}"/>
                </a:ext>
              </a:extLst>
            </p:cNvPr>
            <p:cNvCxnSpPr>
              <a:cxnSpLocks/>
            </p:cNvCxnSpPr>
            <p:nvPr/>
          </p:nvCxnSpPr>
          <p:spPr>
            <a:xfrm>
              <a:off x="7574012" y="4106049"/>
              <a:ext cx="296562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31536D07-C11A-8140-0E99-7CED2CEB95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77542" y="4335951"/>
              <a:ext cx="27538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Arrow: Right 72">
              <a:extLst>
                <a:ext uri="{FF2B5EF4-FFF2-40B4-BE49-F238E27FC236}">
                  <a16:creationId xmlns:a16="http://schemas.microsoft.com/office/drawing/2014/main" id="{E0A676B0-F18A-8773-C4E5-2AC479CED00B}"/>
                </a:ext>
              </a:extLst>
            </p:cNvPr>
            <p:cNvSpPr/>
            <p:nvPr/>
          </p:nvSpPr>
          <p:spPr>
            <a:xfrm>
              <a:off x="5562600" y="3398520"/>
              <a:ext cx="655320" cy="406400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3819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684</Words>
  <Application>Microsoft Office PowerPoint</Application>
  <PresentationFormat>Widescreen</PresentationFormat>
  <Paragraphs>268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Yutian Chen</dc:creator>
  <cp:lastModifiedBy>Yutian Chen</cp:lastModifiedBy>
  <cp:revision>96</cp:revision>
  <dcterms:created xsi:type="dcterms:W3CDTF">2023-12-04T05:29:53Z</dcterms:created>
  <dcterms:modified xsi:type="dcterms:W3CDTF">2023-12-15T07:04:18Z</dcterms:modified>
</cp:coreProperties>
</file>