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CBC"/>
    <a:srgbClr val="2D2926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1D5FB-66BC-412E-B846-63BC7C951289}" v="166" dt="2023-04-20T16:19:08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5" autoAdjust="0"/>
    <p:restoredTop sz="97419" autoAdjust="0"/>
  </p:normalViewPr>
  <p:slideViewPr>
    <p:cSldViewPr snapToGrid="0">
      <p:cViewPr varScale="1">
        <p:scale>
          <a:sx n="34" d="100"/>
          <a:sy n="34" d="100"/>
        </p:scale>
        <p:origin x="19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hen" userId="aacd96fd289d9dd0" providerId="LiveId" clId="{1E41D5FB-66BC-412E-B846-63BC7C951289}"/>
    <pc:docChg chg="undo redo custSel addSld modSld modMainMaster">
      <pc:chgData name="Mark Chen" userId="aacd96fd289d9dd0" providerId="LiveId" clId="{1E41D5FB-66BC-412E-B846-63BC7C951289}" dt="2023-04-20T17:26:23.890" v="6870" actId="1035"/>
      <pc:docMkLst>
        <pc:docMk/>
      </pc:docMkLst>
      <pc:sldChg chg="addSp delSp modSp new mod">
        <pc:chgData name="Mark Chen" userId="aacd96fd289d9dd0" providerId="LiveId" clId="{1E41D5FB-66BC-412E-B846-63BC7C951289}" dt="2023-04-20T17:26:23.890" v="6870" actId="1035"/>
        <pc:sldMkLst>
          <pc:docMk/>
          <pc:sldMk cId="596646467" sldId="256"/>
        </pc:sldMkLst>
        <pc:spChg chg="del">
          <ac:chgData name="Mark Chen" userId="aacd96fd289d9dd0" providerId="LiveId" clId="{1E41D5FB-66BC-412E-B846-63BC7C951289}" dt="2023-04-07T00:36:17.922" v="1" actId="478"/>
          <ac:spMkLst>
            <pc:docMk/>
            <pc:sldMk cId="596646467" sldId="256"/>
            <ac:spMk id="2" creationId="{4E97D3D4-DD81-E1A4-6426-4C5CD16B6FBE}"/>
          </ac:spMkLst>
        </pc:spChg>
        <pc:spChg chg="add mod">
          <ac:chgData name="Mark Chen" userId="aacd96fd289d9dd0" providerId="LiveId" clId="{1E41D5FB-66BC-412E-B846-63BC7C951289}" dt="2023-04-20T17:25:18.510" v="6860" actId="1076"/>
          <ac:spMkLst>
            <pc:docMk/>
            <pc:sldMk cId="596646467" sldId="256"/>
            <ac:spMk id="2" creationId="{68792705-5F3C-877E-6DFB-0608F629AC3B}"/>
          </ac:spMkLst>
        </pc:spChg>
        <pc:spChg chg="del">
          <ac:chgData name="Mark Chen" userId="aacd96fd289d9dd0" providerId="LiveId" clId="{1E41D5FB-66BC-412E-B846-63BC7C951289}" dt="2023-04-07T00:36:17.922" v="1" actId="478"/>
          <ac:spMkLst>
            <pc:docMk/>
            <pc:sldMk cId="596646467" sldId="256"/>
            <ac:spMk id="3" creationId="{4FB89758-31A0-035A-70C7-D6E4E726CF2A}"/>
          </ac:spMkLst>
        </pc:spChg>
        <pc:spChg chg="add del mod">
          <ac:chgData name="Mark Chen" userId="aacd96fd289d9dd0" providerId="LiveId" clId="{1E41D5FB-66BC-412E-B846-63BC7C951289}" dt="2023-04-20T15:42:07.981" v="6090" actId="478"/>
          <ac:spMkLst>
            <pc:docMk/>
            <pc:sldMk cId="596646467" sldId="256"/>
            <ac:spMk id="3" creationId="{6A7A1FD5-7728-FCE5-10E5-969B5665C5BA}"/>
          </ac:spMkLst>
        </pc:spChg>
        <pc:spChg chg="add mod">
          <ac:chgData name="Mark Chen" userId="aacd96fd289d9dd0" providerId="LiveId" clId="{1E41D5FB-66BC-412E-B846-63BC7C951289}" dt="2023-04-20T17:25:10.735" v="6858" actId="1076"/>
          <ac:spMkLst>
            <pc:docMk/>
            <pc:sldMk cId="596646467" sldId="256"/>
            <ac:spMk id="3" creationId="{72CE4C7F-D4CF-2F72-8398-77EA331E6102}"/>
          </ac:spMkLst>
        </pc:spChg>
        <pc:spChg chg="add mod topLvl">
          <ac:chgData name="Mark Chen" userId="aacd96fd289d9dd0" providerId="LiveId" clId="{1E41D5FB-66BC-412E-B846-63BC7C951289}" dt="2023-04-20T15:29:22.648" v="5760" actId="14100"/>
          <ac:spMkLst>
            <pc:docMk/>
            <pc:sldMk cId="596646467" sldId="256"/>
            <ac:spMk id="4" creationId="{699F6DB9-343A-76F8-4A6D-E813327E9A98}"/>
          </ac:spMkLst>
        </pc:spChg>
        <pc:spChg chg="add del mod">
          <ac:chgData name="Mark Chen" userId="aacd96fd289d9dd0" providerId="LiveId" clId="{1E41D5FB-66BC-412E-B846-63BC7C951289}" dt="2023-04-07T00:42:25.652" v="20" actId="478"/>
          <ac:spMkLst>
            <pc:docMk/>
            <pc:sldMk cId="596646467" sldId="256"/>
            <ac:spMk id="4" creationId="{AF9D6E35-9763-2F6F-B9F2-404D0CD532A5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5" creationId="{413B92CC-AC51-60CD-8745-D6ED22D6E858}"/>
          </ac:spMkLst>
        </pc:spChg>
        <pc:spChg chg="add mod topLvl">
          <ac:chgData name="Mark Chen" userId="aacd96fd289d9dd0" providerId="LiveId" clId="{1E41D5FB-66BC-412E-B846-63BC7C951289}" dt="2023-04-20T14:39:12.842" v="3786" actId="164"/>
          <ac:spMkLst>
            <pc:docMk/>
            <pc:sldMk cId="596646467" sldId="256"/>
            <ac:spMk id="5" creationId="{CB2DC431-B62D-1CFF-7811-9A6D50C46E07}"/>
          </ac:spMkLst>
        </pc:spChg>
        <pc:spChg chg="add mod topLvl">
          <ac:chgData name="Mark Chen" userId="aacd96fd289d9dd0" providerId="LiveId" clId="{1E41D5FB-66BC-412E-B846-63BC7C951289}" dt="2023-04-20T14:39:12.842" v="3786" actId="164"/>
          <ac:spMkLst>
            <pc:docMk/>
            <pc:sldMk cId="596646467" sldId="256"/>
            <ac:spMk id="6" creationId="{9BD46605-98E0-D13E-E4CC-AF7971D043B4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6" creationId="{AFC3F863-5463-11FB-D38E-0161019C8AFB}"/>
          </ac:spMkLst>
        </pc:spChg>
        <pc:spChg chg="add mod topLvl">
          <ac:chgData name="Mark Chen" userId="aacd96fd289d9dd0" providerId="LiveId" clId="{1E41D5FB-66BC-412E-B846-63BC7C951289}" dt="2023-04-20T14:39:12.842" v="3786" actId="164"/>
          <ac:spMkLst>
            <pc:docMk/>
            <pc:sldMk cId="596646467" sldId="256"/>
            <ac:spMk id="7" creationId="{1374A96B-5EE8-E11A-1C33-0842CD2889B4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7" creationId="{2AD49195-9A2B-A9E3-B216-46B0B06D00FC}"/>
          </ac:spMkLst>
        </pc:spChg>
        <pc:spChg chg="add mod topLvl">
          <ac:chgData name="Mark Chen" userId="aacd96fd289d9dd0" providerId="LiveId" clId="{1E41D5FB-66BC-412E-B846-63BC7C951289}" dt="2023-04-20T14:39:12.842" v="3786" actId="164"/>
          <ac:spMkLst>
            <pc:docMk/>
            <pc:sldMk cId="596646467" sldId="256"/>
            <ac:spMk id="8" creationId="{03150A82-C293-ECDF-804C-8A9B2337BA18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8" creationId="{95859C78-01B8-DF5D-6C46-93D6A1A2E60F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9" creationId="{9346B77D-97F4-C1F7-7953-8D262880C3E4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10" creationId="{292E9193-D5CE-8A75-3F8D-35E546AF60AF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11" creationId="{B6B8D4B2-A014-AB75-BB02-07C56B9C2644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12" creationId="{5793DC82-EB7D-FBF8-0288-13C62F2001B1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13" creationId="{E17786F2-051B-F89B-CAB2-5862CCDFC6BA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14" creationId="{A701BF48-D307-B02B-6044-97E7020E574C}"/>
          </ac:spMkLst>
        </pc:spChg>
        <pc:spChg chg="add del">
          <ac:chgData name="Mark Chen" userId="aacd96fd289d9dd0" providerId="LiveId" clId="{1E41D5FB-66BC-412E-B846-63BC7C951289}" dt="2023-04-20T14:30:23.349" v="3404" actId="22"/>
          <ac:spMkLst>
            <pc:docMk/>
            <pc:sldMk cId="596646467" sldId="256"/>
            <ac:spMk id="14" creationId="{B6E6E9F5-73F4-6DB4-FCBB-0A5F1A6E47AF}"/>
          </ac:spMkLst>
        </pc:spChg>
        <pc:spChg chg="add mod topLvl">
          <ac:chgData name="Mark Chen" userId="aacd96fd289d9dd0" providerId="LiveId" clId="{1E41D5FB-66BC-412E-B846-63BC7C951289}" dt="2023-04-20T14:39:12.842" v="3786" actId="164"/>
          <ac:spMkLst>
            <pc:docMk/>
            <pc:sldMk cId="596646467" sldId="256"/>
            <ac:spMk id="15" creationId="{477F7260-7C19-6FEE-6C92-EC3C8A5BA6C6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15" creationId="{D6712847-8B35-5AE7-35F1-3067EDE0FF65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16" creationId="{1F216EC6-E188-4934-C4DA-38E219C1EB1D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17" creationId="{4906FA47-8A33-D49E-0723-D7ECCE61EC69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18" creationId="{5BEF60B7-D258-3501-AC89-3A5C73E22268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19" creationId="{225B97FB-6831-237E-7FEC-585B2659DB5E}"/>
          </ac:spMkLst>
        </pc:spChg>
        <pc:spChg chg="add mod topLvl">
          <ac:chgData name="Mark Chen" userId="aacd96fd289d9dd0" providerId="LiveId" clId="{1E41D5FB-66BC-412E-B846-63BC7C951289}" dt="2023-04-20T14:39:12.842" v="3786" actId="164"/>
          <ac:spMkLst>
            <pc:docMk/>
            <pc:sldMk cId="596646467" sldId="256"/>
            <ac:spMk id="20" creationId="{D29FC154-D572-4D91-576C-22AF312EA1B6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21" creationId="{0F13334A-CD8F-F54E-23C1-5C6A934C34EF}"/>
          </ac:spMkLst>
        </pc:spChg>
        <pc:spChg chg="add mod topLvl">
          <ac:chgData name="Mark Chen" userId="aacd96fd289d9dd0" providerId="LiveId" clId="{1E41D5FB-66BC-412E-B846-63BC7C951289}" dt="2023-04-20T14:39:12.842" v="3786" actId="164"/>
          <ac:spMkLst>
            <pc:docMk/>
            <pc:sldMk cId="596646467" sldId="256"/>
            <ac:spMk id="21" creationId="{2F4130B2-8A71-F093-733D-19146842DBA3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22" creationId="{1A51A99F-3EF7-A664-F554-E98334538460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23" creationId="{C23C6CFD-8EEF-BCA4-B88C-8AFD28CAB8D0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24" creationId="{E3C2CD7D-31F3-A3C7-B868-A5594DBC18F6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25" creationId="{15686CD7-CA3F-88B5-3A7D-B792BEDB1F87}"/>
          </ac:spMkLst>
        </pc:spChg>
        <pc:spChg chg="add mod topLvl">
          <ac:chgData name="Mark Chen" userId="aacd96fd289d9dd0" providerId="LiveId" clId="{1E41D5FB-66BC-412E-B846-63BC7C951289}" dt="2023-04-20T14:48:58.104" v="3802" actId="1076"/>
          <ac:spMkLst>
            <pc:docMk/>
            <pc:sldMk cId="596646467" sldId="256"/>
            <ac:spMk id="25" creationId="{D567E941-D71A-753C-B39E-5794020BAA29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26" creationId="{234BDF0B-8DE6-8834-686B-F6579309F5D9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27" creationId="{2FC51F15-078D-4463-91EF-A840DBBD2CBF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28" creationId="{CBDB5AE2-CA34-EC97-C31B-A3C88BBFB327}"/>
          </ac:spMkLst>
        </pc:spChg>
        <pc:spChg chg="add mod topLvl">
          <ac:chgData name="Mark Chen" userId="aacd96fd289d9dd0" providerId="LiveId" clId="{1E41D5FB-66BC-412E-B846-63BC7C951289}" dt="2023-04-20T14:39:12.842" v="3786" actId="164"/>
          <ac:spMkLst>
            <pc:docMk/>
            <pc:sldMk cId="596646467" sldId="256"/>
            <ac:spMk id="29" creationId="{0BEBC25B-5B5E-29F3-F023-D7EDFD9D1A03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29" creationId="{F17CBC6C-D7CD-8CA8-2C4C-1B176C0FD545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32" creationId="{B4CC964A-A441-F84A-E481-67FE89922A94}"/>
          </ac:spMkLst>
        </pc:spChg>
        <pc:spChg chg="add del mod">
          <ac:chgData name="Mark Chen" userId="aacd96fd289d9dd0" providerId="LiveId" clId="{1E41D5FB-66BC-412E-B846-63BC7C951289}" dt="2023-04-07T00:42:22.922" v="19"/>
          <ac:spMkLst>
            <pc:docMk/>
            <pc:sldMk cId="596646467" sldId="256"/>
            <ac:spMk id="33" creationId="{4A3C00E9-36AB-8C73-9FE7-27D281F6C57C}"/>
          </ac:spMkLst>
        </pc:spChg>
        <pc:spChg chg="add mod">
          <ac:chgData name="Mark Chen" userId="aacd96fd289d9dd0" providerId="LiveId" clId="{1E41D5FB-66BC-412E-B846-63BC7C951289}" dt="2023-04-20T15:44:40.210" v="6169" actId="404"/>
          <ac:spMkLst>
            <pc:docMk/>
            <pc:sldMk cId="596646467" sldId="256"/>
            <ac:spMk id="34" creationId="{83CC5B28-7FF9-FC47-F966-8EE6FEDD2C75}"/>
          </ac:spMkLst>
        </pc:spChg>
        <pc:spChg chg="add mod">
          <ac:chgData name="Mark Chen" userId="aacd96fd289d9dd0" providerId="LiveId" clId="{1E41D5FB-66BC-412E-B846-63BC7C951289}" dt="2023-04-07T00:54:46.021" v="182" actId="207"/>
          <ac:spMkLst>
            <pc:docMk/>
            <pc:sldMk cId="596646467" sldId="256"/>
            <ac:spMk id="35" creationId="{10DC9C57-8BA0-95F9-0945-D3DDAE244BB3}"/>
          </ac:spMkLst>
        </pc:spChg>
        <pc:spChg chg="add del mod">
          <ac:chgData name="Mark Chen" userId="aacd96fd289d9dd0" providerId="LiveId" clId="{1E41D5FB-66BC-412E-B846-63BC7C951289}" dt="2023-04-20T14:39:07.173" v="3785" actId="478"/>
          <ac:spMkLst>
            <pc:docMk/>
            <pc:sldMk cId="596646467" sldId="256"/>
            <ac:spMk id="36" creationId="{8A5FA194-2A8F-E2E8-1E13-DE2C8BF0A384}"/>
          </ac:spMkLst>
        </pc:spChg>
        <pc:spChg chg="add mod">
          <ac:chgData name="Mark Chen" userId="aacd96fd289d9dd0" providerId="LiveId" clId="{1E41D5FB-66BC-412E-B846-63BC7C951289}" dt="2023-04-07T00:42:26.776" v="21"/>
          <ac:spMkLst>
            <pc:docMk/>
            <pc:sldMk cId="596646467" sldId="256"/>
            <ac:spMk id="37" creationId="{ACD669DD-40EE-3685-50B9-4671FD8FF1C4}"/>
          </ac:spMkLst>
        </pc:spChg>
        <pc:spChg chg="add del mod">
          <ac:chgData name="Mark Chen" userId="aacd96fd289d9dd0" providerId="LiveId" clId="{1E41D5FB-66BC-412E-B846-63BC7C951289}" dt="2023-04-20T15:31:20.158" v="5887" actId="478"/>
          <ac:spMkLst>
            <pc:docMk/>
            <pc:sldMk cId="596646467" sldId="256"/>
            <ac:spMk id="38" creationId="{A72904A9-C34B-BB0D-C748-8FBF883F944E}"/>
          </ac:spMkLst>
        </pc:spChg>
        <pc:spChg chg="add mod">
          <ac:chgData name="Mark Chen" userId="aacd96fd289d9dd0" providerId="LiveId" clId="{1E41D5FB-66BC-412E-B846-63BC7C951289}" dt="2023-04-07T01:05:43.927" v="452" actId="1076"/>
          <ac:spMkLst>
            <pc:docMk/>
            <pc:sldMk cId="596646467" sldId="256"/>
            <ac:spMk id="39" creationId="{2C204FC4-9F83-F917-AA53-412A280B5EDE}"/>
          </ac:spMkLst>
        </pc:spChg>
        <pc:spChg chg="add mod">
          <ac:chgData name="Mark Chen" userId="aacd96fd289d9dd0" providerId="LiveId" clId="{1E41D5FB-66BC-412E-B846-63BC7C951289}" dt="2023-04-20T15:08:56.517" v="4317" actId="552"/>
          <ac:spMkLst>
            <pc:docMk/>
            <pc:sldMk cId="596646467" sldId="256"/>
            <ac:spMk id="40" creationId="{FCA8B767-CF7F-A0FB-E985-C8E9D45034EE}"/>
          </ac:spMkLst>
        </pc:spChg>
        <pc:spChg chg="add mod">
          <ac:chgData name="Mark Chen" userId="aacd96fd289d9dd0" providerId="LiveId" clId="{1E41D5FB-66BC-412E-B846-63BC7C951289}" dt="2023-04-20T15:34:01.729" v="6060" actId="1035"/>
          <ac:spMkLst>
            <pc:docMk/>
            <pc:sldMk cId="596646467" sldId="256"/>
            <ac:spMk id="41" creationId="{2A049B25-A67F-4CF7-E130-8DA81F04BAF0}"/>
          </ac:spMkLst>
        </pc:spChg>
        <pc:spChg chg="add mod">
          <ac:chgData name="Mark Chen" userId="aacd96fd289d9dd0" providerId="LiveId" clId="{1E41D5FB-66BC-412E-B846-63BC7C951289}" dt="2023-04-20T16:19:10.302" v="6708" actId="1076"/>
          <ac:spMkLst>
            <pc:docMk/>
            <pc:sldMk cId="596646467" sldId="256"/>
            <ac:spMk id="42" creationId="{369B7531-720F-1BF0-0896-6BF326609C6C}"/>
          </ac:spMkLst>
        </pc:spChg>
        <pc:spChg chg="add mod">
          <ac:chgData name="Mark Chen" userId="aacd96fd289d9dd0" providerId="LiveId" clId="{1E41D5FB-66BC-412E-B846-63BC7C951289}" dt="2023-04-20T17:25:14.837" v="6859" actId="1076"/>
          <ac:spMkLst>
            <pc:docMk/>
            <pc:sldMk cId="596646467" sldId="256"/>
            <ac:spMk id="43" creationId="{D8F392C6-E24C-C56C-AB4A-7308BB6ACE40}"/>
          </ac:spMkLst>
        </pc:spChg>
        <pc:spChg chg="add mod">
          <ac:chgData name="Mark Chen" userId="aacd96fd289d9dd0" providerId="LiveId" clId="{1E41D5FB-66BC-412E-B846-63BC7C951289}" dt="2023-04-07T00:56:02.803" v="189" actId="207"/>
          <ac:spMkLst>
            <pc:docMk/>
            <pc:sldMk cId="596646467" sldId="256"/>
            <ac:spMk id="44" creationId="{99719E2E-A44B-8659-D437-BACF0401AD55}"/>
          </ac:spMkLst>
        </pc:spChg>
        <pc:spChg chg="add mod">
          <ac:chgData name="Mark Chen" userId="aacd96fd289d9dd0" providerId="LiveId" clId="{1E41D5FB-66BC-412E-B846-63BC7C951289}" dt="2023-04-20T15:43:21.289" v="6142" actId="20577"/>
          <ac:spMkLst>
            <pc:docMk/>
            <pc:sldMk cId="596646467" sldId="256"/>
            <ac:spMk id="45" creationId="{FEC29AF1-EA02-A51E-486F-71EF49762045}"/>
          </ac:spMkLst>
        </pc:spChg>
        <pc:spChg chg="add del mod">
          <ac:chgData name="Mark Chen" userId="aacd96fd289d9dd0" providerId="LiveId" clId="{1E41D5FB-66BC-412E-B846-63BC7C951289}" dt="2023-04-07T01:04:44.311" v="414" actId="478"/>
          <ac:spMkLst>
            <pc:docMk/>
            <pc:sldMk cId="596646467" sldId="256"/>
            <ac:spMk id="46" creationId="{360016A0-3315-3D3C-4F7B-76A5A93F416A}"/>
          </ac:spMkLst>
        </pc:spChg>
        <pc:spChg chg="add del mod">
          <ac:chgData name="Mark Chen" userId="aacd96fd289d9dd0" providerId="LiveId" clId="{1E41D5FB-66BC-412E-B846-63BC7C951289}" dt="2023-04-07T01:04:43.585" v="413" actId="478"/>
          <ac:spMkLst>
            <pc:docMk/>
            <pc:sldMk cId="596646467" sldId="256"/>
            <ac:spMk id="47" creationId="{3E52C408-7096-8123-E437-4AAC28124587}"/>
          </ac:spMkLst>
        </pc:spChg>
        <pc:spChg chg="add mod">
          <ac:chgData name="Mark Chen" userId="aacd96fd289d9dd0" providerId="LiveId" clId="{1E41D5FB-66BC-412E-B846-63BC7C951289}" dt="2023-04-20T15:34:01.729" v="6060" actId="1035"/>
          <ac:spMkLst>
            <pc:docMk/>
            <pc:sldMk cId="596646467" sldId="256"/>
            <ac:spMk id="48" creationId="{852E202F-7AB5-D9B4-4508-90D7C1A66AD8}"/>
          </ac:spMkLst>
        </pc:spChg>
        <pc:spChg chg="add mod">
          <ac:chgData name="Mark Chen" userId="aacd96fd289d9dd0" providerId="LiveId" clId="{1E41D5FB-66BC-412E-B846-63BC7C951289}" dt="2023-04-20T15:52:39.302" v="6580" actId="20577"/>
          <ac:spMkLst>
            <pc:docMk/>
            <pc:sldMk cId="596646467" sldId="256"/>
            <ac:spMk id="50" creationId="{888F9DD5-28B6-1E74-FB35-BEAF2D286583}"/>
          </ac:spMkLst>
        </pc:spChg>
        <pc:spChg chg="add del mod">
          <ac:chgData name="Mark Chen" userId="aacd96fd289d9dd0" providerId="LiveId" clId="{1E41D5FB-66BC-412E-B846-63BC7C951289}" dt="2023-04-07T01:42:44.633" v="2941" actId="478"/>
          <ac:spMkLst>
            <pc:docMk/>
            <pc:sldMk cId="596646467" sldId="256"/>
            <ac:spMk id="51" creationId="{8B97ECEE-ED60-EF89-FA2B-AB721B247EDF}"/>
          </ac:spMkLst>
        </pc:spChg>
        <pc:spChg chg="add mod topLvl">
          <ac:chgData name="Mark Chen" userId="aacd96fd289d9dd0" providerId="LiveId" clId="{1E41D5FB-66BC-412E-B846-63BC7C951289}" dt="2023-04-20T14:39:12.842" v="3786" actId="164"/>
          <ac:spMkLst>
            <pc:docMk/>
            <pc:sldMk cId="596646467" sldId="256"/>
            <ac:spMk id="52" creationId="{471C6275-315D-D867-C806-330C9BB06E60}"/>
          </ac:spMkLst>
        </pc:spChg>
        <pc:spChg chg="add del mod">
          <ac:chgData name="Mark Chen" userId="aacd96fd289d9dd0" providerId="LiveId" clId="{1E41D5FB-66BC-412E-B846-63BC7C951289}" dt="2023-04-07T01:42:46.443" v="2943" actId="478"/>
          <ac:spMkLst>
            <pc:docMk/>
            <pc:sldMk cId="596646467" sldId="256"/>
            <ac:spMk id="52" creationId="{C13D5415-838B-5DA7-A6A7-0E0E1257637F}"/>
          </ac:spMkLst>
        </pc:spChg>
        <pc:spChg chg="add del mod">
          <ac:chgData name="Mark Chen" userId="aacd96fd289d9dd0" providerId="LiveId" clId="{1E41D5FB-66BC-412E-B846-63BC7C951289}" dt="2023-04-07T01:47:55.833" v="3179" actId="478"/>
          <ac:spMkLst>
            <pc:docMk/>
            <pc:sldMk cId="596646467" sldId="256"/>
            <ac:spMk id="53" creationId="{8D516421-BA6E-0103-E62A-F6276827FDEA}"/>
          </ac:spMkLst>
        </pc:spChg>
        <pc:spChg chg="add mod ord topLvl">
          <ac:chgData name="Mark Chen" userId="aacd96fd289d9dd0" providerId="LiveId" clId="{1E41D5FB-66BC-412E-B846-63BC7C951289}" dt="2023-04-20T15:29:24.698" v="5761" actId="14100"/>
          <ac:spMkLst>
            <pc:docMk/>
            <pc:sldMk cId="596646467" sldId="256"/>
            <ac:spMk id="53" creationId="{F477323E-6492-1B5B-319D-3C8A34D02E56}"/>
          </ac:spMkLst>
        </pc:spChg>
        <pc:spChg chg="add del mod">
          <ac:chgData name="Mark Chen" userId="aacd96fd289d9dd0" providerId="LiveId" clId="{1E41D5FB-66BC-412E-B846-63BC7C951289}" dt="2023-04-07T01:49:34.512" v="3253" actId="478"/>
          <ac:spMkLst>
            <pc:docMk/>
            <pc:sldMk cId="596646467" sldId="256"/>
            <ac:spMk id="54" creationId="{FEF86AE8-2102-87D3-139D-CDDC3B032C37}"/>
          </ac:spMkLst>
        </pc:spChg>
        <pc:spChg chg="add del mod">
          <ac:chgData name="Mark Chen" userId="aacd96fd289d9dd0" providerId="LiveId" clId="{1E41D5FB-66BC-412E-B846-63BC7C951289}" dt="2023-04-07T01:48:12.643" v="3184" actId="478"/>
          <ac:spMkLst>
            <pc:docMk/>
            <pc:sldMk cId="596646467" sldId="256"/>
            <ac:spMk id="55" creationId="{5E2D90EB-C499-9FC6-79CE-C67A2020F1C6}"/>
          </ac:spMkLst>
        </pc:spChg>
        <pc:spChg chg="add mod">
          <ac:chgData name="Mark Chen" userId="aacd96fd289d9dd0" providerId="LiveId" clId="{1E41D5FB-66BC-412E-B846-63BC7C951289}" dt="2023-04-20T14:39:12.842" v="3786" actId="164"/>
          <ac:spMkLst>
            <pc:docMk/>
            <pc:sldMk cId="596646467" sldId="256"/>
            <ac:spMk id="55" creationId="{EB73D5EB-77E6-A1AA-F928-0E66C60B1AC0}"/>
          </ac:spMkLst>
        </pc:spChg>
        <pc:spChg chg="add del mod">
          <ac:chgData name="Mark Chen" userId="aacd96fd289d9dd0" providerId="LiveId" clId="{1E41D5FB-66BC-412E-B846-63BC7C951289}" dt="2023-04-07T01:48:14.629" v="3187" actId="478"/>
          <ac:spMkLst>
            <pc:docMk/>
            <pc:sldMk cId="596646467" sldId="256"/>
            <ac:spMk id="56" creationId="{C3F8D72C-E6C6-AB3D-713B-1E06AA3FBE30}"/>
          </ac:spMkLst>
        </pc:spChg>
        <pc:spChg chg="add del mod">
          <ac:chgData name="Mark Chen" userId="aacd96fd289d9dd0" providerId="LiveId" clId="{1E41D5FB-66BC-412E-B846-63BC7C951289}" dt="2023-04-07T01:48:13.725" v="3185" actId="478"/>
          <ac:spMkLst>
            <pc:docMk/>
            <pc:sldMk cId="596646467" sldId="256"/>
            <ac:spMk id="57" creationId="{6B5910C4-D561-9A7D-206C-E64AF419B57C}"/>
          </ac:spMkLst>
        </pc:spChg>
        <pc:spChg chg="add del mod">
          <ac:chgData name="Mark Chen" userId="aacd96fd289d9dd0" providerId="LiveId" clId="{1E41D5FB-66BC-412E-B846-63BC7C951289}" dt="2023-04-07T01:48:14.163" v="3186" actId="478"/>
          <ac:spMkLst>
            <pc:docMk/>
            <pc:sldMk cId="596646467" sldId="256"/>
            <ac:spMk id="58" creationId="{D050C7EB-D265-1FC3-B411-2AF7361F1DC9}"/>
          </ac:spMkLst>
        </pc:spChg>
        <pc:spChg chg="add mod">
          <ac:chgData name="Mark Chen" userId="aacd96fd289d9dd0" providerId="LiveId" clId="{1E41D5FB-66BC-412E-B846-63BC7C951289}" dt="2023-04-20T15:30:26.203" v="5835" actId="20577"/>
          <ac:spMkLst>
            <pc:docMk/>
            <pc:sldMk cId="596646467" sldId="256"/>
            <ac:spMk id="59" creationId="{AA526159-CD26-F581-B698-520F7F04F688}"/>
          </ac:spMkLst>
        </pc:spChg>
        <pc:spChg chg="add mod">
          <ac:chgData name="Mark Chen" userId="aacd96fd289d9dd0" providerId="LiveId" clId="{1E41D5FB-66BC-412E-B846-63BC7C951289}" dt="2023-04-20T15:34:07.044" v="6072" actId="1036"/>
          <ac:spMkLst>
            <pc:docMk/>
            <pc:sldMk cId="596646467" sldId="256"/>
            <ac:spMk id="60" creationId="{1BC655FF-C63A-8C25-652F-6CC16993CB3E}"/>
          </ac:spMkLst>
        </pc:spChg>
        <pc:spChg chg="add del mod">
          <ac:chgData name="Mark Chen" userId="aacd96fd289d9dd0" providerId="LiveId" clId="{1E41D5FB-66BC-412E-B846-63BC7C951289}" dt="2023-04-07T00:42:33.382" v="22" actId="478"/>
          <ac:spMkLst>
            <pc:docMk/>
            <pc:sldMk cId="596646467" sldId="256"/>
            <ac:spMk id="61" creationId="{59658983-9F38-D688-452D-0E489E1DC97B}"/>
          </ac:spMkLst>
        </pc:spChg>
        <pc:spChg chg="add del mod">
          <ac:chgData name="Mark Chen" userId="aacd96fd289d9dd0" providerId="LiveId" clId="{1E41D5FB-66BC-412E-B846-63BC7C951289}" dt="2023-04-07T00:48:35.436" v="45" actId="478"/>
          <ac:spMkLst>
            <pc:docMk/>
            <pc:sldMk cId="596646467" sldId="256"/>
            <ac:spMk id="62" creationId="{925A0208-2E03-410D-5D4F-4469E6CB06A1}"/>
          </ac:spMkLst>
        </pc:spChg>
        <pc:spChg chg="add mod">
          <ac:chgData name="Mark Chen" userId="aacd96fd289d9dd0" providerId="LiveId" clId="{1E41D5FB-66BC-412E-B846-63BC7C951289}" dt="2023-04-20T15:33:40.907" v="6044" actId="20577"/>
          <ac:spMkLst>
            <pc:docMk/>
            <pc:sldMk cId="596646467" sldId="256"/>
            <ac:spMk id="63" creationId="{61BE4B33-7224-A70D-EAF3-8F66714C3FC3}"/>
          </ac:spMkLst>
        </pc:spChg>
        <pc:spChg chg="add mod">
          <ac:chgData name="Mark Chen" userId="aacd96fd289d9dd0" providerId="LiveId" clId="{1E41D5FB-66BC-412E-B846-63BC7C951289}" dt="2023-04-20T15:52:42.198" v="6582" actId="20577"/>
          <ac:spMkLst>
            <pc:docMk/>
            <pc:sldMk cId="596646467" sldId="256"/>
            <ac:spMk id="64" creationId="{CF1D9ED5-B9D8-E541-92A5-5A261017BFAD}"/>
          </ac:spMkLst>
        </pc:spChg>
        <pc:spChg chg="add mod">
          <ac:chgData name="Mark Chen" userId="aacd96fd289d9dd0" providerId="LiveId" clId="{1E41D5FB-66BC-412E-B846-63BC7C951289}" dt="2023-04-20T15:48:20.800" v="6409" actId="164"/>
          <ac:spMkLst>
            <pc:docMk/>
            <pc:sldMk cId="596646467" sldId="256"/>
            <ac:spMk id="65" creationId="{8D004D78-78FF-A528-106C-BFF3459C155B}"/>
          </ac:spMkLst>
        </pc:spChg>
        <pc:spChg chg="add mod">
          <ac:chgData name="Mark Chen" userId="aacd96fd289d9dd0" providerId="LiveId" clId="{1E41D5FB-66BC-412E-B846-63BC7C951289}" dt="2023-04-20T15:48:20.800" v="6409" actId="164"/>
          <ac:spMkLst>
            <pc:docMk/>
            <pc:sldMk cId="596646467" sldId="256"/>
            <ac:spMk id="67" creationId="{BED881E7-4FB5-DC1B-8AAF-99DC9F099EFC}"/>
          </ac:spMkLst>
        </pc:spChg>
        <pc:spChg chg="add mod">
          <ac:chgData name="Mark Chen" userId="aacd96fd289d9dd0" providerId="LiveId" clId="{1E41D5FB-66BC-412E-B846-63BC7C951289}" dt="2023-04-07T00:58:27.462" v="221" actId="571"/>
          <ac:spMkLst>
            <pc:docMk/>
            <pc:sldMk cId="596646467" sldId="256"/>
            <ac:spMk id="70" creationId="{B2BDB0FA-FBFF-AD0B-F000-DA23DCA34094}"/>
          </ac:spMkLst>
        </pc:spChg>
        <pc:spChg chg="add del mod">
          <ac:chgData name="Mark Chen" userId="aacd96fd289d9dd0" providerId="LiveId" clId="{1E41D5FB-66BC-412E-B846-63BC7C951289}" dt="2023-04-07T01:22:54.288" v="1233"/>
          <ac:spMkLst>
            <pc:docMk/>
            <pc:sldMk cId="596646467" sldId="256"/>
            <ac:spMk id="71" creationId="{D4329755-00B7-12B0-3787-398DEA693185}"/>
          </ac:spMkLst>
        </pc:spChg>
        <pc:spChg chg="add del mod">
          <ac:chgData name="Mark Chen" userId="aacd96fd289d9dd0" providerId="LiveId" clId="{1E41D5FB-66BC-412E-B846-63BC7C951289}" dt="2023-04-07T01:22:57.101" v="1235"/>
          <ac:spMkLst>
            <pc:docMk/>
            <pc:sldMk cId="596646467" sldId="256"/>
            <ac:spMk id="72" creationId="{D6229000-DD87-BDEC-8DEB-A77F39466947}"/>
          </ac:spMkLst>
        </pc:spChg>
        <pc:spChg chg="add del mod">
          <ac:chgData name="Mark Chen" userId="aacd96fd289d9dd0" providerId="LiveId" clId="{1E41D5FB-66BC-412E-B846-63BC7C951289}" dt="2023-04-20T14:26:44.761" v="3261" actId="478"/>
          <ac:spMkLst>
            <pc:docMk/>
            <pc:sldMk cId="596646467" sldId="256"/>
            <ac:spMk id="73" creationId="{ED84CE6B-28CD-A2AE-5916-99370266BF76}"/>
          </ac:spMkLst>
        </pc:spChg>
        <pc:spChg chg="add mod">
          <ac:chgData name="Mark Chen" userId="aacd96fd289d9dd0" providerId="LiveId" clId="{1E41D5FB-66BC-412E-B846-63BC7C951289}" dt="2023-04-20T15:34:25.987" v="6087" actId="1035"/>
          <ac:spMkLst>
            <pc:docMk/>
            <pc:sldMk cId="596646467" sldId="256"/>
            <ac:spMk id="74" creationId="{E74340EC-A04C-130F-FBF3-F1ABBB59229E}"/>
          </ac:spMkLst>
        </pc:spChg>
        <pc:spChg chg="add mod">
          <ac:chgData name="Mark Chen" userId="aacd96fd289d9dd0" providerId="LiveId" clId="{1E41D5FB-66BC-412E-B846-63BC7C951289}" dt="2023-04-20T15:34:30.127" v="6089" actId="1035"/>
          <ac:spMkLst>
            <pc:docMk/>
            <pc:sldMk cId="596646467" sldId="256"/>
            <ac:spMk id="75" creationId="{74EDAB54-A2C9-F44F-5EFD-9939E71564DF}"/>
          </ac:spMkLst>
        </pc:spChg>
        <pc:spChg chg="add mod">
          <ac:chgData name="Mark Chen" userId="aacd96fd289d9dd0" providerId="LiveId" clId="{1E41D5FB-66BC-412E-B846-63BC7C951289}" dt="2023-04-07T01:42:56.759" v="2946" actId="571"/>
          <ac:spMkLst>
            <pc:docMk/>
            <pc:sldMk cId="596646467" sldId="256"/>
            <ac:spMk id="76" creationId="{B19BFAB5-5D01-B486-FA82-805D22F38018}"/>
          </ac:spMkLst>
        </pc:spChg>
        <pc:spChg chg="add mod">
          <ac:chgData name="Mark Chen" userId="aacd96fd289d9dd0" providerId="LiveId" clId="{1E41D5FB-66BC-412E-B846-63BC7C951289}" dt="2023-04-20T15:34:25.987" v="6087" actId="1035"/>
          <ac:spMkLst>
            <pc:docMk/>
            <pc:sldMk cId="596646467" sldId="256"/>
            <ac:spMk id="77" creationId="{7146193F-C8F9-6FE9-CCC5-52BC659DDA69}"/>
          </ac:spMkLst>
        </pc:spChg>
        <pc:spChg chg="add mod">
          <ac:chgData name="Mark Chen" userId="aacd96fd289d9dd0" providerId="LiveId" clId="{1E41D5FB-66BC-412E-B846-63BC7C951289}" dt="2023-04-20T15:28:41.887" v="5735" actId="552"/>
          <ac:spMkLst>
            <pc:docMk/>
            <pc:sldMk cId="596646467" sldId="256"/>
            <ac:spMk id="78" creationId="{1B02D325-3AD5-7C1B-C615-F36DCB610943}"/>
          </ac:spMkLst>
        </pc:spChg>
        <pc:spChg chg="add mod">
          <ac:chgData name="Mark Chen" userId="aacd96fd289d9dd0" providerId="LiveId" clId="{1E41D5FB-66BC-412E-B846-63BC7C951289}" dt="2023-04-20T15:49:55.569" v="6571" actId="20577"/>
          <ac:spMkLst>
            <pc:docMk/>
            <pc:sldMk cId="596646467" sldId="256"/>
            <ac:spMk id="79" creationId="{A35ABF2C-C856-3F77-202B-0494C7035D64}"/>
          </ac:spMkLst>
        </pc:spChg>
        <pc:spChg chg="add del mod">
          <ac:chgData name="Mark Chen" userId="aacd96fd289d9dd0" providerId="LiveId" clId="{1E41D5FB-66BC-412E-B846-63BC7C951289}" dt="2023-04-20T15:42:07.981" v="6090" actId="478"/>
          <ac:spMkLst>
            <pc:docMk/>
            <pc:sldMk cId="596646467" sldId="256"/>
            <ac:spMk id="80" creationId="{04AAFC43-FE18-7A47-EC0E-4224738FA4B8}"/>
          </ac:spMkLst>
        </pc:spChg>
        <pc:grpChg chg="add del mod">
          <ac:chgData name="Mark Chen" userId="aacd96fd289d9dd0" providerId="LiveId" clId="{1E41D5FB-66BC-412E-B846-63BC7C951289}" dt="2023-04-20T14:38:49.997" v="3774" actId="165"/>
          <ac:grpSpMkLst>
            <pc:docMk/>
            <pc:sldMk cId="596646467" sldId="256"/>
            <ac:grpSpMk id="54" creationId="{CFE7CF63-13E3-70FA-88DD-30CC253E110B}"/>
          </ac:grpSpMkLst>
        </pc:grpChg>
        <pc:grpChg chg="add mod">
          <ac:chgData name="Mark Chen" userId="aacd96fd289d9dd0" providerId="LiveId" clId="{1E41D5FB-66BC-412E-B846-63BC7C951289}" dt="2023-04-20T15:34:07.044" v="6072" actId="1036"/>
          <ac:grpSpMkLst>
            <pc:docMk/>
            <pc:sldMk cId="596646467" sldId="256"/>
            <ac:grpSpMk id="56" creationId="{3B5B3DE1-CE90-FBE2-1D43-2BCDF52D04E2}"/>
          </ac:grpSpMkLst>
        </pc:grpChg>
        <pc:grpChg chg="add mod">
          <ac:chgData name="Mark Chen" userId="aacd96fd289d9dd0" providerId="LiveId" clId="{1E41D5FB-66BC-412E-B846-63BC7C951289}" dt="2023-04-20T17:26:23.890" v="6870" actId="1035"/>
          <ac:grpSpMkLst>
            <pc:docMk/>
            <pc:sldMk cId="596646467" sldId="256"/>
            <ac:grpSpMk id="68" creationId="{DF05FBDD-0C32-B57D-1CAE-BEDFD9E47A27}"/>
          </ac:grpSpMkLst>
        </pc:grpChg>
        <pc:graphicFrameChg chg="add del mod">
          <ac:chgData name="Mark Chen" userId="aacd96fd289d9dd0" providerId="LiveId" clId="{1E41D5FB-66BC-412E-B846-63BC7C951289}" dt="2023-04-07T00:42:22.922" v="19"/>
          <ac:graphicFrameMkLst>
            <pc:docMk/>
            <pc:sldMk cId="596646467" sldId="256"/>
            <ac:graphicFrameMk id="20" creationId="{BE0AF234-8976-B93E-9D63-C7CF0F15C5B4}"/>
          </ac:graphicFrameMkLst>
        </pc:graphicFrameChg>
        <pc:graphicFrameChg chg="add del mod">
          <ac:chgData name="Mark Chen" userId="aacd96fd289d9dd0" providerId="LiveId" clId="{1E41D5FB-66BC-412E-B846-63BC7C951289}" dt="2023-04-07T00:42:22.922" v="19"/>
          <ac:graphicFrameMkLst>
            <pc:docMk/>
            <pc:sldMk cId="596646467" sldId="256"/>
            <ac:graphicFrameMk id="30" creationId="{F45DFA4A-3453-8BC4-DB8A-68DABFF1A848}"/>
          </ac:graphicFrameMkLst>
        </pc:graphicFrameChg>
        <pc:graphicFrameChg chg="add del mod">
          <ac:chgData name="Mark Chen" userId="aacd96fd289d9dd0" providerId="LiveId" clId="{1E41D5FB-66BC-412E-B846-63BC7C951289}" dt="2023-04-07T00:42:22.922" v="19"/>
          <ac:graphicFrameMkLst>
            <pc:docMk/>
            <pc:sldMk cId="596646467" sldId="256"/>
            <ac:graphicFrameMk id="31" creationId="{BE2A056C-B655-E72D-CA54-EEC27387CE23}"/>
          </ac:graphicFrameMkLst>
        </pc:graphicFrameChg>
        <pc:graphicFrameChg chg="add del mod">
          <ac:chgData name="Mark Chen" userId="aacd96fd289d9dd0" providerId="LiveId" clId="{1E41D5FB-66BC-412E-B846-63BC7C951289}" dt="2023-04-07T01:48:11.921" v="3183" actId="478"/>
          <ac:graphicFrameMkLst>
            <pc:docMk/>
            <pc:sldMk cId="596646467" sldId="256"/>
            <ac:graphicFrameMk id="49" creationId="{F76D41D3-53EF-05C9-3142-5A1EF057F87D}"/>
          </ac:graphicFrameMkLst>
        </pc:graphicFrameChg>
        <pc:graphicFrameChg chg="add del mod">
          <ac:chgData name="Mark Chen" userId="aacd96fd289d9dd0" providerId="LiveId" clId="{1E41D5FB-66BC-412E-B846-63BC7C951289}" dt="2023-04-07T01:42:49.071" v="2944" actId="478"/>
          <ac:graphicFrameMkLst>
            <pc:docMk/>
            <pc:sldMk cId="596646467" sldId="256"/>
            <ac:graphicFrameMk id="59" creationId="{42FC2FB4-C585-D39D-AD85-51781680EEAE}"/>
          </ac:graphicFrameMkLst>
        </pc:graphicFrameChg>
        <pc:graphicFrameChg chg="add del mod">
          <ac:chgData name="Mark Chen" userId="aacd96fd289d9dd0" providerId="LiveId" clId="{1E41D5FB-66BC-412E-B846-63BC7C951289}" dt="2023-04-07T01:39:20.343" v="2757" actId="478"/>
          <ac:graphicFrameMkLst>
            <pc:docMk/>
            <pc:sldMk cId="596646467" sldId="256"/>
            <ac:graphicFrameMk id="60" creationId="{5C77E16E-3C1E-9683-FA00-7FDC85F03C4A}"/>
          </ac:graphicFrameMkLst>
        </pc:graphicFrameChg>
        <pc:graphicFrameChg chg="add del mod">
          <ac:chgData name="Mark Chen" userId="aacd96fd289d9dd0" providerId="LiveId" clId="{1E41D5FB-66BC-412E-B846-63BC7C951289}" dt="2023-04-07T00:47:32.883" v="37" actId="478"/>
          <ac:graphicFrameMkLst>
            <pc:docMk/>
            <pc:sldMk cId="596646467" sldId="256"/>
            <ac:graphicFrameMk id="67" creationId="{A4E5B05D-D38F-3145-4337-4445B09B4F2F}"/>
          </ac:graphicFrameMkLst>
        </pc:graphicFrameChg>
        <pc:graphicFrameChg chg="add mod">
          <ac:chgData name="Mark Chen" userId="aacd96fd289d9dd0" providerId="LiveId" clId="{1E41D5FB-66BC-412E-B846-63BC7C951289}" dt="2023-04-20T17:25:08.342" v="6857" actId="1076"/>
          <ac:graphicFrameMkLst>
            <pc:docMk/>
            <pc:sldMk cId="596646467" sldId="256"/>
            <ac:graphicFrameMk id="70" creationId="{122D3E29-3548-5BDD-17D1-5FD4BBFDDEEF}"/>
          </ac:graphicFrameMkLst>
        </pc:graphicFrameChg>
        <pc:picChg chg="add mod">
          <ac:chgData name="Mark Chen" userId="aacd96fd289d9dd0" providerId="LiveId" clId="{1E41D5FB-66BC-412E-B846-63BC7C951289}" dt="2023-04-20T15:31:02.909" v="5885" actId="1035"/>
          <ac:picMkLst>
            <pc:docMk/>
            <pc:sldMk cId="596646467" sldId="256"/>
            <ac:picMk id="58" creationId="{BB285F97-026D-03B4-9FB4-4056EE018FD5}"/>
          </ac:picMkLst>
        </pc:picChg>
        <pc:picChg chg="add mod">
          <ac:chgData name="Mark Chen" userId="aacd96fd289d9dd0" providerId="LiveId" clId="{1E41D5FB-66BC-412E-B846-63BC7C951289}" dt="2023-04-20T15:33:05.137" v="5950" actId="1076"/>
          <ac:picMkLst>
            <pc:docMk/>
            <pc:sldMk cId="596646467" sldId="256"/>
            <ac:picMk id="62" creationId="{019C86E8-AE7C-4752-D002-7A0DDBE510B2}"/>
          </ac:picMkLst>
        </pc:picChg>
        <pc:picChg chg="add del mod">
          <ac:chgData name="Mark Chen" userId="aacd96fd289d9dd0" providerId="LiveId" clId="{1E41D5FB-66BC-412E-B846-63BC7C951289}" dt="2023-04-07T00:42:50.234" v="27" actId="478"/>
          <ac:picMkLst>
            <pc:docMk/>
            <pc:sldMk cId="596646467" sldId="256"/>
            <ac:picMk id="64" creationId="{F6B1BE90-0FEC-9742-382E-CC2B9F0AE4E5}"/>
          </ac:picMkLst>
        </pc:picChg>
        <pc:picChg chg="add mod">
          <ac:chgData name="Mark Chen" userId="aacd96fd289d9dd0" providerId="LiveId" clId="{1E41D5FB-66BC-412E-B846-63BC7C951289}" dt="2023-04-07T00:55:43.743" v="188" actId="12789"/>
          <ac:picMkLst>
            <pc:docMk/>
            <pc:sldMk cId="596646467" sldId="256"/>
            <ac:picMk id="66" creationId="{B78637CF-E090-365D-0ADB-570CB2742E8B}"/>
          </ac:picMkLst>
        </pc:picChg>
        <pc:picChg chg="add mod">
          <ac:chgData name="Mark Chen" userId="aacd96fd289d9dd0" providerId="LiveId" clId="{1E41D5FB-66BC-412E-B846-63BC7C951289}" dt="2023-04-07T00:55:43.743" v="188" actId="12789"/>
          <ac:picMkLst>
            <pc:docMk/>
            <pc:sldMk cId="596646467" sldId="256"/>
            <ac:picMk id="69" creationId="{50017A7B-6A80-B203-206B-08160CF75F25}"/>
          </ac:picMkLst>
        </pc:picChg>
        <pc:cxnChg chg="add mod topLvl">
          <ac:chgData name="Mark Chen" userId="aacd96fd289d9dd0" providerId="LiveId" clId="{1E41D5FB-66BC-412E-B846-63BC7C951289}" dt="2023-04-20T14:39:12.842" v="3786" actId="164"/>
          <ac:cxnSpMkLst>
            <pc:docMk/>
            <pc:sldMk cId="596646467" sldId="256"/>
            <ac:cxnSpMk id="10" creationId="{E7B222B6-3B74-E278-099D-59D8F4D5754B}"/>
          </ac:cxnSpMkLst>
        </pc:cxnChg>
        <pc:cxnChg chg="add mod topLvl">
          <ac:chgData name="Mark Chen" userId="aacd96fd289d9dd0" providerId="LiveId" clId="{1E41D5FB-66BC-412E-B846-63BC7C951289}" dt="2023-04-20T14:39:12.842" v="3786" actId="164"/>
          <ac:cxnSpMkLst>
            <pc:docMk/>
            <pc:sldMk cId="596646467" sldId="256"/>
            <ac:cxnSpMk id="17" creationId="{56F5CFC2-CFFA-E3DA-9170-6E18D153D348}"/>
          </ac:cxnSpMkLst>
        </pc:cxnChg>
        <pc:cxnChg chg="add mod topLvl">
          <ac:chgData name="Mark Chen" userId="aacd96fd289d9dd0" providerId="LiveId" clId="{1E41D5FB-66BC-412E-B846-63BC7C951289}" dt="2023-04-20T14:39:12.842" v="3786" actId="164"/>
          <ac:cxnSpMkLst>
            <pc:docMk/>
            <pc:sldMk cId="596646467" sldId="256"/>
            <ac:cxnSpMk id="22" creationId="{8628A7B1-E6CB-C532-F7C2-0C50B08D6860}"/>
          </ac:cxnSpMkLst>
        </pc:cxnChg>
        <pc:cxnChg chg="add mod topLvl">
          <ac:chgData name="Mark Chen" userId="aacd96fd289d9dd0" providerId="LiveId" clId="{1E41D5FB-66BC-412E-B846-63BC7C951289}" dt="2023-04-20T14:39:12.842" v="3786" actId="164"/>
          <ac:cxnSpMkLst>
            <pc:docMk/>
            <pc:sldMk cId="596646467" sldId="256"/>
            <ac:cxnSpMk id="26" creationId="{2722FCCD-F53A-DD5E-C959-3B393EC60792}"/>
          </ac:cxnSpMkLst>
        </pc:cxnChg>
        <pc:cxnChg chg="add mod topLvl">
          <ac:chgData name="Mark Chen" userId="aacd96fd289d9dd0" providerId="LiveId" clId="{1E41D5FB-66BC-412E-B846-63BC7C951289}" dt="2023-04-20T14:39:12.842" v="3786" actId="164"/>
          <ac:cxnSpMkLst>
            <pc:docMk/>
            <pc:sldMk cId="596646467" sldId="256"/>
            <ac:cxnSpMk id="30" creationId="{70327C31-8CF8-6E18-185C-E259965B29F5}"/>
          </ac:cxnSpMkLst>
        </pc:cxnChg>
        <pc:cxnChg chg="add mod topLvl">
          <ac:chgData name="Mark Chen" userId="aacd96fd289d9dd0" providerId="LiveId" clId="{1E41D5FB-66BC-412E-B846-63BC7C951289}" dt="2023-04-20T14:39:12.842" v="3786" actId="164"/>
          <ac:cxnSpMkLst>
            <pc:docMk/>
            <pc:sldMk cId="596646467" sldId="256"/>
            <ac:cxnSpMk id="32" creationId="{A8003528-D361-5CA7-E538-27E63A24D91C}"/>
          </ac:cxnSpMkLst>
        </pc:cxnChg>
        <pc:cxnChg chg="add mod topLvl">
          <ac:chgData name="Mark Chen" userId="aacd96fd289d9dd0" providerId="LiveId" clId="{1E41D5FB-66BC-412E-B846-63BC7C951289}" dt="2023-04-20T14:39:12.842" v="3786" actId="164"/>
          <ac:cxnSpMkLst>
            <pc:docMk/>
            <pc:sldMk cId="596646467" sldId="256"/>
            <ac:cxnSpMk id="47" creationId="{13AD7E4C-CF9C-2101-17AE-59ECE209EC0B}"/>
          </ac:cxnSpMkLst>
        </pc:cxnChg>
      </pc:sldChg>
      <pc:sldMasterChg chg="modSp modSldLayout">
        <pc:chgData name="Mark Chen" userId="aacd96fd289d9dd0" providerId="LiveId" clId="{1E41D5FB-66BC-412E-B846-63BC7C951289}" dt="2023-04-07T00:37:07.079" v="2"/>
        <pc:sldMasterMkLst>
          <pc:docMk/>
          <pc:sldMasterMk cId="334211522" sldId="2147483648"/>
        </pc:sldMasterMkLst>
        <pc:spChg chg="mod">
          <ac:chgData name="Mark Chen" userId="aacd96fd289d9dd0" providerId="LiveId" clId="{1E41D5FB-66BC-412E-B846-63BC7C951289}" dt="2023-04-07T00:37:07.079" v="2"/>
          <ac:spMkLst>
            <pc:docMk/>
            <pc:sldMasterMk cId="334211522" sldId="2147483648"/>
            <ac:spMk id="2" creationId="{7DF62789-E9EE-D054-C260-6259D6ADD144}"/>
          </ac:spMkLst>
        </pc:spChg>
        <pc:spChg chg="mod">
          <ac:chgData name="Mark Chen" userId="aacd96fd289d9dd0" providerId="LiveId" clId="{1E41D5FB-66BC-412E-B846-63BC7C951289}" dt="2023-04-07T00:37:07.079" v="2"/>
          <ac:spMkLst>
            <pc:docMk/>
            <pc:sldMasterMk cId="334211522" sldId="2147483648"/>
            <ac:spMk id="3" creationId="{96F35E9A-2B5D-527A-5AF4-1C010F2F6075}"/>
          </ac:spMkLst>
        </pc:spChg>
        <pc:spChg chg="mod">
          <ac:chgData name="Mark Chen" userId="aacd96fd289d9dd0" providerId="LiveId" clId="{1E41D5FB-66BC-412E-B846-63BC7C951289}" dt="2023-04-07T00:37:07.079" v="2"/>
          <ac:spMkLst>
            <pc:docMk/>
            <pc:sldMasterMk cId="334211522" sldId="2147483648"/>
            <ac:spMk id="4" creationId="{61A46D00-DCE0-5425-346D-9CB897147237}"/>
          </ac:spMkLst>
        </pc:spChg>
        <pc:spChg chg="mod">
          <ac:chgData name="Mark Chen" userId="aacd96fd289d9dd0" providerId="LiveId" clId="{1E41D5FB-66BC-412E-B846-63BC7C951289}" dt="2023-04-07T00:37:07.079" v="2"/>
          <ac:spMkLst>
            <pc:docMk/>
            <pc:sldMasterMk cId="334211522" sldId="2147483648"/>
            <ac:spMk id="5" creationId="{DA1EAB9E-FD94-6C9A-9BDB-422302617EC9}"/>
          </ac:spMkLst>
        </pc:spChg>
        <pc:spChg chg="mod">
          <ac:chgData name="Mark Chen" userId="aacd96fd289d9dd0" providerId="LiveId" clId="{1E41D5FB-66BC-412E-B846-63BC7C951289}" dt="2023-04-07T00:37:07.079" v="2"/>
          <ac:spMkLst>
            <pc:docMk/>
            <pc:sldMasterMk cId="334211522" sldId="2147483648"/>
            <ac:spMk id="6" creationId="{391145E8-A048-0FAD-35F2-3366593E6077}"/>
          </ac:spMkLst>
        </pc:spChg>
        <pc:sldLayoutChg chg="modSp">
          <pc:chgData name="Mark Chen" userId="aacd96fd289d9dd0" providerId="LiveId" clId="{1E41D5FB-66BC-412E-B846-63BC7C951289}" dt="2023-04-07T00:37:07.079" v="2"/>
          <pc:sldLayoutMkLst>
            <pc:docMk/>
            <pc:sldMasterMk cId="334211522" sldId="2147483648"/>
            <pc:sldLayoutMk cId="2587290122" sldId="2147483649"/>
          </pc:sldLayoutMkLst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2587290122" sldId="2147483649"/>
              <ac:spMk id="2" creationId="{12FDCA0F-4F57-2E4F-1309-5D99C9D2978D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2587290122" sldId="2147483649"/>
              <ac:spMk id="3" creationId="{8BDD0D89-2F4B-787C-EA94-0A8F1D2C6A6A}"/>
            </ac:spMkLst>
          </pc:spChg>
        </pc:sldLayoutChg>
        <pc:sldLayoutChg chg="modSp">
          <pc:chgData name="Mark Chen" userId="aacd96fd289d9dd0" providerId="LiveId" clId="{1E41D5FB-66BC-412E-B846-63BC7C951289}" dt="2023-04-07T00:37:07.079" v="2"/>
          <pc:sldLayoutMkLst>
            <pc:docMk/>
            <pc:sldMasterMk cId="334211522" sldId="2147483648"/>
            <pc:sldLayoutMk cId="3557641200" sldId="2147483651"/>
          </pc:sldLayoutMkLst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3557641200" sldId="2147483651"/>
              <ac:spMk id="2" creationId="{4B8B2E31-FBD3-31AC-4302-D302AD1A52B7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3557641200" sldId="2147483651"/>
              <ac:spMk id="3" creationId="{27562A2A-E4EB-B50F-3D6A-17BD5F38074F}"/>
            </ac:spMkLst>
          </pc:spChg>
        </pc:sldLayoutChg>
        <pc:sldLayoutChg chg="modSp">
          <pc:chgData name="Mark Chen" userId="aacd96fd289d9dd0" providerId="LiveId" clId="{1E41D5FB-66BC-412E-B846-63BC7C951289}" dt="2023-04-07T00:37:07.079" v="2"/>
          <pc:sldLayoutMkLst>
            <pc:docMk/>
            <pc:sldMasterMk cId="334211522" sldId="2147483648"/>
            <pc:sldLayoutMk cId="1802672534" sldId="2147483652"/>
          </pc:sldLayoutMkLst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1802672534" sldId="2147483652"/>
              <ac:spMk id="3" creationId="{BA9C6AE3-9B05-437A-C3F9-14C9D06A895F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1802672534" sldId="2147483652"/>
              <ac:spMk id="4" creationId="{2F5A7013-54E8-581E-6F7B-D4B35953C339}"/>
            </ac:spMkLst>
          </pc:spChg>
        </pc:sldLayoutChg>
        <pc:sldLayoutChg chg="modSp">
          <pc:chgData name="Mark Chen" userId="aacd96fd289d9dd0" providerId="LiveId" clId="{1E41D5FB-66BC-412E-B846-63BC7C951289}" dt="2023-04-07T00:37:07.079" v="2"/>
          <pc:sldLayoutMkLst>
            <pc:docMk/>
            <pc:sldMasterMk cId="334211522" sldId="2147483648"/>
            <pc:sldLayoutMk cId="2676027714" sldId="2147483653"/>
          </pc:sldLayoutMkLst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2676027714" sldId="2147483653"/>
              <ac:spMk id="2" creationId="{2BAC6835-EEBB-9124-1952-417555569E49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2676027714" sldId="2147483653"/>
              <ac:spMk id="3" creationId="{D27151AD-41DC-517C-674B-C2EA973613BA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2676027714" sldId="2147483653"/>
              <ac:spMk id="4" creationId="{D4679F97-EFD9-A33E-0FA6-B380934BFC7C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2676027714" sldId="2147483653"/>
              <ac:spMk id="5" creationId="{534A71F7-0A68-E898-F426-98B5D7CD81A7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2676027714" sldId="2147483653"/>
              <ac:spMk id="6" creationId="{2FFD5CA5-94F5-7ECE-A2AA-F2A464B873B2}"/>
            </ac:spMkLst>
          </pc:spChg>
        </pc:sldLayoutChg>
        <pc:sldLayoutChg chg="modSp">
          <pc:chgData name="Mark Chen" userId="aacd96fd289d9dd0" providerId="LiveId" clId="{1E41D5FB-66BC-412E-B846-63BC7C951289}" dt="2023-04-07T00:37:07.079" v="2"/>
          <pc:sldLayoutMkLst>
            <pc:docMk/>
            <pc:sldMasterMk cId="334211522" sldId="2147483648"/>
            <pc:sldLayoutMk cId="3012167" sldId="2147483656"/>
          </pc:sldLayoutMkLst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3012167" sldId="2147483656"/>
              <ac:spMk id="2" creationId="{E9B1BE52-E8F2-F2B5-E34C-C52E87415325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3012167" sldId="2147483656"/>
              <ac:spMk id="3" creationId="{5AA856A5-0586-5B0A-8D8E-54500485C7FF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3012167" sldId="2147483656"/>
              <ac:spMk id="4" creationId="{F9BAC27F-FC57-1382-0AE1-01B41B515A4B}"/>
            </ac:spMkLst>
          </pc:spChg>
        </pc:sldLayoutChg>
        <pc:sldLayoutChg chg="modSp">
          <pc:chgData name="Mark Chen" userId="aacd96fd289d9dd0" providerId="LiveId" clId="{1E41D5FB-66BC-412E-B846-63BC7C951289}" dt="2023-04-07T00:37:07.079" v="2"/>
          <pc:sldLayoutMkLst>
            <pc:docMk/>
            <pc:sldMasterMk cId="334211522" sldId="2147483648"/>
            <pc:sldLayoutMk cId="3427665136" sldId="2147483657"/>
          </pc:sldLayoutMkLst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3427665136" sldId="2147483657"/>
              <ac:spMk id="2" creationId="{3AE59203-CBDC-FA29-39E9-B99A991AD16E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3427665136" sldId="2147483657"/>
              <ac:spMk id="3" creationId="{CCB3B915-AAA5-A99E-821E-F7C1AFF262C7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3427665136" sldId="2147483657"/>
              <ac:spMk id="4" creationId="{63909058-9550-98AA-5FB9-FF2A9AEF0073}"/>
            </ac:spMkLst>
          </pc:spChg>
        </pc:sldLayoutChg>
        <pc:sldLayoutChg chg="modSp">
          <pc:chgData name="Mark Chen" userId="aacd96fd289d9dd0" providerId="LiveId" clId="{1E41D5FB-66BC-412E-B846-63BC7C951289}" dt="2023-04-07T00:37:07.079" v="2"/>
          <pc:sldLayoutMkLst>
            <pc:docMk/>
            <pc:sldMasterMk cId="334211522" sldId="2147483648"/>
            <pc:sldLayoutMk cId="588933003" sldId="2147483659"/>
          </pc:sldLayoutMkLst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588933003" sldId="2147483659"/>
              <ac:spMk id="2" creationId="{C747D66B-9323-2E56-123A-A7259100644E}"/>
            </ac:spMkLst>
          </pc:spChg>
          <pc:spChg chg="mod">
            <ac:chgData name="Mark Chen" userId="aacd96fd289d9dd0" providerId="LiveId" clId="{1E41D5FB-66BC-412E-B846-63BC7C951289}" dt="2023-04-07T00:37:07.079" v="2"/>
            <ac:spMkLst>
              <pc:docMk/>
              <pc:sldMasterMk cId="334211522" sldId="2147483648"/>
              <pc:sldLayoutMk cId="588933003" sldId="2147483659"/>
              <ac:spMk id="3" creationId="{2E142573-1098-4A18-1001-D422F4DACAD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3DACC-0C6A-4828-9552-9E5B48D9845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DA34-5042-40BF-883A-6ECBCFC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2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6DA34-5042-40BF-883A-6ECBCFCE05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5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5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3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2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1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6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D7E6-4B3D-4244-B2E8-476D608598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C969-5806-4D98-8E46-655EFA5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jpg"/><Relationship Id="rId45" Type="http://schemas.openxmlformats.org/officeDocument/2006/relationships/image" Target="../media/image43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jp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83CC5B28-7FF9-FC47-F966-8EE6FEDD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381" y="462660"/>
            <a:ext cx="27983550" cy="638058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sz="9600" dirty="0">
                <a:solidFill>
                  <a:srgbClr val="A6192E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B+ Forest – A Comprehensive Analysis of Parallel B+ Tree Algorithms</a:t>
            </a:r>
            <a:br>
              <a:rPr lang="en-US" sz="11600" dirty="0">
                <a:solidFill>
                  <a:srgbClr val="A6192E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A6192E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 </a:t>
            </a:r>
            <a:br>
              <a:rPr lang="en-US" sz="4800" dirty="0">
                <a:solidFill>
                  <a:srgbClr val="2D2926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2D2926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Yutian Chen, School of Computer Science, yutianch@andrew.cmu.edu</a:t>
            </a:r>
            <a:br>
              <a:rPr lang="en-US" sz="4800" dirty="0">
                <a:solidFill>
                  <a:srgbClr val="2D2926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2D2926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Yumeng Liu, School of Computer Science, yumengli@andrew.cmu.edu</a:t>
            </a:r>
            <a:endParaRPr lang="en-US" sz="9800" dirty="0">
              <a:solidFill>
                <a:srgbClr val="2D2926"/>
              </a:solidFill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DC9C57-8BA0-95F9-0945-D3DDAE244BB3}"/>
              </a:ext>
            </a:extLst>
          </p:cNvPr>
          <p:cNvSpPr/>
          <p:nvPr/>
        </p:nvSpPr>
        <p:spPr>
          <a:xfrm>
            <a:off x="880851" y="5099039"/>
            <a:ext cx="42062400" cy="2286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19E2E-A44B-8659-D437-BACF0401AD55}"/>
              </a:ext>
            </a:extLst>
          </p:cNvPr>
          <p:cNvSpPr/>
          <p:nvPr/>
        </p:nvSpPr>
        <p:spPr>
          <a:xfrm>
            <a:off x="914400" y="31889126"/>
            <a:ext cx="42062400" cy="228600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B78637CF-E090-365D-0ADB-570CB2742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525" y="993917"/>
            <a:ext cx="5092615" cy="3253615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50017A7B-6A80-B203-206B-08160CF75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66930" y="508288"/>
            <a:ext cx="7012300" cy="4511410"/>
          </a:xfrm>
          <a:prstGeom prst="rect">
            <a:avLst/>
          </a:prstGeom>
        </p:spPr>
      </p:pic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CBC939F-69EB-7B9A-A04A-A13826518238}"/>
              </a:ext>
            </a:extLst>
          </p:cNvPr>
          <p:cNvGrpSpPr/>
          <p:nvPr/>
        </p:nvGrpSpPr>
        <p:grpSpPr>
          <a:xfrm>
            <a:off x="1285860" y="5768066"/>
            <a:ext cx="13258800" cy="25480878"/>
            <a:chOff x="1285860" y="5768066"/>
            <a:chExt cx="13258800" cy="254808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3A6133-FFDA-859C-4864-62E98E367FD2}"/>
                </a:ext>
              </a:extLst>
            </p:cNvPr>
            <p:cNvSpPr txBox="1"/>
            <p:nvPr/>
          </p:nvSpPr>
          <p:spPr>
            <a:xfrm>
              <a:off x="1285860" y="5768066"/>
              <a:ext cx="13258800" cy="658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A61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</a:p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Our 15-418 final project – B+ Forest – focuses on the implementation and analysis of different B+ tree structures, an essential data structure in database management systems. We implemented and investigated the performance of 5 versions of B+ Trees: (1) sequential B+ Tree, (2) coarse-grained B+ Tree, (3) fine-grained B+ Tree, (4) latch-free B+ Tree, and (5) distributed B+ Tree under different settings. </a:t>
              </a: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In this project, we embodied multiple levels of parallelisms in the program. We have utilized the SIMD instructions, multithread, multi-process and even multi-machine distributed system to improve the throughput and scalability of B+ trees.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25AEE8E-7C6E-EE08-6902-ECCB51C9ED77}"/>
                    </a:ext>
                  </a:extLst>
                </p:cNvPr>
                <p:cNvSpPr txBox="1"/>
                <p:nvPr/>
              </p:nvSpPr>
              <p:spPr>
                <a:xfrm>
                  <a:off x="1285860" y="19922766"/>
                  <a:ext cx="13258800" cy="11326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>
                      <a:solidFill>
                        <a:srgbClr val="A6192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Structure Design</a:t>
                  </a:r>
                </a:p>
                <a:p>
                  <a:r>
                    <a:rPr lang="en-US" sz="1600" dirty="0"/>
                    <a:t> </a:t>
                  </a:r>
                  <a:endParaRPr lang="en-US" sz="1600" b="1" dirty="0">
                    <a:solidFill>
                      <a:srgbClr val="A6192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4400" b="1" dirty="0">
                      <a:solidFill>
                        <a:srgbClr val="A6192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Sequential B+ Tree</a:t>
                  </a:r>
                  <a:endParaRPr lang="en-US" sz="3200" dirty="0"/>
                </a:p>
                <a:p>
                  <a:r>
                    <a:rPr lang="en-US" sz="1600" dirty="0"/>
                    <a:t> </a:t>
                  </a:r>
                  <a:br>
                    <a:rPr lang="en-US" sz="3200" dirty="0"/>
                  </a:br>
                  <a:r>
                    <a:rPr lang="en-US" sz="3200" dirty="0"/>
                    <a:t>We implemented the sequential B+ tree following the most native and standard version. For a tree with order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3200" dirty="0"/>
                    <a:t>, every node can have at most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3200" dirty="0"/>
                    <a:t> keys and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3200" dirty="0"/>
                    <a:t> children. One unique characteristic of B+ tree is the guarantee of balance – all leaf nodes in the tree have same height and all nodes are at least half-full (has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a14:m>
                  <a:r>
                    <a:rPr lang="en-US" sz="3200" dirty="0"/>
                    <a:t> keys).</a:t>
                  </a:r>
                </a:p>
                <a:p>
                  <a:endParaRPr lang="en-US" sz="3200" dirty="0"/>
                </a:p>
                <a:p>
                  <a:r>
                    <a:rPr lang="en-US" sz="4400" b="1" dirty="0">
                      <a:solidFill>
                        <a:srgbClr val="A6192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Coarse Lock B+ Tree</a:t>
                  </a:r>
                </a:p>
                <a:p>
                  <a:r>
                    <a:rPr lang="en-US" sz="1600" dirty="0"/>
                    <a:t> 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sequential tree did not support the multithread usage. In coarse lock B+ tree, we add a global mutex lock on the sequential version to eliminate the data racing problem.</a:t>
                  </a:r>
                </a:p>
                <a:p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4400" b="1" dirty="0">
                      <a:solidFill>
                        <a:srgbClr val="A6192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Fine-grain Lock B+ Tree</a:t>
                  </a:r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1600" dirty="0"/>
                    <a:t> 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As a naïve adaptation, the coarse lock B+ tree is enough for many low-throughput scenario. However, in highly parallel and request-intensive use case, the global mutex is overly conservative. To increase the availability of tree and increase parallelism, we can break the global mutex into a per-node reader-writer locks.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25AEE8E-7C6E-EE08-6902-ECCB51C9E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860" y="19922766"/>
                  <a:ext cx="13258800" cy="11326178"/>
                </a:xfrm>
                <a:prstGeom prst="rect">
                  <a:avLst/>
                </a:prstGeom>
                <a:blipFill>
                  <a:blip r:embed="rId7"/>
                  <a:stretch>
                    <a:fillRect l="-2483" t="-1507" r="-1517" b="-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5C6C017-009C-7774-1484-CF4FFD0327D8}"/>
                </a:ext>
              </a:extLst>
            </p:cNvPr>
            <p:cNvGrpSpPr/>
            <p:nvPr/>
          </p:nvGrpSpPr>
          <p:grpSpPr>
            <a:xfrm>
              <a:off x="1971660" y="12668900"/>
              <a:ext cx="11887200" cy="6818300"/>
              <a:chOff x="1370859" y="15366798"/>
              <a:chExt cx="11887200" cy="681830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EF97011-3F13-BCF7-BEE2-52A9AFDEE6C8}"/>
                  </a:ext>
                </a:extLst>
              </p:cNvPr>
              <p:cNvSpPr txBox="1"/>
              <p:nvPr/>
            </p:nvSpPr>
            <p:spPr>
              <a:xfrm>
                <a:off x="1370859" y="21107880"/>
                <a:ext cx="11887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Fig 1. 5 Different B+ Trees implemented in this project and their relative speedup/scalability. Each tree satisfy a specific scenario.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BF14D538-F0F6-36D8-F88B-F9C55F8342ED}"/>
                  </a:ext>
                </a:extLst>
              </p:cNvPr>
              <p:cNvGrpSpPr/>
              <p:nvPr/>
            </p:nvGrpSpPr>
            <p:grpSpPr>
              <a:xfrm>
                <a:off x="2285374" y="15366798"/>
                <a:ext cx="9342002" cy="5636108"/>
                <a:chOff x="774074" y="647498"/>
                <a:chExt cx="9342002" cy="5636108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F414C779-3926-250F-E58B-FA5A010171D5}"/>
                    </a:ext>
                  </a:extLst>
                </p:cNvPr>
                <p:cNvGrpSpPr/>
                <p:nvPr/>
              </p:nvGrpSpPr>
              <p:grpSpPr>
                <a:xfrm>
                  <a:off x="2016452" y="647498"/>
                  <a:ext cx="8099624" cy="5405471"/>
                  <a:chOff x="3449995" y="547207"/>
                  <a:chExt cx="8099623" cy="5405471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3494079C-3B64-9E3C-B588-593713A80199}"/>
                      </a:ext>
                    </a:extLst>
                  </p:cNvPr>
                  <p:cNvGrpSpPr/>
                  <p:nvPr/>
                </p:nvGrpSpPr>
                <p:grpSpPr>
                  <a:xfrm>
                    <a:off x="4005104" y="914979"/>
                    <a:ext cx="6029699" cy="4831558"/>
                    <a:chOff x="3623608" y="1863647"/>
                    <a:chExt cx="6029699" cy="4831558"/>
                  </a:xfrm>
                </p:grpSpPr>
                <p:cxnSp>
                  <p:nvCxnSpPr>
                    <p:cNvPr id="111" name="Straight Arrow Connector 110">
                      <a:extLst>
                        <a:ext uri="{FF2B5EF4-FFF2-40B4-BE49-F238E27FC236}">
                          <a16:creationId xmlns:a16="http://schemas.microsoft.com/office/drawing/2014/main" id="{5C18522A-3D0B-4D2B-1280-A274777A95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0065" y="6695205"/>
                      <a:ext cx="602324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CF7204D2-BA44-7CCE-2673-7C0F3ED76C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23608" y="1863647"/>
                      <a:ext cx="0" cy="48191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A8C9825D-5240-FF01-5865-6172CB7CF10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0946" y="5534550"/>
                    <a:ext cx="1468672" cy="4181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117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Throughput</a:t>
                    </a: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0AD81274-43B8-6EDF-5290-819593909D28}"/>
                      </a:ext>
                    </a:extLst>
                  </p:cNvPr>
                  <p:cNvSpPr txBox="1"/>
                  <p:nvPr/>
                </p:nvSpPr>
                <p:spPr>
                  <a:xfrm>
                    <a:off x="3449995" y="547207"/>
                    <a:ext cx="1345240" cy="4181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117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Scalability</a:t>
                    </a:r>
                  </a:p>
                </p:txBody>
              </p: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EA3C7BB-AC56-083E-F415-0C1BB89FB4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4230" y="2052975"/>
                  <a:ext cx="604094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72978A8D-3656-4E08-54B6-68CD66D12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4230" y="3992880"/>
                  <a:ext cx="604094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A444EFCE-ADE1-A32B-546D-7A6FB8374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4230" y="4942675"/>
                  <a:ext cx="604094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9FCA9C9-DAA9-D68E-2AB0-126F0C435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1607" y="1017147"/>
                  <a:ext cx="0" cy="478437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190D5E9-BDB3-4BD7-824C-D1217EE40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43310" y="1017147"/>
                  <a:ext cx="0" cy="478437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A0C47BA2-0AFE-5E56-1055-825295D5A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72400" y="1017147"/>
                  <a:ext cx="0" cy="478437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ACF6E8F-A91F-049D-B323-68FA91A4EDAD}"/>
                    </a:ext>
                  </a:extLst>
                </p:cNvPr>
                <p:cNvSpPr/>
                <p:nvPr/>
              </p:nvSpPr>
              <p:spPr>
                <a:xfrm>
                  <a:off x="3740079" y="5408652"/>
                  <a:ext cx="353961" cy="35396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17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3718514-3F58-E18F-3A1C-6BE341006602}"/>
                    </a:ext>
                  </a:extLst>
                </p:cNvPr>
                <p:cNvSpPr/>
                <p:nvPr/>
              </p:nvSpPr>
              <p:spPr>
                <a:xfrm>
                  <a:off x="3883368" y="4748113"/>
                  <a:ext cx="353961" cy="3539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17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950EEEB-86F1-8198-1DF6-19081E63D238}"/>
                    </a:ext>
                  </a:extLst>
                </p:cNvPr>
                <p:cNvSpPr/>
                <p:nvPr/>
              </p:nvSpPr>
              <p:spPr>
                <a:xfrm>
                  <a:off x="5024740" y="4079781"/>
                  <a:ext cx="816076" cy="81607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  <a:alpha val="7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17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DE9A4B4-E7D4-54CB-597F-FB928F5C3A56}"/>
                    </a:ext>
                  </a:extLst>
                </p:cNvPr>
                <p:cNvSpPr/>
                <p:nvPr/>
              </p:nvSpPr>
              <p:spPr>
                <a:xfrm>
                  <a:off x="7047500" y="3471130"/>
                  <a:ext cx="1094330" cy="109433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7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17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3B08D28-C7FD-2459-38AE-8C5F9D74085F}"/>
                    </a:ext>
                  </a:extLst>
                </p:cNvPr>
                <p:cNvSpPr txBox="1"/>
                <p:nvPr/>
              </p:nvSpPr>
              <p:spPr>
                <a:xfrm>
                  <a:off x="774074" y="1838183"/>
                  <a:ext cx="1829347" cy="418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2117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Multi-Machine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7D3423E-4463-9526-EBF5-0F496314E29A}"/>
                    </a:ext>
                  </a:extLst>
                </p:cNvPr>
                <p:cNvSpPr txBox="1"/>
                <p:nvPr/>
              </p:nvSpPr>
              <p:spPr>
                <a:xfrm>
                  <a:off x="895901" y="3748590"/>
                  <a:ext cx="1707520" cy="418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2117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Multi-Process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5E709E9-B566-00F0-735F-512FF77F034F}"/>
                    </a:ext>
                  </a:extLst>
                </p:cNvPr>
                <p:cNvSpPr txBox="1"/>
                <p:nvPr/>
              </p:nvSpPr>
              <p:spPr>
                <a:xfrm>
                  <a:off x="956815" y="4763280"/>
                  <a:ext cx="1646605" cy="418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2117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Multi-Thread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C2B7801-3CDB-3E9D-9D79-F06A246B7C07}"/>
                    </a:ext>
                  </a:extLst>
                </p:cNvPr>
                <p:cNvSpPr txBox="1"/>
                <p:nvPr/>
              </p:nvSpPr>
              <p:spPr>
                <a:xfrm>
                  <a:off x="3738655" y="5865478"/>
                  <a:ext cx="320922" cy="418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2117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D713E06-1854-293E-DDF2-EC877086C5C3}"/>
                    </a:ext>
                  </a:extLst>
                </p:cNvPr>
                <p:cNvSpPr txBox="1"/>
                <p:nvPr/>
              </p:nvSpPr>
              <p:spPr>
                <a:xfrm>
                  <a:off x="5678559" y="5864493"/>
                  <a:ext cx="320922" cy="418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2117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3AF777B-5D73-8A18-3AD1-0811C5A8D879}"/>
                    </a:ext>
                  </a:extLst>
                </p:cNvPr>
                <p:cNvSpPr txBox="1"/>
                <p:nvPr/>
              </p:nvSpPr>
              <p:spPr>
                <a:xfrm>
                  <a:off x="7529405" y="5857609"/>
                  <a:ext cx="457176" cy="418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2117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B653EE9-6E39-F8A8-E2FD-DBBFF0F9DE0B}"/>
                    </a:ext>
                  </a:extLst>
                </p:cNvPr>
                <p:cNvSpPr/>
                <p:nvPr/>
              </p:nvSpPr>
              <p:spPr>
                <a:xfrm>
                  <a:off x="2739268" y="1388316"/>
                  <a:ext cx="1242797" cy="124279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17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E725D9A-8029-FFCA-0AA1-DEF1F8306F1C}"/>
                    </a:ext>
                  </a:extLst>
                </p:cNvPr>
                <p:cNvSpPr/>
                <p:nvPr/>
              </p:nvSpPr>
              <p:spPr>
                <a:xfrm>
                  <a:off x="3935512" y="5093677"/>
                  <a:ext cx="67919" cy="238811"/>
                </a:xfrm>
                <a:custGeom>
                  <a:avLst/>
                  <a:gdLst>
                    <a:gd name="connsiteX0" fmla="*/ 0 w 218276"/>
                    <a:gd name="connsiteY0" fmla="*/ 200578 h 200578"/>
                    <a:gd name="connsiteX1" fmla="*/ 76692 w 218276"/>
                    <a:gd name="connsiteY1" fmla="*/ 106188 h 200578"/>
                    <a:gd name="connsiteX2" fmla="*/ 218276 w 218276"/>
                    <a:gd name="connsiteY2" fmla="*/ 0 h 20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276" h="200578">
                      <a:moveTo>
                        <a:pt x="0" y="200578"/>
                      </a:moveTo>
                      <a:cubicBezTo>
                        <a:pt x="20156" y="170098"/>
                        <a:pt x="40313" y="139618"/>
                        <a:pt x="76692" y="106188"/>
                      </a:cubicBezTo>
                      <a:cubicBezTo>
                        <a:pt x="113071" y="72758"/>
                        <a:pt x="165673" y="36379"/>
                        <a:pt x="218276" y="0"/>
                      </a:cubicBezTo>
                    </a:path>
                  </a:pathLst>
                </a:cu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17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CBDF4D02-096D-174F-9C12-9D31CFE174D8}"/>
                    </a:ext>
                  </a:extLst>
                </p:cNvPr>
                <p:cNvSpPr/>
                <p:nvPr/>
              </p:nvSpPr>
              <p:spPr>
                <a:xfrm rot="374611">
                  <a:off x="4266273" y="4497779"/>
                  <a:ext cx="699759" cy="337526"/>
                </a:xfrm>
                <a:custGeom>
                  <a:avLst/>
                  <a:gdLst>
                    <a:gd name="connsiteX0" fmla="*/ 0 w 218276"/>
                    <a:gd name="connsiteY0" fmla="*/ 200578 h 200578"/>
                    <a:gd name="connsiteX1" fmla="*/ 76692 w 218276"/>
                    <a:gd name="connsiteY1" fmla="*/ 106188 h 200578"/>
                    <a:gd name="connsiteX2" fmla="*/ 218276 w 218276"/>
                    <a:gd name="connsiteY2" fmla="*/ 0 h 20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276" h="200578">
                      <a:moveTo>
                        <a:pt x="0" y="200578"/>
                      </a:moveTo>
                      <a:cubicBezTo>
                        <a:pt x="20156" y="170098"/>
                        <a:pt x="40313" y="139618"/>
                        <a:pt x="76692" y="106188"/>
                      </a:cubicBezTo>
                      <a:cubicBezTo>
                        <a:pt x="113071" y="72758"/>
                        <a:pt x="165673" y="36379"/>
                        <a:pt x="218276" y="0"/>
                      </a:cubicBezTo>
                    </a:path>
                  </a:pathLst>
                </a:cu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17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75EB437B-0C89-8C9C-4E76-5F4AE54B3DE4}"/>
                    </a:ext>
                  </a:extLst>
                </p:cNvPr>
                <p:cNvSpPr/>
                <p:nvPr/>
              </p:nvSpPr>
              <p:spPr>
                <a:xfrm rot="1537934">
                  <a:off x="5982417" y="3917448"/>
                  <a:ext cx="930559" cy="635030"/>
                </a:xfrm>
                <a:custGeom>
                  <a:avLst/>
                  <a:gdLst>
                    <a:gd name="connsiteX0" fmla="*/ 0 w 218276"/>
                    <a:gd name="connsiteY0" fmla="*/ 200578 h 200578"/>
                    <a:gd name="connsiteX1" fmla="*/ 76692 w 218276"/>
                    <a:gd name="connsiteY1" fmla="*/ 106188 h 200578"/>
                    <a:gd name="connsiteX2" fmla="*/ 218276 w 218276"/>
                    <a:gd name="connsiteY2" fmla="*/ 0 h 20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276" h="200578">
                      <a:moveTo>
                        <a:pt x="0" y="200578"/>
                      </a:moveTo>
                      <a:cubicBezTo>
                        <a:pt x="20156" y="170098"/>
                        <a:pt x="40313" y="139618"/>
                        <a:pt x="76692" y="106188"/>
                      </a:cubicBezTo>
                      <a:cubicBezTo>
                        <a:pt x="113071" y="72758"/>
                        <a:pt x="165673" y="36379"/>
                        <a:pt x="218276" y="0"/>
                      </a:cubicBezTo>
                    </a:path>
                  </a:pathLst>
                </a:cu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17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E645FAB-60C5-0F5A-54E3-7F10CAE23FCD}"/>
                    </a:ext>
                  </a:extLst>
                </p:cNvPr>
                <p:cNvSpPr/>
                <p:nvPr/>
              </p:nvSpPr>
              <p:spPr>
                <a:xfrm rot="21334666">
                  <a:off x="3536649" y="2688421"/>
                  <a:ext cx="246032" cy="2686974"/>
                </a:xfrm>
                <a:custGeom>
                  <a:avLst/>
                  <a:gdLst>
                    <a:gd name="connsiteX0" fmla="*/ 235974 w 235974"/>
                    <a:gd name="connsiteY0" fmla="*/ 1934989 h 1934989"/>
                    <a:gd name="connsiteX1" fmla="*/ 194679 w 235974"/>
                    <a:gd name="connsiteY1" fmla="*/ 979293 h 1934989"/>
                    <a:gd name="connsiteX2" fmla="*/ 0 w 235974"/>
                    <a:gd name="connsiteY2" fmla="*/ 0 h 1934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5974" h="1934989">
                      <a:moveTo>
                        <a:pt x="235974" y="1934989"/>
                      </a:moveTo>
                      <a:cubicBezTo>
                        <a:pt x="234991" y="1618390"/>
                        <a:pt x="234008" y="1301791"/>
                        <a:pt x="194679" y="979293"/>
                      </a:cubicBezTo>
                      <a:cubicBezTo>
                        <a:pt x="155350" y="656795"/>
                        <a:pt x="77675" y="328397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17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BE19FF4-13B6-5007-1633-FB99169579F1}"/>
                    </a:ext>
                  </a:extLst>
                </p:cNvPr>
                <p:cNvSpPr txBox="1"/>
                <p:nvPr/>
              </p:nvSpPr>
              <p:spPr>
                <a:xfrm>
                  <a:off x="2789189" y="1744400"/>
                  <a:ext cx="111120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Distributed</a:t>
                  </a:r>
                  <a:br>
                    <a: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Tree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2F95AB9-07A5-507B-B04E-BF9CA9E4D27F}"/>
                    </a:ext>
                  </a:extLst>
                </p:cNvPr>
                <p:cNvSpPr txBox="1"/>
                <p:nvPr/>
              </p:nvSpPr>
              <p:spPr>
                <a:xfrm>
                  <a:off x="7062553" y="3749045"/>
                  <a:ext cx="10871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Latch-Free</a:t>
                  </a:r>
                  <a:br>
                    <a: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Tree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8F3EF59-9C93-2DBB-F9B6-353E55A0D2F2}"/>
                    </a:ext>
                  </a:extLst>
                </p:cNvPr>
                <p:cNvSpPr txBox="1"/>
                <p:nvPr/>
              </p:nvSpPr>
              <p:spPr>
                <a:xfrm>
                  <a:off x="5748564" y="4634142"/>
                  <a:ext cx="1042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Fine-grain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3981582-2510-56FE-85B1-C46EA3D52A3F}"/>
                    </a:ext>
                  </a:extLst>
                </p:cNvPr>
                <p:cNvSpPr txBox="1"/>
                <p:nvPr/>
              </p:nvSpPr>
              <p:spPr>
                <a:xfrm>
                  <a:off x="4092664" y="4944802"/>
                  <a:ext cx="1247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Coarse-grain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50D522E-244B-68F9-D447-DB36A1836B14}"/>
                    </a:ext>
                  </a:extLst>
                </p:cNvPr>
                <p:cNvSpPr txBox="1"/>
                <p:nvPr/>
              </p:nvSpPr>
              <p:spPr>
                <a:xfrm>
                  <a:off x="3972771" y="5460618"/>
                  <a:ext cx="10534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Sequential</a:t>
                  </a:r>
                </a:p>
              </p:txBody>
            </p:sp>
          </p:grpSp>
        </p:grp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30060652-EE61-94CE-7CFD-05791D0F22CB}"/>
              </a:ext>
            </a:extLst>
          </p:cNvPr>
          <p:cNvGrpSpPr/>
          <p:nvPr/>
        </p:nvGrpSpPr>
        <p:grpSpPr>
          <a:xfrm>
            <a:off x="15039413" y="5995062"/>
            <a:ext cx="13680115" cy="25397461"/>
            <a:chOff x="15039413" y="5995062"/>
            <a:chExt cx="13680115" cy="2539746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A8ADCE-F8E8-044B-2C47-03A14887F84E}"/>
                </a:ext>
              </a:extLst>
            </p:cNvPr>
            <p:cNvGrpSpPr/>
            <p:nvPr/>
          </p:nvGrpSpPr>
          <p:grpSpPr>
            <a:xfrm>
              <a:off x="15935870" y="5995062"/>
              <a:ext cx="11887200" cy="5935628"/>
              <a:chOff x="14032759" y="13445627"/>
              <a:chExt cx="11887200" cy="593562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2D9CF14-63B4-3209-6597-FDF422E41366}"/>
                  </a:ext>
                </a:extLst>
              </p:cNvPr>
              <p:cNvGrpSpPr/>
              <p:nvPr/>
            </p:nvGrpSpPr>
            <p:grpSpPr>
              <a:xfrm>
                <a:off x="15593753" y="13445627"/>
                <a:ext cx="8765212" cy="5083674"/>
                <a:chOff x="3043768" y="1856056"/>
                <a:chExt cx="5792256" cy="335941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4D4D42F-8559-69FC-C45F-83A9000020DD}"/>
                    </a:ext>
                  </a:extLst>
                </p:cNvPr>
                <p:cNvSpPr/>
                <p:nvPr/>
              </p:nvSpPr>
              <p:spPr>
                <a:xfrm>
                  <a:off x="3043768" y="3291156"/>
                  <a:ext cx="5727700" cy="192431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34754D4F-7207-C02D-4C02-22C4F6472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2891" y="3575929"/>
                      <a:ext cx="398585" cy="39858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34754D4F-7207-C02D-4C02-22C4F6472A3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2891" y="3575929"/>
                      <a:ext cx="398585" cy="39858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95B81488-890C-D689-3F2A-4C840B28F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5220" y="3575929"/>
                      <a:ext cx="398585" cy="39858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95B81488-890C-D689-3F2A-4C840B28F10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220" y="3575929"/>
                      <a:ext cx="398585" cy="39858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924C8684-80E7-1D0A-41BE-49A9FE2C2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0875" y="3575929"/>
                      <a:ext cx="398585" cy="39858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924C8684-80E7-1D0A-41BE-49A9FE2C2E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0875" y="3575929"/>
                      <a:ext cx="398585" cy="39858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FFE2D7B-6A96-B97C-8ADE-295A621B9AC5}"/>
                    </a:ext>
                  </a:extLst>
                </p:cNvPr>
                <p:cNvSpPr/>
                <p:nvPr/>
              </p:nvSpPr>
              <p:spPr>
                <a:xfrm>
                  <a:off x="4371445" y="3536690"/>
                  <a:ext cx="1855787" cy="47932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847EA50-85FF-1CFD-24C0-E6B356E3ED0B}"/>
                    </a:ext>
                  </a:extLst>
                </p:cNvPr>
                <p:cNvGrpSpPr/>
                <p:nvPr/>
              </p:nvGrpSpPr>
              <p:grpSpPr>
                <a:xfrm>
                  <a:off x="3150943" y="4648102"/>
                  <a:ext cx="1855787" cy="479320"/>
                  <a:chOff x="4316412" y="2065444"/>
                  <a:chExt cx="1855787" cy="47932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42F519E3-506F-E58A-6E68-FD22AEE9A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solidFill>
                            <a:schemeClr val="accent4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42F519E3-506F-E58A-6E68-FD22AEE9A78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436EF796-5FC4-5A2D-6F22-0DFAAFFD4E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righ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436EF796-5FC4-5A2D-6F22-0DFAAFFD4ED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1B348969-B164-C416-F07C-329D37F47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42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2800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1B348969-B164-C416-F07C-329D37F47E1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5842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3470E85-7814-D429-B968-ECCE3FCEAE04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855787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26E18B3-39F3-FA35-CF4A-C486F47CC5FD}"/>
                    </a:ext>
                  </a:extLst>
                </p:cNvPr>
                <p:cNvGrpSpPr/>
                <p:nvPr/>
              </p:nvGrpSpPr>
              <p:grpSpPr>
                <a:xfrm>
                  <a:off x="5305057" y="4648102"/>
                  <a:ext cx="1855787" cy="479320"/>
                  <a:chOff x="4316412" y="2065444"/>
                  <a:chExt cx="1855787" cy="47932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E9195D65-F4F9-F753-2D2D-21C88E8AC2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E9195D65-F4F9-F753-2D2D-21C88E8AC20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9FBFF69A-472D-94BA-0EAA-C481852EB6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9FBFF69A-472D-94BA-0EAA-C481852EB6B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E518803A-37A7-0F8C-B44D-334457AE75A6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C17C5E45-DE45-0E7A-A2B2-697F6D2383C3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855787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1A4A8E7-C0CC-9297-7F9A-48CCE6F73F66}"/>
                    </a:ext>
                  </a:extLst>
                </p:cNvPr>
                <p:cNvCxnSpPr>
                  <a:cxnSpLocks/>
                  <a:endCxn id="57" idx="0"/>
                </p:cNvCxnSpPr>
                <p:nvPr/>
              </p:nvCxnSpPr>
              <p:spPr>
                <a:xfrm flipH="1">
                  <a:off x="4078837" y="3975100"/>
                  <a:ext cx="336529" cy="673002"/>
                </a:xfrm>
                <a:prstGeom prst="straightConnector1">
                  <a:avLst/>
                </a:prstGeom>
                <a:ln w="190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290C17B-BA72-A5FF-C982-807B9C23D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95233" y="3983567"/>
                  <a:ext cx="330200" cy="647700"/>
                </a:xfrm>
                <a:prstGeom prst="straightConnector1">
                  <a:avLst/>
                </a:prstGeom>
                <a:ln w="190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" name="Graphic 15" descr="Lock outline">
                  <a:extLst>
                    <a:ext uri="{FF2B5EF4-FFF2-40B4-BE49-F238E27FC236}">
                      <a16:creationId xmlns:a16="http://schemas.microsoft.com/office/drawing/2014/main" id="{3931FBB8-0B9B-7E63-C913-1AD9B6BC6C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4524" y="4699936"/>
                  <a:ext cx="376890" cy="37689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897A4052-2D24-C6D9-E45C-C9F731412119}"/>
                    </a:ext>
                  </a:extLst>
                </p:cNvPr>
                <p:cNvGrpSpPr/>
                <p:nvPr/>
              </p:nvGrpSpPr>
              <p:grpSpPr>
                <a:xfrm>
                  <a:off x="3046412" y="2264835"/>
                  <a:ext cx="1855787" cy="956731"/>
                  <a:chOff x="3046412" y="2264835"/>
                  <a:chExt cx="1855787" cy="956731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2F390EB5-450D-2212-BDE7-93A491C6E047}"/>
                      </a:ext>
                    </a:extLst>
                  </p:cNvPr>
                  <p:cNvSpPr/>
                  <p:nvPr/>
                </p:nvSpPr>
                <p:spPr>
                  <a:xfrm>
                    <a:off x="3046412" y="2279389"/>
                    <a:ext cx="1855787" cy="9421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E15117D-C3DC-021A-5E94-8F89FEFE9AA8}"/>
                      </a:ext>
                    </a:extLst>
                  </p:cNvPr>
                  <p:cNvSpPr txBox="1"/>
                  <p:nvPr/>
                </p:nvSpPr>
                <p:spPr>
                  <a:xfrm>
                    <a:off x="3052233" y="2264835"/>
                    <a:ext cx="1061852" cy="3778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Thread 1</a:t>
                    </a:r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5CEF58-F227-9408-AB59-55D65B789D14}"/>
                    </a:ext>
                  </a:extLst>
                </p:cNvPr>
                <p:cNvSpPr txBox="1"/>
                <p:nvPr/>
              </p:nvSpPr>
              <p:spPr>
                <a:xfrm>
                  <a:off x="3064934" y="2573869"/>
                  <a:ext cx="1854198" cy="666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Thread 1 holds the reader lock at leaf and can only read.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70543A94-4CAC-2326-C8AF-E1418BD0FA11}"/>
                    </a:ext>
                  </a:extLst>
                </p:cNvPr>
                <p:cNvGrpSpPr/>
                <p:nvPr/>
              </p:nvGrpSpPr>
              <p:grpSpPr>
                <a:xfrm>
                  <a:off x="4997979" y="2264835"/>
                  <a:ext cx="1855787" cy="956731"/>
                  <a:chOff x="3046412" y="2264835"/>
                  <a:chExt cx="1855787" cy="956731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C57657E-04CD-9AC0-E042-2AF47537FBF9}"/>
                      </a:ext>
                    </a:extLst>
                  </p:cNvPr>
                  <p:cNvSpPr/>
                  <p:nvPr/>
                </p:nvSpPr>
                <p:spPr>
                  <a:xfrm>
                    <a:off x="3046412" y="2279389"/>
                    <a:ext cx="1855787" cy="9421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C6E894B-0229-5050-32CA-41F050045976}"/>
                      </a:ext>
                    </a:extLst>
                  </p:cNvPr>
                  <p:cNvSpPr txBox="1"/>
                  <p:nvPr/>
                </p:nvSpPr>
                <p:spPr>
                  <a:xfrm>
                    <a:off x="3052233" y="2264835"/>
                    <a:ext cx="1061852" cy="3778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Thread 2</a:t>
                    </a: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5850D2C-9F95-BF6C-F9CE-58FF59501E72}"/>
                    </a:ext>
                  </a:extLst>
                </p:cNvPr>
                <p:cNvGrpSpPr/>
                <p:nvPr/>
              </p:nvGrpSpPr>
              <p:grpSpPr>
                <a:xfrm>
                  <a:off x="6928379" y="2270126"/>
                  <a:ext cx="1855787" cy="956731"/>
                  <a:chOff x="3046412" y="2264835"/>
                  <a:chExt cx="1855787" cy="956731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E2AD454-26BA-868D-5198-E5D310C593EF}"/>
                      </a:ext>
                    </a:extLst>
                  </p:cNvPr>
                  <p:cNvSpPr/>
                  <p:nvPr/>
                </p:nvSpPr>
                <p:spPr>
                  <a:xfrm>
                    <a:off x="3046412" y="2279389"/>
                    <a:ext cx="1855787" cy="9421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5AB572E-0F83-AD01-D2AF-77F38F128DD7}"/>
                      </a:ext>
                    </a:extLst>
                  </p:cNvPr>
                  <p:cNvSpPr txBox="1"/>
                  <p:nvPr/>
                </p:nvSpPr>
                <p:spPr>
                  <a:xfrm>
                    <a:off x="3052233" y="2264835"/>
                    <a:ext cx="1061852" cy="3778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Thread 3</a:t>
                    </a:r>
                  </a:p>
                </p:txBody>
              </p:sp>
            </p:grp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25379E76-906C-9143-B2DF-AC1D0F558B06}"/>
                    </a:ext>
                  </a:extLst>
                </p:cNvPr>
                <p:cNvCxnSpPr>
                  <a:cxnSpLocks/>
                  <a:stCxn id="48" idx="2"/>
                  <a:endCxn id="7" idx="0"/>
                </p:cNvCxnSpPr>
                <p:nvPr/>
              </p:nvCxnSpPr>
              <p:spPr>
                <a:xfrm>
                  <a:off x="3974306" y="3221566"/>
                  <a:ext cx="1325033" cy="315124"/>
                </a:xfrm>
                <a:prstGeom prst="straightConnector1">
                  <a:avLst/>
                </a:prstGeom>
                <a:ln w="190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3A3A3D7E-13A3-C215-8C10-39611AFAD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4350" y="1856056"/>
                      <a:ext cx="613834" cy="34951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endParaRPr lang="en-US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3A3A3D7E-13A3-C215-8C10-39611AFADC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4350" y="1856056"/>
                      <a:ext cx="613834" cy="349511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2247"/>
                      </a:stretch>
                    </a:blipFill>
                    <a:ln>
                      <a:solidFill>
                        <a:schemeClr val="accent6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259BFE6-CDB9-0D8B-E631-CD07E22FA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5733" y="1872991"/>
                      <a:ext cx="613834" cy="34951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a14:m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259BFE6-CDB9-0D8B-E631-CD07E22FA5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5733" y="1872991"/>
                      <a:ext cx="613834" cy="34951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2273"/>
                      </a:stretch>
                    </a:blip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9760800B-435B-2487-8E15-8BADA77C1F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3802" y="2569636"/>
                      <a:ext cx="1879600" cy="866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Since get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 read-only operation, thread 2 share reader lock with thread 1.</a:t>
                      </a:r>
                    </a:p>
                  </p:txBody>
                </p:sp>
              </mc:Choice>
              <mc:Fallback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9760800B-435B-2487-8E15-8BADA77C1F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3802" y="2569636"/>
                      <a:ext cx="1879600" cy="86689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931" t="-27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65CB8F42-2D66-8985-623A-AEBEA1215C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15149" y="2569636"/>
                      <a:ext cx="1920875" cy="866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Since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the node will not overflow, thread 3 can run in parallel.</a:t>
                      </a:r>
                    </a:p>
                  </p:txBody>
                </p:sp>
              </mc:Choice>
              <mc:Fallback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65CB8F42-2D66-8985-623A-AEBEA1215C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5149" y="2569636"/>
                      <a:ext cx="1920875" cy="866894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677" t="-27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0AA0F5C-3FF1-DC1A-531D-0EC3F83B4D5C}"/>
                    </a:ext>
                  </a:extLst>
                </p:cNvPr>
                <p:cNvSpPr txBox="1"/>
                <p:nvPr/>
              </p:nvSpPr>
              <p:spPr>
                <a:xfrm>
                  <a:off x="6659033" y="3293538"/>
                  <a:ext cx="2150533" cy="333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Shared Memory Space</a:t>
                  </a: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AD51B3C-4301-FFE3-8538-FA79EBF98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9782" y="4781688"/>
                  <a:ext cx="296562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521FD1C-CD67-BACB-D657-D48E28E374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312" y="5003123"/>
                  <a:ext cx="27538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B4619298-662A-3029-8ABC-D81A2E6C2489}"/>
                    </a:ext>
                  </a:extLst>
                </p:cNvPr>
                <p:cNvCxnSpPr>
                  <a:cxnSpLocks/>
                  <a:stCxn id="24" idx="2"/>
                  <a:endCxn id="7" idx="0"/>
                </p:cNvCxnSpPr>
                <p:nvPr/>
              </p:nvCxnSpPr>
              <p:spPr>
                <a:xfrm flipH="1">
                  <a:off x="5299338" y="3436530"/>
                  <a:ext cx="644264" cy="100160"/>
                </a:xfrm>
                <a:prstGeom prst="straightConnector1">
                  <a:avLst/>
                </a:prstGeom>
                <a:ln w="190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0" name="Graphic 29" descr="Lock outline">
                  <a:extLst>
                    <a:ext uri="{FF2B5EF4-FFF2-40B4-BE49-F238E27FC236}">
                      <a16:creationId xmlns:a16="http://schemas.microsoft.com/office/drawing/2014/main" id="{A02B9409-E5DC-37E2-4D59-FBBCB2BC9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0825" y="4695704"/>
                  <a:ext cx="376890" cy="376890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44D41A-55FC-7313-4370-42C5A62F309F}"/>
                    </a:ext>
                  </a:extLst>
                </p:cNvPr>
                <p:cNvSpPr txBox="1"/>
                <p:nvPr/>
              </p:nvSpPr>
              <p:spPr>
                <a:xfrm>
                  <a:off x="4707467" y="4833953"/>
                  <a:ext cx="283633" cy="2445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endParaRPr lang="en-US" sz="16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D2C295D-BA2E-2134-F359-327AAFCFD625}"/>
                    </a:ext>
                  </a:extLst>
                </p:cNvPr>
                <p:cNvSpPr txBox="1"/>
                <p:nvPr/>
              </p:nvSpPr>
              <p:spPr>
                <a:xfrm>
                  <a:off x="6866466" y="4814900"/>
                  <a:ext cx="283633" cy="2445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lang="en-US" sz="16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020014C4-B73C-D52A-4AD7-D4093B705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3800" y="1864524"/>
                      <a:ext cx="613834" cy="34951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020014C4-B73C-D52A-4AD7-D4093B70527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3800" y="1864524"/>
                      <a:ext cx="613834" cy="34951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2273"/>
                      </a:stretch>
                    </a:blipFill>
                    <a:ln>
                      <a:solidFill>
                        <a:schemeClr val="accent4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27EB1C30-3514-1AE2-22DD-37314B3BE491}"/>
                    </a:ext>
                  </a:extLst>
                </p:cNvPr>
                <p:cNvCxnSpPr>
                  <a:cxnSpLocks/>
                  <a:stCxn id="43" idx="2"/>
                  <a:endCxn id="7" idx="0"/>
                </p:cNvCxnSpPr>
                <p:nvPr/>
              </p:nvCxnSpPr>
              <p:spPr>
                <a:xfrm flipH="1">
                  <a:off x="5299339" y="3226857"/>
                  <a:ext cx="2556934" cy="309833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A377C3FC-6694-7745-C0B3-63064874247F}"/>
                    </a:ext>
                  </a:extLst>
                </p:cNvPr>
                <p:cNvCxnSpPr>
                  <a:cxnSpLocks/>
                  <a:endCxn id="53" idx="0"/>
                </p:cNvCxnSpPr>
                <p:nvPr/>
              </p:nvCxnSpPr>
              <p:spPr>
                <a:xfrm>
                  <a:off x="4813300" y="3966633"/>
                  <a:ext cx="1419651" cy="681469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CF405F6-6E53-729D-7C9C-C94855AB4504}"/>
                    </a:ext>
                  </a:extLst>
                </p:cNvPr>
                <p:cNvSpPr txBox="1"/>
                <p:nvPr/>
              </p:nvSpPr>
              <p:spPr>
                <a:xfrm>
                  <a:off x="4703233" y="4675201"/>
                  <a:ext cx="283633" cy="2445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16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40" name="Graphic 39" descr="Lock outline">
                  <a:extLst>
                    <a:ext uri="{FF2B5EF4-FFF2-40B4-BE49-F238E27FC236}">
                      <a16:creationId xmlns:a16="http://schemas.microsoft.com/office/drawing/2014/main" id="{F086ABFC-B994-3703-41C5-22A24F24D7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3249" y="3582336"/>
                  <a:ext cx="376890" cy="376890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9AB8FD8-BAF6-C47D-FA70-C4C5C1BCA014}"/>
                    </a:ext>
                  </a:extLst>
                </p:cNvPr>
                <p:cNvSpPr txBox="1"/>
                <p:nvPr/>
              </p:nvSpPr>
              <p:spPr>
                <a:xfrm>
                  <a:off x="5939367" y="3725878"/>
                  <a:ext cx="283633" cy="2445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endParaRPr lang="en-US" sz="16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71B63B6-5446-B00B-CF5D-9D47BB7EB41B}"/>
                    </a:ext>
                  </a:extLst>
                </p:cNvPr>
                <p:cNvSpPr txBox="1"/>
                <p:nvPr/>
              </p:nvSpPr>
              <p:spPr>
                <a:xfrm>
                  <a:off x="5935133" y="3567126"/>
                  <a:ext cx="283633" cy="2445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16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72C525-18A5-4D94-DA60-575FB29E4A2E}"/>
                  </a:ext>
                </a:extLst>
              </p:cNvPr>
              <p:cNvSpPr txBox="1"/>
              <p:nvPr/>
            </p:nvSpPr>
            <p:spPr>
              <a:xfrm>
                <a:off x="14032759" y="18796480"/>
                <a:ext cx="1188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Fig 2. Fine-grain lock B+ Tree, using reader-writer lock on each node.</a:t>
                </a:r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39B28EF6-E1F3-4243-332B-7D184363FB67}"/>
                </a:ext>
              </a:extLst>
            </p:cNvPr>
            <p:cNvGrpSpPr/>
            <p:nvPr/>
          </p:nvGrpSpPr>
          <p:grpSpPr>
            <a:xfrm>
              <a:off x="15039413" y="20276858"/>
              <a:ext cx="13680115" cy="5152090"/>
              <a:chOff x="14591941" y="20315768"/>
              <a:chExt cx="13680115" cy="5152090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9ABBE20-0DCE-AB1E-7753-BE51B2423CA8}"/>
                  </a:ext>
                </a:extLst>
              </p:cNvPr>
              <p:cNvGrpSpPr/>
              <p:nvPr/>
            </p:nvGrpSpPr>
            <p:grpSpPr>
              <a:xfrm>
                <a:off x="15593090" y="20315768"/>
                <a:ext cx="11677817" cy="4419487"/>
                <a:chOff x="1171306" y="1306295"/>
                <a:chExt cx="10147323" cy="3840269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F02A103-4A15-1129-6D6B-761FF5EF37E9}"/>
                    </a:ext>
                  </a:extLst>
                </p:cNvPr>
                <p:cNvGrpSpPr/>
                <p:nvPr/>
              </p:nvGrpSpPr>
              <p:grpSpPr>
                <a:xfrm>
                  <a:off x="3630221" y="3220043"/>
                  <a:ext cx="1056435" cy="1056435"/>
                  <a:chOff x="3372313" y="3029546"/>
                  <a:chExt cx="1056435" cy="1056435"/>
                </a:xfrm>
              </p:grpSpPr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8920902F-83A2-4EE7-0904-B3EB062DC862}"/>
                      </a:ext>
                    </a:extLst>
                  </p:cNvPr>
                  <p:cNvSpPr/>
                  <p:nvPr/>
                </p:nvSpPr>
                <p:spPr>
                  <a:xfrm>
                    <a:off x="3372313" y="3029546"/>
                    <a:ext cx="1056435" cy="1056435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  <a:alpha val="7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1CE57792-4CF2-CF6C-B00C-D0FCEE77F56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6438" y="3373097"/>
                    <a:ext cx="1008185" cy="3438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Collect</a:t>
                    </a:r>
                    <a:endParaRPr lang="en-US" dirty="0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5FCB1DC-E6B4-B6C1-F307-92BE213CD4DE}"/>
                    </a:ext>
                  </a:extLst>
                </p:cNvPr>
                <p:cNvGrpSpPr/>
                <p:nvPr/>
              </p:nvGrpSpPr>
              <p:grpSpPr>
                <a:xfrm>
                  <a:off x="3630221" y="1602260"/>
                  <a:ext cx="1056435" cy="1056435"/>
                  <a:chOff x="4943206" y="1681391"/>
                  <a:chExt cx="1056435" cy="1056435"/>
                </a:xfrm>
              </p:grpSpPr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76E82F87-C191-F10D-C044-D195A1325A5A}"/>
                      </a:ext>
                    </a:extLst>
                  </p:cNvPr>
                  <p:cNvSpPr/>
                  <p:nvPr/>
                </p:nvSpPr>
                <p:spPr>
                  <a:xfrm>
                    <a:off x="4943206" y="1681391"/>
                    <a:ext cx="1056435" cy="1056435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  <a:alpha val="7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AF32FFB6-BDC0-DBC1-E46D-F9DF0C56EB88}"/>
                      </a:ext>
                    </a:extLst>
                  </p:cNvPr>
                  <p:cNvSpPr txBox="1"/>
                  <p:nvPr/>
                </p:nvSpPr>
                <p:spPr>
                  <a:xfrm>
                    <a:off x="4967331" y="2024942"/>
                    <a:ext cx="1008185" cy="3438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Search</a:t>
                    </a:r>
                    <a:endParaRPr lang="en-US" dirty="0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A1B16348-E4C8-2247-CBFA-3C20F319FC03}"/>
                    </a:ext>
                  </a:extLst>
                </p:cNvPr>
                <p:cNvGrpSpPr/>
                <p:nvPr/>
              </p:nvGrpSpPr>
              <p:grpSpPr>
                <a:xfrm>
                  <a:off x="7328848" y="1602260"/>
                  <a:ext cx="1056435" cy="1056435"/>
                  <a:chOff x="4943206" y="1681391"/>
                  <a:chExt cx="1056435" cy="1056435"/>
                </a:xfrm>
              </p:grpSpPr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4B374D46-06C1-F6BE-919E-842BB89A5DE1}"/>
                      </a:ext>
                    </a:extLst>
                  </p:cNvPr>
                  <p:cNvSpPr/>
                  <p:nvPr/>
                </p:nvSpPr>
                <p:spPr>
                  <a:xfrm>
                    <a:off x="4943206" y="1681391"/>
                    <a:ext cx="1056435" cy="1056435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  <a:alpha val="7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CBCC2927-D348-B4EC-001D-559FA6DCDC11}"/>
                      </a:ext>
                    </a:extLst>
                  </p:cNvPr>
                  <p:cNvSpPr txBox="1"/>
                  <p:nvPr/>
                </p:nvSpPr>
                <p:spPr>
                  <a:xfrm>
                    <a:off x="4967331" y="1917221"/>
                    <a:ext cx="1008185" cy="6016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Leaf Execute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8C8D2DC3-0376-7E06-69B0-D17A5A4157EF}"/>
                    </a:ext>
                  </a:extLst>
                </p:cNvPr>
                <p:cNvGrpSpPr/>
                <p:nvPr/>
              </p:nvGrpSpPr>
              <p:grpSpPr>
                <a:xfrm>
                  <a:off x="5498586" y="1602260"/>
                  <a:ext cx="1056435" cy="1056435"/>
                  <a:chOff x="3372313" y="3029546"/>
                  <a:chExt cx="1056435" cy="1056435"/>
                </a:xfrm>
              </p:grpSpPr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21E4F33C-9F32-A4B1-B73E-4259B4D9C851}"/>
                      </a:ext>
                    </a:extLst>
                  </p:cNvPr>
                  <p:cNvSpPr/>
                  <p:nvPr/>
                </p:nvSpPr>
                <p:spPr>
                  <a:xfrm>
                    <a:off x="3372313" y="3029546"/>
                    <a:ext cx="1056435" cy="1056435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  <a:alpha val="7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D9AD54B1-AB6C-DF8F-EAF1-26D05BBC041B}"/>
                      </a:ext>
                    </a:extLst>
                  </p:cNvPr>
                  <p:cNvSpPr txBox="1"/>
                  <p:nvPr/>
                </p:nvSpPr>
                <p:spPr>
                  <a:xfrm>
                    <a:off x="3396438" y="3373097"/>
                    <a:ext cx="1008185" cy="6016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Distribute</a:t>
                    </a:r>
                    <a:endParaRPr lang="en-US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ACEE71FA-40A9-B9E4-023B-C171D6534B6F}"/>
                    </a:ext>
                  </a:extLst>
                </p:cNvPr>
                <p:cNvGrpSpPr/>
                <p:nvPr/>
              </p:nvGrpSpPr>
              <p:grpSpPr>
                <a:xfrm>
                  <a:off x="7328848" y="3220043"/>
                  <a:ext cx="1056435" cy="1095391"/>
                  <a:chOff x="3372313" y="3029546"/>
                  <a:chExt cx="1056435" cy="1095391"/>
                </a:xfrm>
              </p:grpSpPr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2EC130E0-554C-2ADB-E244-88F0A37AE8B7}"/>
                      </a:ext>
                    </a:extLst>
                  </p:cNvPr>
                  <p:cNvSpPr/>
                  <p:nvPr/>
                </p:nvSpPr>
                <p:spPr>
                  <a:xfrm>
                    <a:off x="3372313" y="3029546"/>
                    <a:ext cx="1056435" cy="1056435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  <a:alpha val="7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A9955CBE-D512-9801-0334-0A281E3CCD7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6438" y="3265376"/>
                    <a:ext cx="1008185" cy="85956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Re-Distribute</a:t>
                    </a:r>
                    <a:endParaRPr lang="en-US" dirty="0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0296AA0B-56C2-5F35-2122-C231C25701A6}"/>
                    </a:ext>
                  </a:extLst>
                </p:cNvPr>
                <p:cNvGrpSpPr/>
                <p:nvPr/>
              </p:nvGrpSpPr>
              <p:grpSpPr>
                <a:xfrm>
                  <a:off x="5498586" y="3220043"/>
                  <a:ext cx="1056435" cy="1056435"/>
                  <a:chOff x="3372313" y="3047131"/>
                  <a:chExt cx="1056435" cy="1056435"/>
                </a:xfrm>
              </p:grpSpPr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DE6B155F-46DC-830E-775F-2F4C46319726}"/>
                      </a:ext>
                    </a:extLst>
                  </p:cNvPr>
                  <p:cNvSpPr/>
                  <p:nvPr/>
                </p:nvSpPr>
                <p:spPr>
                  <a:xfrm>
                    <a:off x="3372313" y="3047131"/>
                    <a:ext cx="1056435" cy="1056435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  <a:alpha val="7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EED2F88-C092-E637-A47A-281BB8720F2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6438" y="3282961"/>
                    <a:ext cx="1008185" cy="6016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Root Execute</a:t>
                    </a:r>
                    <a:endParaRPr lang="en-US" dirty="0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79B5A964-C41F-8729-F3F4-707299CDBEE4}"/>
                    </a:ext>
                  </a:extLst>
                </p:cNvPr>
                <p:cNvGrpSpPr/>
                <p:nvPr/>
              </p:nvGrpSpPr>
              <p:grpSpPr>
                <a:xfrm>
                  <a:off x="9295397" y="3214181"/>
                  <a:ext cx="1056435" cy="1056435"/>
                  <a:chOff x="4943206" y="1681391"/>
                  <a:chExt cx="1056435" cy="1056435"/>
                </a:xfrm>
              </p:grpSpPr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27553A25-ABFB-6D90-ABDD-F379D8B3558D}"/>
                      </a:ext>
                    </a:extLst>
                  </p:cNvPr>
                  <p:cNvSpPr/>
                  <p:nvPr/>
                </p:nvSpPr>
                <p:spPr>
                  <a:xfrm>
                    <a:off x="4943206" y="1681391"/>
                    <a:ext cx="1056435" cy="1056435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  <a:alpha val="7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2BF365C5-9BEF-1019-8B31-854C11FDA462}"/>
                      </a:ext>
                    </a:extLst>
                  </p:cNvPr>
                  <p:cNvSpPr txBox="1"/>
                  <p:nvPr/>
                </p:nvSpPr>
                <p:spPr>
                  <a:xfrm>
                    <a:off x="4967331" y="1917221"/>
                    <a:ext cx="1008185" cy="6016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Internal Execute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58FAF8FB-5C57-2820-4C1B-95C665E22599}"/>
                    </a:ext>
                  </a:extLst>
                </p:cNvPr>
                <p:cNvCxnSpPr>
                  <a:cxnSpLocks/>
                  <a:stCxn id="207" idx="0"/>
                  <a:endCxn id="205" idx="4"/>
                </p:cNvCxnSpPr>
                <p:nvPr/>
              </p:nvCxnSpPr>
              <p:spPr>
                <a:xfrm flipV="1">
                  <a:off x="4158439" y="2658695"/>
                  <a:ext cx="0" cy="561348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83B1F08F-D5F8-A29C-CBF4-76728DC73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6655" y="2115824"/>
                  <a:ext cx="839774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706A4D14-8B9B-24C6-4C55-6139E1194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864" y="2130475"/>
                  <a:ext cx="767178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BE885701-102A-EEAB-B477-4F72CC5D6EA1}"/>
                    </a:ext>
                  </a:extLst>
                </p:cNvPr>
                <p:cNvCxnSpPr>
                  <a:cxnSpLocks/>
                  <a:stCxn id="203" idx="4"/>
                  <a:endCxn id="152" idx="0"/>
                </p:cNvCxnSpPr>
                <p:nvPr/>
              </p:nvCxnSpPr>
              <p:spPr>
                <a:xfrm>
                  <a:off x="7857066" y="2658695"/>
                  <a:ext cx="0" cy="561348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Arc 113">
                  <a:extLst>
                    <a:ext uri="{FF2B5EF4-FFF2-40B4-BE49-F238E27FC236}">
                      <a16:creationId xmlns:a16="http://schemas.microsoft.com/office/drawing/2014/main" id="{6DA5CB20-B22B-6BDB-E957-C87C3D37F7A8}"/>
                    </a:ext>
                  </a:extLst>
                </p:cNvPr>
                <p:cNvSpPr/>
                <p:nvPr/>
              </p:nvSpPr>
              <p:spPr>
                <a:xfrm rot="19101120">
                  <a:off x="8093501" y="3252650"/>
                  <a:ext cx="1385433" cy="1318950"/>
                </a:xfrm>
                <a:prstGeom prst="arc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15" name="Arc 114">
                  <a:extLst>
                    <a:ext uri="{FF2B5EF4-FFF2-40B4-BE49-F238E27FC236}">
                      <a16:creationId xmlns:a16="http://schemas.microsoft.com/office/drawing/2014/main" id="{99AF8A05-8142-3010-FFB3-DA997A7DF129}"/>
                    </a:ext>
                  </a:extLst>
                </p:cNvPr>
                <p:cNvSpPr/>
                <p:nvPr/>
              </p:nvSpPr>
              <p:spPr>
                <a:xfrm rot="8100000">
                  <a:off x="8169701" y="2912682"/>
                  <a:ext cx="1385433" cy="1318950"/>
                </a:xfrm>
                <a:prstGeom prst="arc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71E79D26-52C8-B927-2AFE-0D07D0D0D5C4}"/>
                    </a:ext>
                  </a:extLst>
                </p:cNvPr>
                <p:cNvCxnSpPr>
                  <a:cxnSpLocks/>
                  <a:stCxn id="152" idx="2"/>
                  <a:endCxn id="151" idx="3"/>
                </p:cNvCxnSpPr>
                <p:nvPr/>
              </p:nvCxnSpPr>
              <p:spPr>
                <a:xfrm flipH="1">
                  <a:off x="6530896" y="3748261"/>
                  <a:ext cx="797952" cy="846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25DAD74F-A2E0-759A-4AAB-0B2D8AEBF97A}"/>
                    </a:ext>
                  </a:extLst>
                </p:cNvPr>
                <p:cNvCxnSpPr>
                  <a:cxnSpLocks/>
                  <a:stCxn id="150" idx="2"/>
                  <a:endCxn id="207" idx="6"/>
                </p:cNvCxnSpPr>
                <p:nvPr/>
              </p:nvCxnSpPr>
              <p:spPr>
                <a:xfrm flipH="1">
                  <a:off x="4686656" y="3748261"/>
                  <a:ext cx="811930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49650FB4-45D9-9BF7-2D77-DB5BB1DCADBF}"/>
                    </a:ext>
                  </a:extLst>
                </p:cNvPr>
                <p:cNvGrpSpPr/>
                <p:nvPr/>
              </p:nvGrpSpPr>
              <p:grpSpPr>
                <a:xfrm>
                  <a:off x="8745414" y="1526898"/>
                  <a:ext cx="2233248" cy="369332"/>
                  <a:chOff x="7995138" y="776627"/>
                  <a:chExt cx="2233248" cy="36933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E3E95FB2-5313-860C-9DE4-E85D6316E542}"/>
                      </a:ext>
                    </a:extLst>
                  </p:cNvPr>
                  <p:cNvSpPr/>
                  <p:nvPr/>
                </p:nvSpPr>
                <p:spPr>
                  <a:xfrm>
                    <a:off x="7995138" y="855651"/>
                    <a:ext cx="375139" cy="21128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7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C17B3A9A-A03E-7A4C-CA99-E8AF498A06A7}"/>
                      </a:ext>
                    </a:extLst>
                  </p:cNvPr>
                  <p:cNvSpPr txBox="1"/>
                  <p:nvPr/>
                </p:nvSpPr>
                <p:spPr>
                  <a:xfrm>
                    <a:off x="8464063" y="776627"/>
                    <a:ext cx="176432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Worker Threads</a:t>
                    </a:r>
                    <a:endParaRPr lang="en-US" sz="2000" dirty="0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0FA2C7A-9D31-F98E-E437-CCB4EA0D8DA9}"/>
                    </a:ext>
                  </a:extLst>
                </p:cNvPr>
                <p:cNvGrpSpPr/>
                <p:nvPr/>
              </p:nvGrpSpPr>
              <p:grpSpPr>
                <a:xfrm>
                  <a:off x="8745414" y="1919621"/>
                  <a:ext cx="2573215" cy="369332"/>
                  <a:chOff x="7995139" y="1104873"/>
                  <a:chExt cx="2573215" cy="369332"/>
                </a:xfrm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14786981-863C-F52A-79D7-BB5028FA2AA2}"/>
                      </a:ext>
                    </a:extLst>
                  </p:cNvPr>
                  <p:cNvSpPr/>
                  <p:nvPr/>
                </p:nvSpPr>
                <p:spPr>
                  <a:xfrm>
                    <a:off x="7995139" y="1183897"/>
                    <a:ext cx="375139" cy="211285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7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160D330-ABD4-C1EF-64F7-F903585B35D2}"/>
                      </a:ext>
                    </a:extLst>
                  </p:cNvPr>
                  <p:cNvSpPr txBox="1"/>
                  <p:nvPr/>
                </p:nvSpPr>
                <p:spPr>
                  <a:xfrm>
                    <a:off x="8475785" y="1104873"/>
                    <a:ext cx="209256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Background Thread</a:t>
                    </a:r>
                    <a:endParaRPr lang="en-US" sz="2000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8D8D345D-0F37-7859-BBF6-940ADCD0E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1306" y="2452186"/>
                      <a:ext cx="701455" cy="701455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8D8D345D-0F37-7859-BBF6-940ADCD0E5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306" y="2452186"/>
                      <a:ext cx="701455" cy="701455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793B1AB-4ED9-1E3D-CAE6-567B6B27DB99}"/>
                    </a:ext>
                  </a:extLst>
                </p:cNvPr>
                <p:cNvGrpSpPr/>
                <p:nvPr/>
              </p:nvGrpSpPr>
              <p:grpSpPr>
                <a:xfrm>
                  <a:off x="8745414" y="2312344"/>
                  <a:ext cx="2573215" cy="369332"/>
                  <a:chOff x="7432430" y="2869195"/>
                  <a:chExt cx="2573215" cy="369332"/>
                </a:xfrm>
              </p:grpSpPr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7B237058-FCF1-19D9-1FAF-A3EAABE2A104}"/>
                      </a:ext>
                    </a:extLst>
                  </p:cNvPr>
                  <p:cNvSpPr/>
                  <p:nvPr/>
                </p:nvSpPr>
                <p:spPr>
                  <a:xfrm>
                    <a:off x="7432430" y="2948219"/>
                    <a:ext cx="375139" cy="21128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  <a:alpha val="7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48BB0A77-A75A-F9B6-5BF1-3E4E41C4894C}"/>
                      </a:ext>
                    </a:extLst>
                  </p:cNvPr>
                  <p:cNvSpPr txBox="1"/>
                  <p:nvPr/>
                </p:nvSpPr>
                <p:spPr>
                  <a:xfrm>
                    <a:off x="7913076" y="2869195"/>
                    <a:ext cx="209256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Client Thread(s)</a:t>
                    </a:r>
                    <a:endParaRPr lang="en-US" sz="2000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198AF9A9-0FA5-6A73-E6B2-86B223AB96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1306" y="3425202"/>
                      <a:ext cx="701455" cy="701455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198AF9A9-0FA5-6A73-E6B2-86B223AB96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306" y="3425202"/>
                      <a:ext cx="701455" cy="701455"/>
                    </a:xfrm>
                    <a:prstGeom prst="ellipse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EFDD16DD-4122-349E-E642-00EAD0EF81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1306" y="4445109"/>
                      <a:ext cx="701455" cy="701455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EFDD16DD-4122-349E-E642-00EAD0EF81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306" y="4445109"/>
                      <a:ext cx="701455" cy="701455"/>
                    </a:xfrm>
                    <a:prstGeom prst="ellipse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6BF41AD4-6142-BC09-63DE-688578083A7B}"/>
                    </a:ext>
                  </a:extLst>
                </p:cNvPr>
                <p:cNvCxnSpPr>
                  <a:cxnSpLocks/>
                  <a:stCxn id="121" idx="6"/>
                </p:cNvCxnSpPr>
                <p:nvPr/>
              </p:nvCxnSpPr>
              <p:spPr>
                <a:xfrm>
                  <a:off x="1872761" y="2802914"/>
                  <a:ext cx="495300" cy="801934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12C18FE9-A467-2502-B82E-876072F80801}"/>
                    </a:ext>
                  </a:extLst>
                </p:cNvPr>
                <p:cNvCxnSpPr>
                  <a:cxnSpLocks/>
                  <a:stCxn id="123" idx="6"/>
                </p:cNvCxnSpPr>
                <p:nvPr/>
              </p:nvCxnSpPr>
              <p:spPr>
                <a:xfrm>
                  <a:off x="1872761" y="3775930"/>
                  <a:ext cx="495300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7" name="Graphic 133" descr="Priorities outline">
                  <a:extLst>
                    <a:ext uri="{FF2B5EF4-FFF2-40B4-BE49-F238E27FC236}">
                      <a16:creationId xmlns:a16="http://schemas.microsoft.com/office/drawing/2014/main" id="{5FEACFF4-6683-1E1A-AD36-17E2DF148456}"/>
                    </a:ext>
                  </a:extLst>
                </p:cNvPr>
                <p:cNvGrpSpPr/>
                <p:nvPr/>
              </p:nvGrpSpPr>
              <p:grpSpPr>
                <a:xfrm rot="5400000">
                  <a:off x="2658208" y="3437061"/>
                  <a:ext cx="381000" cy="628650"/>
                  <a:chOff x="1761393" y="3390167"/>
                  <a:chExt cx="381000" cy="628650"/>
                </a:xfrm>
                <a:solidFill>
                  <a:srgbClr val="000000"/>
                </a:solidFill>
              </p:grpSpPr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5DC015D6-E89A-13B8-94F7-21F7ED81DC7E}"/>
                      </a:ext>
                    </a:extLst>
                  </p:cNvPr>
                  <p:cNvSpPr/>
                  <p:nvPr/>
                </p:nvSpPr>
                <p:spPr>
                  <a:xfrm>
                    <a:off x="1770918" y="3637817"/>
                    <a:ext cx="361950" cy="152400"/>
                  </a:xfrm>
                  <a:custGeom>
                    <a:avLst/>
                    <a:gdLst>
                      <a:gd name="connsiteX0" fmla="*/ 0 w 361950"/>
                      <a:gd name="connsiteY0" fmla="*/ 152400 h 152400"/>
                      <a:gd name="connsiteX1" fmla="*/ 361950 w 361950"/>
                      <a:gd name="connsiteY1" fmla="*/ 152400 h 152400"/>
                      <a:gd name="connsiteX2" fmla="*/ 361950 w 361950"/>
                      <a:gd name="connsiteY2" fmla="*/ 0 h 152400"/>
                      <a:gd name="connsiteX3" fmla="*/ 0 w 361950"/>
                      <a:gd name="connsiteY3" fmla="*/ 0 h 152400"/>
                      <a:gd name="connsiteX4" fmla="*/ 19050 w 361950"/>
                      <a:gd name="connsiteY4" fmla="*/ 19050 h 152400"/>
                      <a:gd name="connsiteX5" fmla="*/ 342900 w 361950"/>
                      <a:gd name="connsiteY5" fmla="*/ 19050 h 152400"/>
                      <a:gd name="connsiteX6" fmla="*/ 342900 w 361950"/>
                      <a:gd name="connsiteY6" fmla="*/ 133350 h 152400"/>
                      <a:gd name="connsiteX7" fmla="*/ 19050 w 361950"/>
                      <a:gd name="connsiteY7" fmla="*/ 13335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1950" h="152400">
                        <a:moveTo>
                          <a:pt x="0" y="152400"/>
                        </a:moveTo>
                        <a:lnTo>
                          <a:pt x="361950" y="152400"/>
                        </a:lnTo>
                        <a:lnTo>
                          <a:pt x="361950" y="0"/>
                        </a:lnTo>
                        <a:lnTo>
                          <a:pt x="0" y="0"/>
                        </a:lnTo>
                        <a:close/>
                        <a:moveTo>
                          <a:pt x="19050" y="19050"/>
                        </a:moveTo>
                        <a:lnTo>
                          <a:pt x="342900" y="19050"/>
                        </a:lnTo>
                        <a:lnTo>
                          <a:pt x="342900" y="133350"/>
                        </a:lnTo>
                        <a:lnTo>
                          <a:pt x="19050" y="1333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72CCFD69-2865-B30B-6D50-8FB38BBAEFE0}"/>
                      </a:ext>
                    </a:extLst>
                  </p:cNvPr>
                  <p:cNvSpPr/>
                  <p:nvPr/>
                </p:nvSpPr>
                <p:spPr>
                  <a:xfrm>
                    <a:off x="1770918" y="3866417"/>
                    <a:ext cx="361950" cy="152400"/>
                  </a:xfrm>
                  <a:custGeom>
                    <a:avLst/>
                    <a:gdLst>
                      <a:gd name="connsiteX0" fmla="*/ 0 w 361950"/>
                      <a:gd name="connsiteY0" fmla="*/ 152400 h 152400"/>
                      <a:gd name="connsiteX1" fmla="*/ 361950 w 361950"/>
                      <a:gd name="connsiteY1" fmla="*/ 152400 h 152400"/>
                      <a:gd name="connsiteX2" fmla="*/ 361950 w 361950"/>
                      <a:gd name="connsiteY2" fmla="*/ 0 h 152400"/>
                      <a:gd name="connsiteX3" fmla="*/ 0 w 361950"/>
                      <a:gd name="connsiteY3" fmla="*/ 0 h 152400"/>
                      <a:gd name="connsiteX4" fmla="*/ 19050 w 361950"/>
                      <a:gd name="connsiteY4" fmla="*/ 19050 h 152400"/>
                      <a:gd name="connsiteX5" fmla="*/ 342900 w 361950"/>
                      <a:gd name="connsiteY5" fmla="*/ 19050 h 152400"/>
                      <a:gd name="connsiteX6" fmla="*/ 342900 w 361950"/>
                      <a:gd name="connsiteY6" fmla="*/ 133350 h 152400"/>
                      <a:gd name="connsiteX7" fmla="*/ 19050 w 361950"/>
                      <a:gd name="connsiteY7" fmla="*/ 13335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1950" h="152400">
                        <a:moveTo>
                          <a:pt x="0" y="152400"/>
                        </a:moveTo>
                        <a:lnTo>
                          <a:pt x="361950" y="152400"/>
                        </a:lnTo>
                        <a:lnTo>
                          <a:pt x="361950" y="0"/>
                        </a:lnTo>
                        <a:lnTo>
                          <a:pt x="0" y="0"/>
                        </a:lnTo>
                        <a:close/>
                        <a:moveTo>
                          <a:pt x="19050" y="19050"/>
                        </a:moveTo>
                        <a:lnTo>
                          <a:pt x="342900" y="19050"/>
                        </a:lnTo>
                        <a:lnTo>
                          <a:pt x="342900" y="133350"/>
                        </a:lnTo>
                        <a:lnTo>
                          <a:pt x="19050" y="1333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D764EDF5-D599-DE2B-AC58-8C18503C0133}"/>
                      </a:ext>
                    </a:extLst>
                  </p:cNvPr>
                  <p:cNvSpPr/>
                  <p:nvPr/>
                </p:nvSpPr>
                <p:spPr>
                  <a:xfrm>
                    <a:off x="1761393" y="3390167"/>
                    <a:ext cx="381000" cy="171450"/>
                  </a:xfrm>
                  <a:custGeom>
                    <a:avLst/>
                    <a:gdLst>
                      <a:gd name="connsiteX0" fmla="*/ 0 w 381000"/>
                      <a:gd name="connsiteY0" fmla="*/ 171450 h 171450"/>
                      <a:gd name="connsiteX1" fmla="*/ 381000 w 381000"/>
                      <a:gd name="connsiteY1" fmla="*/ 171450 h 171450"/>
                      <a:gd name="connsiteX2" fmla="*/ 381000 w 381000"/>
                      <a:gd name="connsiteY2" fmla="*/ 0 h 171450"/>
                      <a:gd name="connsiteX3" fmla="*/ 0 w 381000"/>
                      <a:gd name="connsiteY3" fmla="*/ 0 h 171450"/>
                      <a:gd name="connsiteX4" fmla="*/ 38100 w 381000"/>
                      <a:gd name="connsiteY4" fmla="*/ 38100 h 171450"/>
                      <a:gd name="connsiteX5" fmla="*/ 342900 w 381000"/>
                      <a:gd name="connsiteY5" fmla="*/ 38100 h 171450"/>
                      <a:gd name="connsiteX6" fmla="*/ 342900 w 381000"/>
                      <a:gd name="connsiteY6" fmla="*/ 133350 h 171450"/>
                      <a:gd name="connsiteX7" fmla="*/ 38100 w 381000"/>
                      <a:gd name="connsiteY7" fmla="*/ 1333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171450">
                        <a:moveTo>
                          <a:pt x="0" y="171450"/>
                        </a:moveTo>
                        <a:lnTo>
                          <a:pt x="381000" y="171450"/>
                        </a:lnTo>
                        <a:lnTo>
                          <a:pt x="381000" y="0"/>
                        </a:lnTo>
                        <a:lnTo>
                          <a:pt x="0" y="0"/>
                        </a:lnTo>
                        <a:close/>
                        <a:moveTo>
                          <a:pt x="38100" y="38100"/>
                        </a:moveTo>
                        <a:lnTo>
                          <a:pt x="342900" y="38100"/>
                        </a:lnTo>
                        <a:lnTo>
                          <a:pt x="342900" y="133350"/>
                        </a:lnTo>
                        <a:lnTo>
                          <a:pt x="38100" y="1333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19E5F00E-6E9A-1008-48B0-61FD6398F113}"/>
                    </a:ext>
                  </a:extLst>
                </p:cNvPr>
                <p:cNvCxnSpPr>
                  <a:cxnSpLocks/>
                  <a:stCxn id="124" idx="6"/>
                </p:cNvCxnSpPr>
                <p:nvPr/>
              </p:nvCxnSpPr>
              <p:spPr>
                <a:xfrm flipV="1">
                  <a:off x="1872761" y="3944817"/>
                  <a:ext cx="507023" cy="85102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ABDDF8D-F22C-F23B-FEE7-A3F3B3EDB083}"/>
                    </a:ext>
                  </a:extLst>
                </p:cNvPr>
                <p:cNvSpPr txBox="1"/>
                <p:nvPr/>
              </p:nvSpPr>
              <p:spPr>
                <a:xfrm>
                  <a:off x="2344291" y="2699737"/>
                  <a:ext cx="1008185" cy="11174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Lock-free</a:t>
                  </a: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Request</a:t>
                  </a: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Queue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091C78B7-912E-D9E7-7350-5AF5A307105A}"/>
                    </a:ext>
                  </a:extLst>
                </p:cNvPr>
                <p:cNvCxnSpPr>
                  <a:cxnSpLocks/>
                  <a:endCxn id="207" idx="2"/>
                </p:cNvCxnSpPr>
                <p:nvPr/>
              </p:nvCxnSpPr>
              <p:spPr>
                <a:xfrm>
                  <a:off x="3200399" y="3748261"/>
                  <a:ext cx="429822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72E6BA0-B4C2-9B32-1500-351F6C102CCD}"/>
                    </a:ext>
                  </a:extLst>
                </p:cNvPr>
                <p:cNvSpPr/>
                <p:nvPr/>
              </p:nvSpPr>
              <p:spPr>
                <a:xfrm>
                  <a:off x="3405553" y="1307123"/>
                  <a:ext cx="1635369" cy="332349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2A6DC131-D998-6A25-774F-BB96112534B1}"/>
                    </a:ext>
                  </a:extLst>
                </p:cNvPr>
                <p:cNvSpPr/>
                <p:nvPr/>
              </p:nvSpPr>
              <p:spPr>
                <a:xfrm>
                  <a:off x="5169876" y="1307123"/>
                  <a:ext cx="3405555" cy="1576754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791B896-0D64-CDE2-4B40-C7C7354F1DB7}"/>
                    </a:ext>
                  </a:extLst>
                </p:cNvPr>
                <p:cNvSpPr/>
                <p:nvPr/>
              </p:nvSpPr>
              <p:spPr>
                <a:xfrm>
                  <a:off x="7115907" y="3053862"/>
                  <a:ext cx="3405555" cy="1576754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3C6E28BA-CC2B-DDA0-011C-A4263D121A0D}"/>
                    </a:ext>
                  </a:extLst>
                </p:cNvPr>
                <p:cNvSpPr/>
                <p:nvPr/>
              </p:nvSpPr>
              <p:spPr>
                <a:xfrm>
                  <a:off x="5169876" y="3053862"/>
                  <a:ext cx="1793632" cy="1576754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5D385D2-B72C-F24B-93F7-C08887A031B9}"/>
                    </a:ext>
                  </a:extLst>
                </p:cNvPr>
                <p:cNvSpPr txBox="1"/>
                <p:nvPr/>
              </p:nvSpPr>
              <p:spPr>
                <a:xfrm>
                  <a:off x="3410732" y="1306295"/>
                  <a:ext cx="880751" cy="372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Stage 1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31C03F7-575E-79DD-0B37-0CB3F9D58FE3}"/>
                    </a:ext>
                  </a:extLst>
                </p:cNvPr>
                <p:cNvSpPr txBox="1"/>
                <p:nvPr/>
              </p:nvSpPr>
              <p:spPr>
                <a:xfrm>
                  <a:off x="5169193" y="1312160"/>
                  <a:ext cx="880751" cy="372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Stage 2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0D59A73-B7A1-3B4F-EE00-F528321B97B3}"/>
                    </a:ext>
                  </a:extLst>
                </p:cNvPr>
                <p:cNvSpPr txBox="1"/>
                <p:nvPr/>
              </p:nvSpPr>
              <p:spPr>
                <a:xfrm>
                  <a:off x="9659134" y="4254652"/>
                  <a:ext cx="880751" cy="372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Stage 3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3C394505-BD6E-003F-E1F5-31CC0501742F}"/>
                    </a:ext>
                  </a:extLst>
                </p:cNvPr>
                <p:cNvSpPr txBox="1"/>
                <p:nvPr/>
              </p:nvSpPr>
              <p:spPr>
                <a:xfrm>
                  <a:off x="6095317" y="4260514"/>
                  <a:ext cx="880751" cy="372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Stage 4</a:t>
                  </a:r>
                </a:p>
              </p:txBody>
            </p:sp>
          </p:grp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7BF10B6-6687-29E5-9F3E-2E50AC3A4065}"/>
                  </a:ext>
                </a:extLst>
              </p:cNvPr>
              <p:cNvSpPr txBox="1"/>
              <p:nvPr/>
            </p:nvSpPr>
            <p:spPr>
              <a:xfrm>
                <a:off x="14591941" y="24883083"/>
                <a:ext cx="136801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Fig 3. 4 Stages of the PALM algorithm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A85B083-9DA8-089E-4BD7-9BA5DCC4E782}"/>
                    </a:ext>
                  </a:extLst>
                </p:cNvPr>
                <p:cNvSpPr txBox="1"/>
                <p:nvPr/>
              </p:nvSpPr>
              <p:spPr>
                <a:xfrm>
                  <a:off x="15250070" y="25698657"/>
                  <a:ext cx="13258800" cy="5693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During scheduling, the background thread will orchestrate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a14:m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worker threads and maintain an internal task queue. At each iteration, the tasks of each thread will be completely irrelevant with other threads.</a:t>
                  </a:r>
                </a:p>
                <a:p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4400" b="1" dirty="0">
                      <a:solidFill>
                        <a:srgbClr val="A6192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Distributed B+ Tree</a:t>
                  </a:r>
                </a:p>
                <a:p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Though Latch-free B+ tree can utilize parallelism on arbitrarily many threads, there are cases where a single machine does not have enough RAM to store all keys or scenarios where B+ tree need to be shared between processes.</a:t>
                  </a:r>
                </a:p>
                <a:p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A85B083-9DA8-089E-4BD7-9BA5DCC4E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0070" y="25698657"/>
                  <a:ext cx="13258800" cy="5693866"/>
                </a:xfrm>
                <a:prstGeom prst="rect">
                  <a:avLst/>
                </a:prstGeom>
                <a:blipFill>
                  <a:blip r:embed="rId26"/>
                  <a:stretch>
                    <a:fillRect l="-1885" t="-1392" r="-5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6456DD5-3CC0-03A8-D8DB-C97C1E6B2691}"/>
                    </a:ext>
                  </a:extLst>
                </p:cNvPr>
                <p:cNvSpPr txBox="1"/>
                <p:nvPr/>
              </p:nvSpPr>
              <p:spPr>
                <a:xfrm>
                  <a:off x="15250070" y="12280293"/>
                  <a:ext cx="13258800" cy="76636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reader lock from root to leaf is obtained by the read-only operation like get, while the writer lock is obtained if current write operation (insertion or deletion) might cause tree to rebalance and will affect current node.</a:t>
                  </a:r>
                </a:p>
                <a:p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4400" b="1" dirty="0">
                      <a:solidFill>
                        <a:srgbClr val="A6192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Latch-free B+ Tree (PALM Tree)</a:t>
                  </a:r>
                </a:p>
                <a:p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Fine-grain lock improves the parallelism of data structure, but every request will lock and unlock for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sub>
                          </m:sSub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times, which becomes a large overhead for throughput-bounded applications. Also, the fine-grain lock algorithm has limited scalability due to the contention problem on root node. To further increase the throughput and scalability, Jason et al. proposed the PALM algorithm for a latch-free parallel B+ tree. The PALM utilizes parallelism by batching requests and let all thread perform local changes iteratively through the tree.</a:t>
                  </a:r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6456DD5-3CC0-03A8-D8DB-C97C1E6B2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0070" y="12280293"/>
                  <a:ext cx="13258800" cy="7663636"/>
                </a:xfrm>
                <a:prstGeom prst="rect">
                  <a:avLst/>
                </a:prstGeom>
                <a:blipFill>
                  <a:blip r:embed="rId27"/>
                  <a:stretch>
                    <a:fillRect l="-1885" t="-1033" r="-1609" b="-1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3C194B5A-1D03-145B-1CB8-E4D0E1486FD4}"/>
              </a:ext>
            </a:extLst>
          </p:cNvPr>
          <p:cNvGrpSpPr/>
          <p:nvPr/>
        </p:nvGrpSpPr>
        <p:grpSpPr>
          <a:xfrm>
            <a:off x="29534110" y="5768066"/>
            <a:ext cx="13680115" cy="25557602"/>
            <a:chOff x="29534110" y="5768066"/>
            <a:chExt cx="13680115" cy="255576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0B617F-DE28-43CC-B823-5A03F41BD00A}"/>
                </a:ext>
              </a:extLst>
            </p:cNvPr>
            <p:cNvSpPr txBox="1"/>
            <p:nvPr/>
          </p:nvSpPr>
          <p:spPr>
            <a:xfrm>
              <a:off x="29744767" y="5768066"/>
              <a:ext cx="13258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To fill up this corner of the throughput-scalability plot, we implemented a distributed B+ tree based on OpenMPI. In the distributed B+ tree, every node maintains a local and partial B+ tree. Inter-process communication will occur only during </a:t>
              </a:r>
              <a:r>
                <a:rPr lang="en-US" sz="3200" i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sz="3200" i="1" dirty="0">
                  <a:latin typeface="Arial" panose="020B0604020202020204" pitchFamily="34" charset="0"/>
                  <a:cs typeface="Arial" panose="020B0604020202020204" pitchFamily="34" charset="0"/>
                </a:rPr>
                <a:t>delete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operation.</a:t>
              </a:r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A65656C8-2D96-0234-E62A-D42E27B9203C}"/>
                </a:ext>
              </a:extLst>
            </p:cNvPr>
            <p:cNvGrpSpPr/>
            <p:nvPr/>
          </p:nvGrpSpPr>
          <p:grpSpPr>
            <a:xfrm>
              <a:off x="29534110" y="7966212"/>
              <a:ext cx="13680115" cy="6192080"/>
              <a:chOff x="29665341" y="7585212"/>
              <a:chExt cx="13680115" cy="6192080"/>
            </a:xfrm>
          </p:grpSpPr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F4C3113D-1041-4C4E-4B77-A8377E84A1D1}"/>
                  </a:ext>
                </a:extLst>
              </p:cNvPr>
              <p:cNvGrpSpPr/>
              <p:nvPr/>
            </p:nvGrpSpPr>
            <p:grpSpPr>
              <a:xfrm>
                <a:off x="30836355" y="7585212"/>
                <a:ext cx="11338087" cy="5476269"/>
                <a:chOff x="30959898" y="7585213"/>
                <a:chExt cx="10199077" cy="4926130"/>
              </a:xfrm>
            </p:grpSpPr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AE05144A-868A-AF28-0156-A44DD1934420}"/>
                    </a:ext>
                  </a:extLst>
                </p:cNvPr>
                <p:cNvSpPr txBox="1"/>
                <p:nvPr/>
              </p:nvSpPr>
              <p:spPr>
                <a:xfrm>
                  <a:off x="31352886" y="8569211"/>
                  <a:ext cx="1271690" cy="1077218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 </a:t>
                  </a:r>
                  <a:r>
                    <a:rPr lang="en-US" sz="1600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Request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Receive </a:t>
                  </a:r>
                  <a:r>
                    <a:rPr lang="en-US" sz="16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Result</a:t>
                  </a:r>
                </a:p>
              </p:txBody>
            </p: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C42D8E65-C583-DC3D-D254-1F88619D000D}"/>
                    </a:ext>
                  </a:extLst>
                </p:cNvPr>
                <p:cNvGrpSpPr/>
                <p:nvPr/>
              </p:nvGrpSpPr>
              <p:grpSpPr>
                <a:xfrm>
                  <a:off x="32703712" y="10326297"/>
                  <a:ext cx="1270937" cy="479320"/>
                  <a:chOff x="4346338" y="2696829"/>
                  <a:chExt cx="1270937" cy="47932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7" name="Rectangle 336">
                        <a:extLst>
                          <a:ext uri="{FF2B5EF4-FFF2-40B4-BE49-F238E27FC236}">
                            <a16:creationId xmlns:a16="http://schemas.microsoft.com/office/drawing/2014/main" id="{338B250F-B564-7B6A-2C36-B86D46431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87784" y="2736068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righ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7" name="Rectangle 336">
                        <a:extLst>
                          <a:ext uri="{FF2B5EF4-FFF2-40B4-BE49-F238E27FC236}">
                            <a16:creationId xmlns:a16="http://schemas.microsoft.com/office/drawing/2014/main" id="{338B250F-B564-7B6A-2C36-B86D46431C3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7784" y="2736068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8" name="Rectangle 337">
                        <a:extLst>
                          <a:ext uri="{FF2B5EF4-FFF2-40B4-BE49-F238E27FC236}">
                            <a16:creationId xmlns:a16="http://schemas.microsoft.com/office/drawing/2014/main" id="{966C0E50-784D-6C01-7E46-BEA11FED02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0113" y="2736068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8" name="Rectangle 337">
                        <a:extLst>
                          <a:ext uri="{FF2B5EF4-FFF2-40B4-BE49-F238E27FC236}">
                            <a16:creationId xmlns:a16="http://schemas.microsoft.com/office/drawing/2014/main" id="{966C0E50-784D-6C01-7E46-BEA11FED024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0113" y="2736068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91EB7415-CDA5-B5E8-A204-18115B3674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5768" y="2736068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right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91EB7415-CDA5-B5E8-A204-18115B36744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5768" y="2736068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4F1B2C31-D19D-5AEF-E3FF-C0E091F696D0}"/>
                      </a:ext>
                    </a:extLst>
                  </p:cNvPr>
                  <p:cNvSpPr/>
                  <p:nvPr/>
                </p:nvSpPr>
                <p:spPr>
                  <a:xfrm>
                    <a:off x="4346338" y="2696829"/>
                    <a:ext cx="1270937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65A9087E-1DD2-591E-A061-A84381E745B7}"/>
                    </a:ext>
                  </a:extLst>
                </p:cNvPr>
                <p:cNvGrpSpPr/>
                <p:nvPr/>
              </p:nvGrpSpPr>
              <p:grpSpPr>
                <a:xfrm>
                  <a:off x="31483210" y="11433475"/>
                  <a:ext cx="1297639" cy="479320"/>
                  <a:chOff x="4316412" y="2065444"/>
                  <a:chExt cx="1297639" cy="47932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3" name="Rectangle 332">
                        <a:extLst>
                          <a:ext uri="{FF2B5EF4-FFF2-40B4-BE49-F238E27FC236}">
                            <a16:creationId xmlns:a16="http://schemas.microsoft.com/office/drawing/2014/main" id="{B9713D7C-6E94-1E0D-AF04-F7853A885E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3" name="Rectangle 332">
                        <a:extLst>
                          <a:ext uri="{FF2B5EF4-FFF2-40B4-BE49-F238E27FC236}">
                            <a16:creationId xmlns:a16="http://schemas.microsoft.com/office/drawing/2014/main" id="{B9713D7C-6E94-1E0D-AF04-F7853A885E2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4" name="Rectangle 333">
                        <a:extLst>
                          <a:ext uri="{FF2B5EF4-FFF2-40B4-BE49-F238E27FC236}">
                            <a16:creationId xmlns:a16="http://schemas.microsoft.com/office/drawing/2014/main" id="{241E083F-2F09-6D11-6B38-9486D8081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righ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4" name="Rectangle 333">
                        <a:extLst>
                          <a:ext uri="{FF2B5EF4-FFF2-40B4-BE49-F238E27FC236}">
                            <a16:creationId xmlns:a16="http://schemas.microsoft.com/office/drawing/2014/main" id="{241E083F-2F09-6D11-6B38-9486D80811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5" name="Rectangle 334">
                        <a:extLst>
                          <a:ext uri="{FF2B5EF4-FFF2-40B4-BE49-F238E27FC236}">
                            <a16:creationId xmlns:a16="http://schemas.microsoft.com/office/drawing/2014/main" id="{27B60BC0-4382-0713-D671-B737B74F01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42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5" name="Rectangle 334">
                        <a:extLst>
                          <a:ext uri="{FF2B5EF4-FFF2-40B4-BE49-F238E27FC236}">
                            <a16:creationId xmlns:a16="http://schemas.microsoft.com/office/drawing/2014/main" id="{27B60BC0-4382-0713-D671-B737B74F01C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5842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95605E8A-6A45-1A69-1274-35B4AB30B741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97639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C9CA2665-E148-EA3A-CBCC-BA54E1C6DAF5}"/>
                    </a:ext>
                  </a:extLst>
                </p:cNvPr>
                <p:cNvGrpSpPr/>
                <p:nvPr/>
              </p:nvGrpSpPr>
              <p:grpSpPr>
                <a:xfrm>
                  <a:off x="33099692" y="11433475"/>
                  <a:ext cx="1289825" cy="479320"/>
                  <a:chOff x="4316412" y="2065444"/>
                  <a:chExt cx="1289825" cy="47932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9" name="Rectangle 328">
                        <a:extLst>
                          <a:ext uri="{FF2B5EF4-FFF2-40B4-BE49-F238E27FC236}">
                            <a16:creationId xmlns:a16="http://schemas.microsoft.com/office/drawing/2014/main" id="{0926F118-88E7-8097-E29D-5BBBFE3D0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9" name="Rectangle 328">
                        <a:extLst>
                          <a:ext uri="{FF2B5EF4-FFF2-40B4-BE49-F238E27FC236}">
                            <a16:creationId xmlns:a16="http://schemas.microsoft.com/office/drawing/2014/main" id="{0926F118-88E7-8097-E29D-5BBBFE3D08E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0" name="Rectangle 329">
                        <a:extLst>
                          <a:ext uri="{FF2B5EF4-FFF2-40B4-BE49-F238E27FC236}">
                            <a16:creationId xmlns:a16="http://schemas.microsoft.com/office/drawing/2014/main" id="{B7922DA8-0F71-5312-D95D-54141D2921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20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0" name="Rectangle 329">
                        <a:extLst>
                          <a:ext uri="{FF2B5EF4-FFF2-40B4-BE49-F238E27FC236}">
                            <a16:creationId xmlns:a16="http://schemas.microsoft.com/office/drawing/2014/main" id="{B7922DA8-0F71-5312-D95D-54141D29210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66CF4959-B6ED-5B2D-D5E7-AC57BF59AB5E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A28086B1-C5CE-41D4-FC64-AD726340212A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89825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220" name="Straight Arrow Connector 219">
                  <a:extLst>
                    <a:ext uri="{FF2B5EF4-FFF2-40B4-BE49-F238E27FC236}">
                      <a16:creationId xmlns:a16="http://schemas.microsoft.com/office/drawing/2014/main" id="{5258F846-BAC2-9115-3C99-514853C16C8B}"/>
                    </a:ext>
                  </a:extLst>
                </p:cNvPr>
                <p:cNvCxnSpPr>
                  <a:cxnSpLocks/>
                  <a:endCxn id="336" idx="0"/>
                </p:cNvCxnSpPr>
                <p:nvPr/>
              </p:nvCxnSpPr>
              <p:spPr>
                <a:xfrm flipH="1">
                  <a:off x="32132030" y="10764707"/>
                  <a:ext cx="615603" cy="668768"/>
                </a:xfrm>
                <a:prstGeom prst="straightConnector1">
                  <a:avLst/>
                </a:prstGeom>
                <a:ln w="19050">
                  <a:solidFill>
                    <a:schemeClr val="accent6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376994E7-56FB-4E29-150A-1C5E029E0FA4}"/>
                    </a:ext>
                  </a:extLst>
                </p:cNvPr>
                <p:cNvGrpSpPr/>
                <p:nvPr/>
              </p:nvGrpSpPr>
              <p:grpSpPr>
                <a:xfrm>
                  <a:off x="31258192" y="8258089"/>
                  <a:ext cx="1811859" cy="1730462"/>
                  <a:chOff x="3046411" y="2264835"/>
                  <a:chExt cx="1811859" cy="2014445"/>
                </a:xfrm>
              </p:grpSpPr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ADA42413-B974-D0CC-2A13-798C1B7F348A}"/>
                      </a:ext>
                    </a:extLst>
                  </p:cNvPr>
                  <p:cNvSpPr/>
                  <p:nvPr/>
                </p:nvSpPr>
                <p:spPr>
                  <a:xfrm>
                    <a:off x="3046411" y="2279389"/>
                    <a:ext cx="1811859" cy="1999891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B5E7AFA-A717-5592-FF2F-89150E946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52233" y="2264835"/>
                    <a:ext cx="1595501" cy="4657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Client Thread</a:t>
                    </a:r>
                  </a:p>
                </p:txBody>
              </p:sp>
            </p:grp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376B4A40-F68F-5253-9CA4-34F7CB718E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4417" y="11571295"/>
                  <a:ext cx="296562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72690306-9813-C72B-8C4C-9419F76279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807947" y="11792730"/>
                  <a:ext cx="27538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CB0D43C1-416E-4514-E430-5B39F42A3B90}"/>
                    </a:ext>
                  </a:extLst>
                </p:cNvPr>
                <p:cNvCxnSpPr>
                  <a:cxnSpLocks/>
                  <a:endCxn id="332" idx="0"/>
                </p:cNvCxnSpPr>
                <p:nvPr/>
              </p:nvCxnSpPr>
              <p:spPr>
                <a:xfrm>
                  <a:off x="33144915" y="10764382"/>
                  <a:ext cx="599690" cy="66909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381B3B2E-C42A-231D-4848-7EB4D7664458}"/>
                    </a:ext>
                  </a:extLst>
                </p:cNvPr>
                <p:cNvGrpSpPr/>
                <p:nvPr/>
              </p:nvGrpSpPr>
              <p:grpSpPr>
                <a:xfrm>
                  <a:off x="34691426" y="11433475"/>
                  <a:ext cx="1289825" cy="479320"/>
                  <a:chOff x="4316412" y="2065444"/>
                  <a:chExt cx="1289825" cy="47932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3" name="Rectangle 322">
                        <a:extLst>
                          <a:ext uri="{FF2B5EF4-FFF2-40B4-BE49-F238E27FC236}">
                            <a16:creationId xmlns:a16="http://schemas.microsoft.com/office/drawing/2014/main" id="{017F918E-A46B-DA55-F8DD-F1429FE209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3" name="Rectangle 322">
                        <a:extLst>
                          <a:ext uri="{FF2B5EF4-FFF2-40B4-BE49-F238E27FC236}">
                            <a16:creationId xmlns:a16="http://schemas.microsoft.com/office/drawing/2014/main" id="{017F918E-A46B-DA55-F8DD-F1429FE2093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4" name="Rectangle 323">
                        <a:extLst>
                          <a:ext uri="{FF2B5EF4-FFF2-40B4-BE49-F238E27FC236}">
                            <a16:creationId xmlns:a16="http://schemas.microsoft.com/office/drawing/2014/main" id="{714A36E7-3CB4-1549-6A48-CA45C4F275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4" name="Rectangle 323">
                        <a:extLst>
                          <a:ext uri="{FF2B5EF4-FFF2-40B4-BE49-F238E27FC236}">
                            <a16:creationId xmlns:a16="http://schemas.microsoft.com/office/drawing/2014/main" id="{714A36E7-3CB4-1549-6A48-CA45C4F2758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F152C669-C08D-21CB-E4D0-D568EA836082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9F2F9CB1-70E5-CA27-554B-CAC51B37FE24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89825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BA56B8D0-3EAF-1AD9-79CE-AD9FC5EA1C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96151" y="11562828"/>
                  <a:ext cx="296562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54B6BCE5-4980-F09D-9DC9-408E241E90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99681" y="11784263"/>
                  <a:ext cx="27538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1D156BE0-E0D0-9222-FE96-9CD2EC568E7E}"/>
                    </a:ext>
                  </a:extLst>
                </p:cNvPr>
                <p:cNvCxnSpPr>
                  <a:cxnSpLocks/>
                  <a:endCxn id="326" idx="0"/>
                </p:cNvCxnSpPr>
                <p:nvPr/>
              </p:nvCxnSpPr>
              <p:spPr>
                <a:xfrm>
                  <a:off x="33538615" y="10755916"/>
                  <a:ext cx="1797724" cy="677559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0A585989-7167-B9B1-C773-0D88DA26B8F6}"/>
                    </a:ext>
                  </a:extLst>
                </p:cNvPr>
                <p:cNvGrpSpPr/>
                <p:nvPr/>
              </p:nvGrpSpPr>
              <p:grpSpPr>
                <a:xfrm>
                  <a:off x="33186638" y="8258089"/>
                  <a:ext cx="3054506" cy="1730462"/>
                  <a:chOff x="3046412" y="2264835"/>
                  <a:chExt cx="3054506" cy="2014445"/>
                </a:xfrm>
              </p:grpSpPr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5DF4B957-5597-5D2B-B6E4-D325CF880CAE}"/>
                      </a:ext>
                    </a:extLst>
                  </p:cNvPr>
                  <p:cNvSpPr/>
                  <p:nvPr/>
                </p:nvSpPr>
                <p:spPr>
                  <a:xfrm>
                    <a:off x="3046412" y="2279389"/>
                    <a:ext cx="3054506" cy="1999891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6E45CE9C-12B8-570A-B36A-D737A57AB5F9}"/>
                      </a:ext>
                    </a:extLst>
                  </p:cNvPr>
                  <p:cNvSpPr txBox="1"/>
                  <p:nvPr/>
                </p:nvSpPr>
                <p:spPr>
                  <a:xfrm>
                    <a:off x="3052233" y="2264835"/>
                    <a:ext cx="2223879" cy="4657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Background Thread</a:t>
                    </a:r>
                  </a:p>
                </p:txBody>
              </p:sp>
            </p:grp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56A28259-AD31-494A-BFAC-9FF516AB43AA}"/>
                    </a:ext>
                  </a:extLst>
                </p:cNvPr>
                <p:cNvSpPr/>
                <p:nvPr/>
              </p:nvSpPr>
              <p:spPr>
                <a:xfrm>
                  <a:off x="30959898" y="8083444"/>
                  <a:ext cx="5427785" cy="431175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558180B6-27E6-9673-ED5E-9B6588FE360D}"/>
                    </a:ext>
                  </a:extLst>
                </p:cNvPr>
                <p:cNvSpPr txBox="1"/>
                <p:nvPr/>
              </p:nvSpPr>
              <p:spPr>
                <a:xfrm>
                  <a:off x="30967070" y="12028674"/>
                  <a:ext cx="2316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Computation Node #1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AEEBA292-DB64-08A0-0D8E-E750C8D2B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26177" y="9582078"/>
                      <a:ext cx="648547" cy="34951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AEEBA292-DB64-08A0-0D8E-E750C8D2B5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6177" y="9582078"/>
                      <a:ext cx="648547" cy="34951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b="-3030"/>
                      </a:stretch>
                    </a:blipFill>
                    <a:ln>
                      <a:solidFill>
                        <a:schemeClr val="accent6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2550C3F3-4359-8E5A-1F97-7AD5B0629C31}"/>
                    </a:ext>
                  </a:extLst>
                </p:cNvPr>
                <p:cNvCxnSpPr>
                  <a:cxnSpLocks/>
                  <a:stCxn id="232" idx="2"/>
                  <a:endCxn id="242" idx="0"/>
                </p:cNvCxnSpPr>
                <p:nvPr/>
              </p:nvCxnSpPr>
              <p:spPr>
                <a:xfrm>
                  <a:off x="31650451" y="9931589"/>
                  <a:ext cx="2052647" cy="284282"/>
                </a:xfrm>
                <a:prstGeom prst="straightConnector1">
                  <a:avLst/>
                </a:prstGeom>
                <a:ln w="19050">
                  <a:solidFill>
                    <a:schemeClr val="accent6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561B0595-BC93-E789-6C53-1E565F701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69388" y="8073220"/>
                      <a:ext cx="803031" cy="41037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 2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561B0595-BC93-E789-6C53-1E565F70114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69388" y="8073220"/>
                      <a:ext cx="803031" cy="410379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1351" t="-7792" r="-1351" b="-18182"/>
                      </a:stretch>
                    </a:blipFill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148BC259-4568-B501-0461-52337B0C85B0}"/>
                    </a:ext>
                  </a:extLst>
                </p:cNvPr>
                <p:cNvCxnSpPr>
                  <a:cxnSpLocks/>
                  <a:stCxn id="237" idx="0"/>
                  <a:endCxn id="258" idx="1"/>
                </p:cNvCxnSpPr>
                <p:nvPr/>
              </p:nvCxnSpPr>
              <p:spPr>
                <a:xfrm flipV="1">
                  <a:off x="31724226" y="8474773"/>
                  <a:ext cx="6293229" cy="656455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>
                  <a:extLst>
                    <a:ext uri="{FF2B5EF4-FFF2-40B4-BE49-F238E27FC236}">
                      <a16:creationId xmlns:a16="http://schemas.microsoft.com/office/drawing/2014/main" id="{0F302318-2FAC-9C43-E45A-9E4929671C35}"/>
                    </a:ext>
                  </a:extLst>
                </p:cNvPr>
                <p:cNvCxnSpPr>
                  <a:cxnSpLocks/>
                  <a:stCxn id="319" idx="1"/>
                  <a:endCxn id="239" idx="3"/>
                </p:cNvCxnSpPr>
                <p:nvPr/>
              </p:nvCxnSpPr>
              <p:spPr>
                <a:xfrm flipH="1" flipV="1">
                  <a:off x="32987990" y="9322102"/>
                  <a:ext cx="4945029" cy="1468349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5350009E-9359-CABD-4820-20BD9746928B}"/>
                    </a:ext>
                  </a:extLst>
                </p:cNvPr>
                <p:cNvSpPr/>
                <p:nvPr/>
              </p:nvSpPr>
              <p:spPr>
                <a:xfrm>
                  <a:off x="31322108" y="9131228"/>
                  <a:ext cx="804236" cy="381747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Pending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Result 2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04BC803-9F9D-9C56-F264-46E18B104160}"/>
                    </a:ext>
                  </a:extLst>
                </p:cNvPr>
                <p:cNvSpPr/>
                <p:nvPr/>
              </p:nvSpPr>
              <p:spPr>
                <a:xfrm>
                  <a:off x="36646010" y="10719968"/>
                  <a:ext cx="800166" cy="349511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Result 3</a:t>
                  </a:r>
                </a:p>
                <a:p>
                  <a:pPr algn="ctr"/>
                  <a:r>
                    <a:rPr lang="en-US" sz="14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NONE</a:t>
                  </a: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381292A1-8B1C-5065-4945-92F71BB81456}"/>
                    </a:ext>
                  </a:extLst>
                </p:cNvPr>
                <p:cNvSpPr/>
                <p:nvPr/>
              </p:nvSpPr>
              <p:spPr>
                <a:xfrm>
                  <a:off x="32183754" y="9131228"/>
                  <a:ext cx="804236" cy="381747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Pending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Result 3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972042E0-FE80-8769-D743-C2D043F2253D}"/>
                    </a:ext>
                  </a:extLst>
                </p:cNvPr>
                <p:cNvSpPr txBox="1"/>
                <p:nvPr/>
              </p:nvSpPr>
              <p:spPr>
                <a:xfrm>
                  <a:off x="34793608" y="9085026"/>
                  <a:ext cx="2121613" cy="1077218"/>
                </a:xfrm>
                <a:prstGeom prst="rect">
                  <a:avLst/>
                </a:prstGeom>
                <a:solidFill>
                  <a:schemeClr val="bg1">
                    <a:alpha val="82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Get, Delete operations, client broad cast operation and key to all nodes in cluster.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56657D0E-A85B-378D-55B5-08D118E29C79}"/>
                    </a:ext>
                  </a:extLst>
                </p:cNvPr>
                <p:cNvSpPr txBox="1"/>
                <p:nvPr/>
              </p:nvSpPr>
              <p:spPr>
                <a:xfrm>
                  <a:off x="34158963" y="10335191"/>
                  <a:ext cx="19649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Local (Partial) </a:t>
                  </a:r>
                </a:p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Fine-grain B+ Tree</a:t>
                  </a: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926A1BA3-266E-FC65-8B54-6F5F0736FCEE}"/>
                    </a:ext>
                  </a:extLst>
                </p:cNvPr>
                <p:cNvSpPr/>
                <p:nvPr/>
              </p:nvSpPr>
              <p:spPr>
                <a:xfrm>
                  <a:off x="31335035" y="10215871"/>
                  <a:ext cx="4736125" cy="1805354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60EDD967-D699-604D-D586-4DF397576D2B}"/>
                    </a:ext>
                  </a:extLst>
                </p:cNvPr>
                <p:cNvSpPr/>
                <p:nvPr/>
              </p:nvSpPr>
              <p:spPr>
                <a:xfrm>
                  <a:off x="39755957" y="10397092"/>
                  <a:ext cx="1278461" cy="77255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D6F917AE-FF0A-7CF6-1BE1-2DD643DA8FBB}"/>
                    </a:ext>
                  </a:extLst>
                </p:cNvPr>
                <p:cNvGrpSpPr/>
                <p:nvPr/>
              </p:nvGrpSpPr>
              <p:grpSpPr>
                <a:xfrm>
                  <a:off x="37933019" y="10381431"/>
                  <a:ext cx="1977323" cy="803485"/>
                  <a:chOff x="3046412" y="2264835"/>
                  <a:chExt cx="1977323" cy="803485"/>
                </a:xfrm>
              </p:grpSpPr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ACFC934-FDB0-AD6D-71B1-DA2875C7AA96}"/>
                      </a:ext>
                    </a:extLst>
                  </p:cNvPr>
                  <p:cNvSpPr/>
                  <p:nvPr/>
                </p:nvSpPr>
                <p:spPr>
                  <a:xfrm>
                    <a:off x="3046412" y="2279390"/>
                    <a:ext cx="1753245" cy="78893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BAEC46D-15CE-64BB-E0DF-24341F6E16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52233" y="2264835"/>
                    <a:ext cx="197150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Background Thread 3</a:t>
                    </a:r>
                  </a:p>
                </p:txBody>
              </p:sp>
            </p:grp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49DF297C-EA87-5E5E-A0F6-02FBAA506A9D}"/>
                    </a:ext>
                  </a:extLst>
                </p:cNvPr>
                <p:cNvSpPr/>
                <p:nvPr/>
              </p:nvSpPr>
              <p:spPr>
                <a:xfrm>
                  <a:off x="37834018" y="10318155"/>
                  <a:ext cx="3317631" cy="2159595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35E7F1F9-5C40-9A69-675D-CB2A49A1C9ED}"/>
                    </a:ext>
                  </a:extLst>
                </p:cNvPr>
                <p:cNvSpPr txBox="1"/>
                <p:nvPr/>
              </p:nvSpPr>
              <p:spPr>
                <a:xfrm>
                  <a:off x="37832684" y="12142011"/>
                  <a:ext cx="2316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Computation Node #3</a:t>
                  </a: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80C8B736-C8D1-185C-8D70-A1941478B889}"/>
                    </a:ext>
                  </a:extLst>
                </p:cNvPr>
                <p:cNvSpPr txBox="1"/>
                <p:nvPr/>
              </p:nvSpPr>
              <p:spPr>
                <a:xfrm>
                  <a:off x="39755921" y="10399019"/>
                  <a:ext cx="9444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Client #3</a:t>
                  </a:r>
                </a:p>
              </p:txBody>
            </p:sp>
            <p:cxnSp>
              <p:nvCxnSpPr>
                <p:cNvPr id="295" name="Straight Arrow Connector 294">
                  <a:extLst>
                    <a:ext uri="{FF2B5EF4-FFF2-40B4-BE49-F238E27FC236}">
                      <a16:creationId xmlns:a16="http://schemas.microsoft.com/office/drawing/2014/main" id="{B52C7F64-A064-B2BD-5CB9-11A7F1B7A6DC}"/>
                    </a:ext>
                  </a:extLst>
                </p:cNvPr>
                <p:cNvCxnSpPr>
                  <a:cxnSpLocks/>
                  <a:stCxn id="299" idx="0"/>
                  <a:endCxn id="319" idx="2"/>
                </p:cNvCxnSpPr>
                <p:nvPr/>
              </p:nvCxnSpPr>
              <p:spPr>
                <a:xfrm flipH="1" flipV="1">
                  <a:off x="38809642" y="11184916"/>
                  <a:ext cx="769162" cy="151486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>
                  <a:extLst>
                    <a:ext uri="{FF2B5EF4-FFF2-40B4-BE49-F238E27FC236}">
                      <a16:creationId xmlns:a16="http://schemas.microsoft.com/office/drawing/2014/main" id="{8AC6B616-ACBF-B1AE-A7BF-F9DFE2029A67}"/>
                    </a:ext>
                  </a:extLst>
                </p:cNvPr>
                <p:cNvCxnSpPr>
                  <a:cxnSpLocks/>
                  <a:stCxn id="290" idx="2"/>
                  <a:endCxn id="299" idx="0"/>
                </p:cNvCxnSpPr>
                <p:nvPr/>
              </p:nvCxnSpPr>
              <p:spPr>
                <a:xfrm flipH="1">
                  <a:off x="39578804" y="11169650"/>
                  <a:ext cx="816384" cy="166752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1485B03A-4877-FB0F-AF8D-81B92CAB27BD}"/>
                    </a:ext>
                  </a:extLst>
                </p:cNvPr>
                <p:cNvGrpSpPr/>
                <p:nvPr/>
              </p:nvGrpSpPr>
              <p:grpSpPr>
                <a:xfrm>
                  <a:off x="38403566" y="11336402"/>
                  <a:ext cx="2350476" cy="744415"/>
                  <a:chOff x="8528540" y="1852246"/>
                  <a:chExt cx="2350476" cy="744415"/>
                </a:xfrm>
              </p:grpSpPr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632EE666-5C9D-E20E-65DD-9EDB9F3C2E92}"/>
                      </a:ext>
                    </a:extLst>
                  </p:cNvPr>
                  <p:cNvGrpSpPr/>
                  <p:nvPr/>
                </p:nvGrpSpPr>
                <p:grpSpPr>
                  <a:xfrm>
                    <a:off x="8969788" y="1928967"/>
                    <a:ext cx="1104834" cy="603109"/>
                    <a:chOff x="7475097" y="3476414"/>
                    <a:chExt cx="2906307" cy="1586498"/>
                  </a:xfrm>
                </p:grpSpPr>
                <p:grpSp>
                  <p:nvGrpSpPr>
                    <p:cNvPr id="300" name="Group 299">
                      <a:extLst>
                        <a:ext uri="{FF2B5EF4-FFF2-40B4-BE49-F238E27FC236}">
                          <a16:creationId xmlns:a16="http://schemas.microsoft.com/office/drawing/2014/main" id="{34D68A15-E17F-8258-0EE8-BDF15718D4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95599" y="3476414"/>
                      <a:ext cx="1270937" cy="479320"/>
                      <a:chOff x="4346338" y="2696829"/>
                      <a:chExt cx="1270937" cy="479320"/>
                    </a:xfrm>
                  </p:grpSpPr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6E580E55-3748-9EDB-AAFF-C8A368ED4A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87784" y="2736068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2033BE23-386A-DF32-4B16-5A2DC4E200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0113" y="2736068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9C1A8968-0635-E380-33FD-4E89FCB5C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5768" y="2736068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03E1AB09-5E15-ABF9-5609-15E5FF5222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6338" y="2696829"/>
                        <a:ext cx="1270937" cy="4793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/>
                      </a:p>
                    </p:txBody>
                  </p:sp>
                </p:grpSp>
                <p:grpSp>
                  <p:nvGrpSpPr>
                    <p:cNvPr id="301" name="Group 300">
                      <a:extLst>
                        <a:ext uri="{FF2B5EF4-FFF2-40B4-BE49-F238E27FC236}">
                          <a16:creationId xmlns:a16="http://schemas.microsoft.com/office/drawing/2014/main" id="{996ACD80-3E36-54CF-3297-193536A660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5097" y="4583592"/>
                      <a:ext cx="1297639" cy="479320"/>
                      <a:chOff x="4316412" y="2065444"/>
                      <a:chExt cx="1297639" cy="479320"/>
                    </a:xfrm>
                  </p:grpSpPr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944A82AC-18AD-1960-D6B7-B9B8C9F00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03ABD72B-1AD0-D98F-54EE-0EC59A01E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94C0370F-0BB3-4E44-114A-B8122BFF08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42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890DF272-3E46-9006-110D-25760D2BF0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16412" y="2065444"/>
                        <a:ext cx="1297639" cy="4793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02" name="Group 301">
                      <a:extLst>
                        <a:ext uri="{FF2B5EF4-FFF2-40B4-BE49-F238E27FC236}">
                          <a16:creationId xmlns:a16="http://schemas.microsoft.com/office/drawing/2014/main" id="{D0034F35-344C-5704-A863-6B65D3338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91579" y="4583592"/>
                      <a:ext cx="1289825" cy="479320"/>
                      <a:chOff x="4316412" y="2065444"/>
                      <a:chExt cx="1289825" cy="479320"/>
                    </a:xfrm>
                  </p:grpSpPr>
                  <p:sp>
                    <p:nvSpPr>
                      <p:cNvPr id="307" name="Rectangle 306">
                        <a:extLst>
                          <a:ext uri="{FF2B5EF4-FFF2-40B4-BE49-F238E27FC236}">
                            <a16:creationId xmlns:a16="http://schemas.microsoft.com/office/drawing/2014/main" id="{BD9C6E9A-4259-1E96-4233-5C4D8AB44C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08" name="Rectangle 307">
                        <a:extLst>
                          <a:ext uri="{FF2B5EF4-FFF2-40B4-BE49-F238E27FC236}">
                            <a16:creationId xmlns:a16="http://schemas.microsoft.com/office/drawing/2014/main" id="{9A0935DC-4987-4D5E-C32D-9D50AEA6E0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09" name="Rectangle 308">
                        <a:extLst>
                          <a:ext uri="{FF2B5EF4-FFF2-40B4-BE49-F238E27FC236}">
                            <a16:creationId xmlns:a16="http://schemas.microsoft.com/office/drawing/2014/main" id="{0513CF26-2E83-BB3F-50C8-37E7D94AF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42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0A53F49B-9E16-B310-F9D8-75F5AE598B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16412" y="2065444"/>
                        <a:ext cx="1289825" cy="4793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03" name="Straight Arrow Connector 302">
                      <a:extLst>
                        <a:ext uri="{FF2B5EF4-FFF2-40B4-BE49-F238E27FC236}">
                          <a16:creationId xmlns:a16="http://schemas.microsoft.com/office/drawing/2014/main" id="{C90D341B-8805-AD08-069F-A44BD4207F62}"/>
                        </a:ext>
                      </a:extLst>
                    </p:cNvPr>
                    <p:cNvCxnSpPr>
                      <a:cxnSpLocks/>
                      <a:endCxn id="314" idx="0"/>
                    </p:cNvCxnSpPr>
                    <p:nvPr/>
                  </p:nvCxnSpPr>
                  <p:spPr>
                    <a:xfrm flipH="1">
                      <a:off x="8123917" y="3914824"/>
                      <a:ext cx="615603" cy="668768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Arrow Connector 303">
                      <a:extLst>
                        <a:ext uri="{FF2B5EF4-FFF2-40B4-BE49-F238E27FC236}">
                          <a16:creationId xmlns:a16="http://schemas.microsoft.com/office/drawing/2014/main" id="{3A606669-9B5C-DD0C-DD87-1DC85EB224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96304" y="4721412"/>
                      <a:ext cx="296562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Straight Arrow Connector 304">
                      <a:extLst>
                        <a:ext uri="{FF2B5EF4-FFF2-40B4-BE49-F238E27FC236}">
                          <a16:creationId xmlns:a16="http://schemas.microsoft.com/office/drawing/2014/main" id="{1EFFFB68-3628-15C7-5825-35935760EE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799834" y="4942847"/>
                      <a:ext cx="27538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6" name="Straight Arrow Connector 305">
                      <a:extLst>
                        <a:ext uri="{FF2B5EF4-FFF2-40B4-BE49-F238E27FC236}">
                          <a16:creationId xmlns:a16="http://schemas.microsoft.com/office/drawing/2014/main" id="{B639CA3B-3009-C5FA-F554-FCBA0626D2F6}"/>
                        </a:ext>
                      </a:extLst>
                    </p:cNvPr>
                    <p:cNvCxnSpPr>
                      <a:cxnSpLocks/>
                      <a:endCxn id="310" idx="0"/>
                    </p:cNvCxnSpPr>
                    <p:nvPr/>
                  </p:nvCxnSpPr>
                  <p:spPr>
                    <a:xfrm>
                      <a:off x="9136802" y="3914499"/>
                      <a:ext cx="599690" cy="669093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50355951-0B9E-C990-B1E2-2511F1B591E6}"/>
                      </a:ext>
                    </a:extLst>
                  </p:cNvPr>
                  <p:cNvSpPr/>
                  <p:nvPr/>
                </p:nvSpPr>
                <p:spPr>
                  <a:xfrm>
                    <a:off x="8528540" y="1852246"/>
                    <a:ext cx="2350476" cy="744415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  <p:cxnSp>
              <p:nvCxnSpPr>
                <p:cNvPr id="246" name="Straight Arrow Connector 245">
                  <a:extLst>
                    <a:ext uri="{FF2B5EF4-FFF2-40B4-BE49-F238E27FC236}">
                      <a16:creationId xmlns:a16="http://schemas.microsoft.com/office/drawing/2014/main" id="{D8ED00B5-37AD-7F8B-72B8-1D4CA9B37291}"/>
                    </a:ext>
                  </a:extLst>
                </p:cNvPr>
                <p:cNvCxnSpPr>
                  <a:cxnSpLocks/>
                  <a:stCxn id="242" idx="0"/>
                  <a:endCxn id="340" idx="0"/>
                </p:cNvCxnSpPr>
                <p:nvPr/>
              </p:nvCxnSpPr>
              <p:spPr>
                <a:xfrm flipH="1">
                  <a:off x="33339181" y="10215871"/>
                  <a:ext cx="363917" cy="110426"/>
                </a:xfrm>
                <a:prstGeom prst="straightConnector1">
                  <a:avLst/>
                </a:prstGeom>
                <a:ln w="19050">
                  <a:solidFill>
                    <a:schemeClr val="accent6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8DF944ED-0882-84DF-3C45-232EFD817478}"/>
                    </a:ext>
                  </a:extLst>
                </p:cNvPr>
                <p:cNvSpPr txBox="1"/>
                <p:nvPr/>
              </p:nvSpPr>
              <p:spPr>
                <a:xfrm>
                  <a:off x="33222716" y="8575073"/>
                  <a:ext cx="1465119" cy="830997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Receive </a:t>
                  </a:r>
                  <a:r>
                    <a:rPr lang="en-US" sz="1600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Request</a:t>
                  </a: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 </a:t>
                  </a:r>
                  <a:r>
                    <a:rPr lang="en-US" sz="16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Result</a:t>
                  </a: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E2465DA7-51AE-2D6C-B8DB-99D314F71C5A}"/>
                    </a:ext>
                  </a:extLst>
                </p:cNvPr>
                <p:cNvSpPr/>
                <p:nvPr/>
              </p:nvSpPr>
              <p:spPr>
                <a:xfrm>
                  <a:off x="39763283" y="7664149"/>
                  <a:ext cx="1278461" cy="121950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DB036798-45EE-1320-7C76-076DAD25FE87}"/>
                    </a:ext>
                  </a:extLst>
                </p:cNvPr>
                <p:cNvGrpSpPr/>
                <p:nvPr/>
              </p:nvGrpSpPr>
              <p:grpSpPr>
                <a:xfrm>
                  <a:off x="37940345" y="7648488"/>
                  <a:ext cx="1977323" cy="1235162"/>
                  <a:chOff x="3046412" y="2264835"/>
                  <a:chExt cx="1977323" cy="1235162"/>
                </a:xfrm>
              </p:grpSpPr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B19A5E61-1679-C96B-2711-D35C9588AE7A}"/>
                      </a:ext>
                    </a:extLst>
                  </p:cNvPr>
                  <p:cNvSpPr/>
                  <p:nvPr/>
                </p:nvSpPr>
                <p:spPr>
                  <a:xfrm>
                    <a:off x="3046412" y="2279390"/>
                    <a:ext cx="1753245" cy="122060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B29358C2-FB4B-1AB9-CAC7-C6DF7F8C71EC}"/>
                      </a:ext>
                    </a:extLst>
                  </p:cNvPr>
                  <p:cNvSpPr txBox="1"/>
                  <p:nvPr/>
                </p:nvSpPr>
                <p:spPr>
                  <a:xfrm>
                    <a:off x="3052233" y="2264835"/>
                    <a:ext cx="197150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Background Thread 2</a:t>
                    </a:r>
                  </a:p>
                </p:txBody>
              </p:sp>
            </p:grp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B1869231-3364-4A83-5BC6-905F32D01DCE}"/>
                    </a:ext>
                  </a:extLst>
                </p:cNvPr>
                <p:cNvSpPr/>
                <p:nvPr/>
              </p:nvSpPr>
              <p:spPr>
                <a:xfrm>
                  <a:off x="37841344" y="7585213"/>
                  <a:ext cx="3317631" cy="2644638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86B4F2DE-DCF4-4C89-4949-4E1858E98A1A}"/>
                    </a:ext>
                  </a:extLst>
                </p:cNvPr>
                <p:cNvSpPr txBox="1"/>
                <p:nvPr/>
              </p:nvSpPr>
              <p:spPr>
                <a:xfrm>
                  <a:off x="37840010" y="9847218"/>
                  <a:ext cx="2316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Computation Node #2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523B85E9-63AF-053E-3D0D-C95FA68ED999}"/>
                    </a:ext>
                  </a:extLst>
                </p:cNvPr>
                <p:cNvSpPr txBox="1"/>
                <p:nvPr/>
              </p:nvSpPr>
              <p:spPr>
                <a:xfrm>
                  <a:off x="39763245" y="7666074"/>
                  <a:ext cx="9444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Client #2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ADB61DEE-87FB-20F3-D92A-04B8CFBAB53E}"/>
                    </a:ext>
                  </a:extLst>
                </p:cNvPr>
                <p:cNvCxnSpPr>
                  <a:cxnSpLocks/>
                  <a:stCxn id="258" idx="2"/>
                  <a:endCxn id="260" idx="0"/>
                </p:cNvCxnSpPr>
                <p:nvPr/>
              </p:nvCxnSpPr>
              <p:spPr>
                <a:xfrm>
                  <a:off x="38820354" y="9013382"/>
                  <a:ext cx="745749" cy="82935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>
                  <a:extLst>
                    <a:ext uri="{FF2B5EF4-FFF2-40B4-BE49-F238E27FC236}">
                      <a16:creationId xmlns:a16="http://schemas.microsoft.com/office/drawing/2014/main" id="{2D6D3C49-ABB9-FEBF-6E7B-DA413D0BD519}"/>
                    </a:ext>
                  </a:extLst>
                </p:cNvPr>
                <p:cNvCxnSpPr>
                  <a:cxnSpLocks/>
                  <a:stCxn id="250" idx="2"/>
                  <a:endCxn id="260" idx="0"/>
                </p:cNvCxnSpPr>
                <p:nvPr/>
              </p:nvCxnSpPr>
              <p:spPr>
                <a:xfrm flipH="1">
                  <a:off x="39566103" y="8883650"/>
                  <a:ext cx="836411" cy="21266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340B4C9C-3499-A84E-B2DD-B0FA5CD47F15}"/>
                    </a:ext>
                  </a:extLst>
                </p:cNvPr>
                <p:cNvGrpSpPr/>
                <p:nvPr/>
              </p:nvGrpSpPr>
              <p:grpSpPr>
                <a:xfrm>
                  <a:off x="38390865" y="9096317"/>
                  <a:ext cx="2350476" cy="744415"/>
                  <a:chOff x="8528540" y="1852246"/>
                  <a:chExt cx="2350476" cy="744415"/>
                </a:xfrm>
              </p:grpSpPr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EC0A2EE6-A044-FBE6-E0D8-973E9790D233}"/>
                      </a:ext>
                    </a:extLst>
                  </p:cNvPr>
                  <p:cNvGrpSpPr/>
                  <p:nvPr/>
                </p:nvGrpSpPr>
                <p:grpSpPr>
                  <a:xfrm>
                    <a:off x="8969792" y="1928967"/>
                    <a:ext cx="1709934" cy="603109"/>
                    <a:chOff x="7475097" y="3476414"/>
                    <a:chExt cx="4498041" cy="1586498"/>
                  </a:xfrm>
                </p:grpSpPr>
                <p:grpSp>
                  <p:nvGrpSpPr>
                    <p:cNvPr id="261" name="Group 260">
                      <a:extLst>
                        <a:ext uri="{FF2B5EF4-FFF2-40B4-BE49-F238E27FC236}">
                          <a16:creationId xmlns:a16="http://schemas.microsoft.com/office/drawing/2014/main" id="{F6F79087-5D96-FF53-37C8-47B0AEEB44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95599" y="3476414"/>
                      <a:ext cx="1270937" cy="479320"/>
                      <a:chOff x="4346338" y="2696829"/>
                      <a:chExt cx="1270937" cy="479320"/>
                    </a:xfrm>
                  </p:grpSpPr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CF0AECDE-7D02-9757-2F70-2CD9B62FD3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87784" y="2736068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783914C-C964-B85C-4131-ABF0E28D2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0113" y="2736068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373CAD86-0BA9-3DD3-C901-317E786F75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5768" y="2736068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88862009-3F42-A753-7803-71CBE0C191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6338" y="2696829"/>
                        <a:ext cx="1270937" cy="4793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/>
                      </a:p>
                    </p:txBody>
                  </p:sp>
                </p:grpSp>
                <p:grpSp>
                  <p:nvGrpSpPr>
                    <p:cNvPr id="262" name="Group 261">
                      <a:extLst>
                        <a:ext uri="{FF2B5EF4-FFF2-40B4-BE49-F238E27FC236}">
                          <a16:creationId xmlns:a16="http://schemas.microsoft.com/office/drawing/2014/main" id="{DE6FB5FC-7A22-FFBC-50A6-7285781D96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5097" y="4583592"/>
                      <a:ext cx="1297639" cy="479320"/>
                      <a:chOff x="4316412" y="2065444"/>
                      <a:chExt cx="1297639" cy="479320"/>
                    </a:xfrm>
                  </p:grpSpPr>
                  <p:sp>
                    <p:nvSpPr>
                      <p:cNvPr id="280" name="Rectangle 279">
                        <a:extLst>
                          <a:ext uri="{FF2B5EF4-FFF2-40B4-BE49-F238E27FC236}">
                            <a16:creationId xmlns:a16="http://schemas.microsoft.com/office/drawing/2014/main" id="{D0ED8C3C-1BEA-DFC3-EC32-FEF98390C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1" name="Rectangle 280">
                        <a:extLst>
                          <a:ext uri="{FF2B5EF4-FFF2-40B4-BE49-F238E27FC236}">
                            <a16:creationId xmlns:a16="http://schemas.microsoft.com/office/drawing/2014/main" id="{2F8EEED6-1BE7-C932-38AA-E4F86E701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DDEE5F23-ABD1-64E5-2165-DB224708A9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42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2F6072EF-4008-48F6-2E8E-CBF96BC7A6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16412" y="2065444"/>
                        <a:ext cx="1297639" cy="4793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63" name="Group 262">
                      <a:extLst>
                        <a:ext uri="{FF2B5EF4-FFF2-40B4-BE49-F238E27FC236}">
                          <a16:creationId xmlns:a16="http://schemas.microsoft.com/office/drawing/2014/main" id="{FADB99AD-9AC7-76E3-429E-2476A97B4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91579" y="4583592"/>
                      <a:ext cx="1289825" cy="479320"/>
                      <a:chOff x="4316412" y="2065444"/>
                      <a:chExt cx="1289825" cy="479320"/>
                    </a:xfrm>
                  </p:grpSpPr>
                  <p:sp>
                    <p:nvSpPr>
                      <p:cNvPr id="276" name="Rectangle 275">
                        <a:extLst>
                          <a:ext uri="{FF2B5EF4-FFF2-40B4-BE49-F238E27FC236}">
                            <a16:creationId xmlns:a16="http://schemas.microsoft.com/office/drawing/2014/main" id="{5AA95EC1-9C61-B00F-0112-37011BD8C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7" name="Rectangle 276">
                        <a:extLst>
                          <a:ext uri="{FF2B5EF4-FFF2-40B4-BE49-F238E27FC236}">
                            <a16:creationId xmlns:a16="http://schemas.microsoft.com/office/drawing/2014/main" id="{2BBFCD64-BA5B-43D8-0DD1-AA9F8868A0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78" name="Rectangle 277">
                        <a:extLst>
                          <a:ext uri="{FF2B5EF4-FFF2-40B4-BE49-F238E27FC236}">
                            <a16:creationId xmlns:a16="http://schemas.microsoft.com/office/drawing/2014/main" id="{83F222B0-DC04-94F7-1616-6FBE7F78BB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42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9" name="Rectangle 278">
                        <a:extLst>
                          <a:ext uri="{FF2B5EF4-FFF2-40B4-BE49-F238E27FC236}">
                            <a16:creationId xmlns:a16="http://schemas.microsoft.com/office/drawing/2014/main" id="{1182C7B2-5D49-AA9C-FFEC-31695528F2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16412" y="2065444"/>
                        <a:ext cx="1289825" cy="4793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264" name="Straight Arrow Connector 263">
                      <a:extLst>
                        <a:ext uri="{FF2B5EF4-FFF2-40B4-BE49-F238E27FC236}">
                          <a16:creationId xmlns:a16="http://schemas.microsoft.com/office/drawing/2014/main" id="{5B694C5A-631D-26FB-2C75-855F52A25214}"/>
                        </a:ext>
                      </a:extLst>
                    </p:cNvPr>
                    <p:cNvCxnSpPr>
                      <a:cxnSpLocks/>
                      <a:endCxn id="283" idx="0"/>
                    </p:cNvCxnSpPr>
                    <p:nvPr/>
                  </p:nvCxnSpPr>
                  <p:spPr>
                    <a:xfrm flipH="1">
                      <a:off x="8123917" y="3914824"/>
                      <a:ext cx="615603" cy="668768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Straight Arrow Connector 264">
                      <a:extLst>
                        <a:ext uri="{FF2B5EF4-FFF2-40B4-BE49-F238E27FC236}">
                          <a16:creationId xmlns:a16="http://schemas.microsoft.com/office/drawing/2014/main" id="{A3582870-7BE2-5E6D-6ACE-0CFCFBB5C7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96304" y="4721412"/>
                      <a:ext cx="296562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Straight Arrow Connector 265">
                      <a:extLst>
                        <a:ext uri="{FF2B5EF4-FFF2-40B4-BE49-F238E27FC236}">
                          <a16:creationId xmlns:a16="http://schemas.microsoft.com/office/drawing/2014/main" id="{7C131B04-EC63-69D5-4317-96413191D1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799834" y="4942847"/>
                      <a:ext cx="27538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Straight Arrow Connector 266">
                      <a:extLst>
                        <a:ext uri="{FF2B5EF4-FFF2-40B4-BE49-F238E27FC236}">
                          <a16:creationId xmlns:a16="http://schemas.microsoft.com/office/drawing/2014/main" id="{5CE22158-EE07-5C6B-FD23-4607502D1051}"/>
                        </a:ext>
                      </a:extLst>
                    </p:cNvPr>
                    <p:cNvCxnSpPr>
                      <a:cxnSpLocks/>
                      <a:endCxn id="279" idx="0"/>
                    </p:cNvCxnSpPr>
                    <p:nvPr/>
                  </p:nvCxnSpPr>
                  <p:spPr>
                    <a:xfrm>
                      <a:off x="9136802" y="3914499"/>
                      <a:ext cx="599690" cy="669093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8" name="Group 267">
                      <a:extLst>
                        <a:ext uri="{FF2B5EF4-FFF2-40B4-BE49-F238E27FC236}">
                          <a16:creationId xmlns:a16="http://schemas.microsoft.com/office/drawing/2014/main" id="{B149F2D4-E084-6613-68AB-7623623B80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683313" y="4583592"/>
                      <a:ext cx="1289825" cy="479320"/>
                      <a:chOff x="4316412" y="2065444"/>
                      <a:chExt cx="1289825" cy="479320"/>
                    </a:xfrm>
                  </p:grpSpPr>
                  <p:sp>
                    <p:nvSpPr>
                      <p:cNvPr id="272" name="Rectangle 271">
                        <a:extLst>
                          <a:ext uri="{FF2B5EF4-FFF2-40B4-BE49-F238E27FC236}">
                            <a16:creationId xmlns:a16="http://schemas.microsoft.com/office/drawing/2014/main" id="{17E49EA0-CCDD-9F58-8798-C4027F12F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7858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73" name="Rectangle 272">
                        <a:extLst>
                          <a:ext uri="{FF2B5EF4-FFF2-40B4-BE49-F238E27FC236}">
                            <a16:creationId xmlns:a16="http://schemas.microsoft.com/office/drawing/2014/main" id="{B2919E92-D851-844B-D567-9151195B27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0187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4" name="Rectangle 273">
                        <a:extLst>
                          <a:ext uri="{FF2B5EF4-FFF2-40B4-BE49-F238E27FC236}">
                            <a16:creationId xmlns:a16="http://schemas.microsoft.com/office/drawing/2014/main" id="{73BD30EB-08EF-0618-9FFB-5C0AE46188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42" y="2104683"/>
                        <a:ext cx="398585" cy="398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5" name="Rectangle 274">
                        <a:extLst>
                          <a:ext uri="{FF2B5EF4-FFF2-40B4-BE49-F238E27FC236}">
                            <a16:creationId xmlns:a16="http://schemas.microsoft.com/office/drawing/2014/main" id="{845A542D-8B73-17CE-9635-B3B567533E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16412" y="2065444"/>
                        <a:ext cx="1289825" cy="4793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269" name="Straight Arrow Connector 268">
                      <a:extLst>
                        <a:ext uri="{FF2B5EF4-FFF2-40B4-BE49-F238E27FC236}">
                          <a16:creationId xmlns:a16="http://schemas.microsoft.com/office/drawing/2014/main" id="{2C8CB27F-E6BE-A907-35FD-38C4E81CA7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388038" y="4712945"/>
                      <a:ext cx="296562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>
                      <a:extLst>
                        <a:ext uri="{FF2B5EF4-FFF2-40B4-BE49-F238E27FC236}">
                          <a16:creationId xmlns:a16="http://schemas.microsoft.com/office/drawing/2014/main" id="{B7566CBE-2031-7F86-47EE-45C329F14A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391568" y="4934380"/>
                      <a:ext cx="27538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>
                      <a:extLst>
                        <a:ext uri="{FF2B5EF4-FFF2-40B4-BE49-F238E27FC236}">
                          <a16:creationId xmlns:a16="http://schemas.microsoft.com/office/drawing/2014/main" id="{681F30EE-0F73-D139-1FCB-59114AE4C7FD}"/>
                        </a:ext>
                      </a:extLst>
                    </p:cNvPr>
                    <p:cNvCxnSpPr>
                      <a:cxnSpLocks/>
                      <a:endCxn id="275" idx="0"/>
                    </p:cNvCxnSpPr>
                    <p:nvPr/>
                  </p:nvCxnSpPr>
                  <p:spPr>
                    <a:xfrm>
                      <a:off x="9530502" y="3906033"/>
                      <a:ext cx="1797724" cy="677559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30461D2-559C-7554-BF7D-9E38186E0139}"/>
                      </a:ext>
                    </a:extLst>
                  </p:cNvPr>
                  <p:cNvSpPr/>
                  <p:nvPr/>
                </p:nvSpPr>
                <p:spPr>
                  <a:xfrm>
                    <a:off x="8528540" y="1852246"/>
                    <a:ext cx="2350476" cy="744415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E353A53B-CB92-7F56-1138-6565FFBDFF8F}"/>
                    </a:ext>
                  </a:extLst>
                </p:cNvPr>
                <p:cNvSpPr txBox="1"/>
                <p:nvPr/>
              </p:nvSpPr>
              <p:spPr>
                <a:xfrm>
                  <a:off x="38017455" y="7936164"/>
                  <a:ext cx="1605798" cy="1077218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Access local tree, perform action and send back the results</a:t>
                  </a:r>
                </a:p>
              </p:txBody>
            </p:sp>
          </p:grp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59CF062-C60E-1269-5219-C0EF655FDC77}"/>
                  </a:ext>
                </a:extLst>
              </p:cNvPr>
              <p:cNvSpPr txBox="1"/>
              <p:nvPr/>
            </p:nvSpPr>
            <p:spPr>
              <a:xfrm>
                <a:off x="29665341" y="13192517"/>
                <a:ext cx="136801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Fig 4. Distributed B+ Tree Algorithm</a:t>
                </a:r>
              </a:p>
            </p:txBody>
          </p:sp>
        </p:grp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20046199-DAF4-8448-2785-C5A046CDF2BA}"/>
                </a:ext>
              </a:extLst>
            </p:cNvPr>
            <p:cNvSpPr txBox="1"/>
            <p:nvPr/>
          </p:nvSpPr>
          <p:spPr>
            <a:xfrm>
              <a:off x="29744767" y="14213841"/>
              <a:ext cx="13258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A61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We evaluated the algorithms in different working condition and with different number of threads. In intense read scenario, fine-grain lock algorithm performs the best, while in intense write scenario, the latch-free algorithm performs the best.</a:t>
              </a:r>
            </a:p>
          </p:txBody>
        </p: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32EACDA0-8A3D-BBB4-2506-160524ED9788}"/>
                </a:ext>
              </a:extLst>
            </p:cNvPr>
            <p:cNvGrpSpPr/>
            <p:nvPr/>
          </p:nvGrpSpPr>
          <p:grpSpPr>
            <a:xfrm>
              <a:off x="29534110" y="17440057"/>
              <a:ext cx="13680115" cy="5274289"/>
              <a:chOff x="29597479" y="17847346"/>
              <a:chExt cx="13680115" cy="5274289"/>
            </a:xfrm>
          </p:grpSpPr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02452404-C0CF-AB96-6533-027743D1E264}"/>
                  </a:ext>
                </a:extLst>
              </p:cNvPr>
              <p:cNvGrpSpPr/>
              <p:nvPr/>
            </p:nvGrpSpPr>
            <p:grpSpPr>
              <a:xfrm>
                <a:off x="29668436" y="17847346"/>
                <a:ext cx="13538201" cy="4060044"/>
                <a:chOff x="29578299" y="17730615"/>
                <a:chExt cx="13538201" cy="4060044"/>
              </a:xfrm>
            </p:grpSpPr>
            <p:pic>
              <p:nvPicPr>
                <p:cNvPr id="371" name="Picture 370" descr="A graph showing the growth of the company's revenu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C40B7E3-E3CD-94FD-B04A-78FE229AE3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49759" y="17730615"/>
                  <a:ext cx="6766741" cy="4060044"/>
                </a:xfrm>
                <a:prstGeom prst="rect">
                  <a:avLst/>
                </a:prstGeom>
              </p:spPr>
            </p:pic>
            <p:pic>
              <p:nvPicPr>
                <p:cNvPr id="373" name="Picture 372" descr="A graph showing the growth of the stock market&#10;&#10;Description automatically generated">
                  <a:extLst>
                    <a:ext uri="{FF2B5EF4-FFF2-40B4-BE49-F238E27FC236}">
                      <a16:creationId xmlns:a16="http://schemas.microsoft.com/office/drawing/2014/main" id="{CF794B2A-73F1-8E05-1091-326002FB6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78299" y="17744452"/>
                  <a:ext cx="6733973" cy="4040384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BFD0E447-D5D8-84E6-4173-C0280EA0AB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597479" y="22044417"/>
                    <a:ext cx="13680115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Fig 5. Benchmarking result – Intense Write (Left) and Intense Read (Right) on Heavy B+ Tree (with depth </a:t>
                    </a:r>
                    <a14:m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≈8</m:t>
                        </m:r>
                      </m:oMath>
                    </a14:m>
                    <a:r>
                      <a:rPr lang="en-US" sz="32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BFD0E447-D5D8-84E6-4173-C0280EA0AB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7479" y="22044417"/>
                    <a:ext cx="13680115" cy="1077218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t="-7345" b="-180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EB12161F-17B5-7B83-5B32-3D27487A28AC}"/>
                    </a:ext>
                  </a:extLst>
                </p:cNvPr>
                <p:cNvSpPr txBox="1"/>
                <p:nvPr/>
              </p:nvSpPr>
              <p:spPr>
                <a:xfrm>
                  <a:off x="29744767" y="22853490"/>
                  <a:ext cx="13258800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However, the parallel B+ tree algorithm is effective only when the tree is sufficiently large. Fig 5. shows the performance when tree has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p>
                      </m:sSup>
                    </m:oMath>
                  </a14:m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elements on average. (That is, tree depth is approximately 8)</a:t>
                  </a:r>
                </a:p>
                <a:p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When the tree depth is approximately 3, the performance of Sequential algorithm is significantly better than all parallel algorithms (Fig 6).</a:t>
                  </a:r>
                </a:p>
              </p:txBody>
            </p:sp>
          </mc:Choice>
          <mc:Fallback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EB12161F-17B5-7B83-5B32-3D27487A2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4767" y="22853490"/>
                  <a:ext cx="13258800" cy="3046988"/>
                </a:xfrm>
                <a:prstGeom prst="rect">
                  <a:avLst/>
                </a:prstGeom>
                <a:blipFill>
                  <a:blip r:embed="rId43"/>
                  <a:stretch>
                    <a:fillRect l="-1149" t="-2600" r="-414" b="-5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E31D5290-B94B-559A-0D80-98FDD0852783}"/>
                </a:ext>
              </a:extLst>
            </p:cNvPr>
            <p:cNvGrpSpPr/>
            <p:nvPr/>
          </p:nvGrpSpPr>
          <p:grpSpPr>
            <a:xfrm>
              <a:off x="29534110" y="26190514"/>
              <a:ext cx="13680115" cy="5135154"/>
              <a:chOff x="29421928" y="26269954"/>
              <a:chExt cx="13680115" cy="5135154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2A999696-1441-B53E-6CEB-99371FC38689}"/>
                  </a:ext>
                </a:extLst>
              </p:cNvPr>
              <p:cNvGrpSpPr/>
              <p:nvPr/>
            </p:nvGrpSpPr>
            <p:grpSpPr>
              <a:xfrm>
                <a:off x="29459230" y="26269954"/>
                <a:ext cx="13605510" cy="4059936"/>
                <a:chOff x="29394150" y="25888950"/>
                <a:chExt cx="13605510" cy="4059936"/>
              </a:xfrm>
            </p:grpSpPr>
            <p:pic>
              <p:nvPicPr>
                <p:cNvPr id="379" name="Picture 378" descr="A graph showing the growth of a number of peopl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306E11A-0735-6FC7-71E0-26F9A3561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94150" y="25888950"/>
                  <a:ext cx="6766560" cy="405993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A graph showing the growth of a number of peopl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9560E08-4F4B-D857-0D5C-8AB89DBD02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33100" y="25888950"/>
                  <a:ext cx="6766560" cy="4059936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3" name="TextBox 382">
                    <a:extLst>
                      <a:ext uri="{FF2B5EF4-FFF2-40B4-BE49-F238E27FC236}">
                        <a16:creationId xmlns:a16="http://schemas.microsoft.com/office/drawing/2014/main" id="{67F12C91-98CD-40A6-80F7-DD2136C29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1928" y="30327890"/>
                    <a:ext cx="13680115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Fig 6. Benchmarking result – Intense Write (Left) and Intense Read (Right) on Lightweight B+ Tree (with depth </a:t>
                    </a:r>
                    <a14:m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≈3</m:t>
                        </m:r>
                      </m:oMath>
                    </a14:m>
                    <a:r>
                      <a:rPr lang="en-US" sz="32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383" name="TextBox 382">
                    <a:extLst>
                      <a:ext uri="{FF2B5EF4-FFF2-40B4-BE49-F238E27FC236}">
                        <a16:creationId xmlns:a16="http://schemas.microsoft.com/office/drawing/2014/main" id="{67F12C91-98CD-40A6-80F7-DD2136C290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21928" y="30327890"/>
                    <a:ext cx="13680115" cy="1077218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t="-7345" b="-180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9664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451</TotalTime>
  <Words>1082</Words>
  <Application>Microsoft Office PowerPoint</Application>
  <PresentationFormat>Custom</PresentationFormat>
  <Paragraphs>134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B+ Forest – A Comprehensive Analysis of Parallel B+ Tree Algorithms   Yutian Chen, School of Computer Science, yutianch@andrew.cmu.edu Yumeng Liu, School of Computer Science, yumengli@andrew.cmu.edu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the 15-122 Learning Experience with Web-based Code Visualization Tools Yutian Chen, School of Computer Science, yutianch@andrew.cmu.edu Iliano Cervesato, School of Computer Science, iliano@cmu.edu</dc:title>
  <dc:creator>Mark Chen</dc:creator>
  <cp:lastModifiedBy>Yutian Chen</cp:lastModifiedBy>
  <cp:revision>97</cp:revision>
  <dcterms:created xsi:type="dcterms:W3CDTF">2023-04-07T00:36:08Z</dcterms:created>
  <dcterms:modified xsi:type="dcterms:W3CDTF">2023-12-15T07:25:00Z</dcterms:modified>
</cp:coreProperties>
</file>