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858A-500D-822A-FBC0-D4319DBBC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C0D21-850F-E479-F974-CBBBDF936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5D142-587F-D929-7163-C787FAFF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EC-FB9D-4A03-99F6-C9936C97994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BBDC5-46C6-D04C-521D-9EFAEB57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8624-9D15-A708-2208-FE227359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8838-D468-40CA-BED9-A3EDDC223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7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4883-324A-D56B-1DD2-B66C1FAA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82C37-A6D8-2E96-265C-776AAD25E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469A6-E52B-C4C0-F431-F9E5BD1F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EC-FB9D-4A03-99F6-C9936C97994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2675A-7386-64F0-48D2-DB9880E7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182A9-E0B5-727E-72A2-5B32FECE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8838-D468-40CA-BED9-A3EDDC223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5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480FC-A87D-0B8A-6756-C922B01C5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05359-4A87-16C2-8D13-C48FECACD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C5A91-48A0-C2A1-929E-15505242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EC-FB9D-4A03-99F6-C9936C97994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C8115-E701-833A-9F41-C1900938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FF656-DFDC-6053-3201-AF0E8F30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8838-D468-40CA-BED9-A3EDDC223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6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702F-42C5-58B1-1642-82236F5B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56CB-2132-E800-D70F-A4E36262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6F339-4AA9-4D5B-3FE8-6B267DDE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EC-FB9D-4A03-99F6-C9936C97994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F37BE-F5C8-B7C5-9C90-6AD51C67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4E729-7AFE-2C96-1218-5DC2466E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8838-D468-40CA-BED9-A3EDDC223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8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4CBC-EC18-BDFA-1771-BFC48D64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8361A-D75C-C5C4-19BE-98D86D742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D761B-6278-566B-CBBA-7F3880D7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EC-FB9D-4A03-99F6-C9936C97994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CB6A6-6BD9-99BC-B5A2-E5C81D32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B15B1-3B74-A1FF-188B-45255D0A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8838-D468-40CA-BED9-A3EDDC223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6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38AD-A524-2725-F44E-EDFAC0EE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FB53F-E36D-0B28-B00E-58630A6C0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78CC2-1407-D68D-23DB-FA39C5BD1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9B0DE-0FFA-C231-9AD6-5DF9EF2B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EC-FB9D-4A03-99F6-C9936C97994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AF553-BD43-D497-77C8-4F0875AB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3C7D8-75C3-5C2F-E18A-AD4E72F1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8838-D468-40CA-BED9-A3EDDC223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BDC5-9369-A168-81D2-5FD82146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C4C90-0C92-D0D5-A392-CDFF7C13C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DB3A2-7AE7-041D-4A75-D34A07CB7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04769-1795-75C8-B53C-07A4657DE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2FF83-C65B-68FE-CAF1-09653BA2B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C606C-E900-0509-FC37-BE3E36D3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EC-FB9D-4A03-99F6-C9936C97994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944DC-6B81-2D2E-AFA9-CBB7F5E2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F6FAC-0B3F-C1CF-7C61-BFC04AFF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8838-D468-40CA-BED9-A3EDDC223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5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E1CA-562E-4673-C41B-AF86FC87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E490F-6038-5C67-2CF7-94AB11EA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EC-FB9D-4A03-99F6-C9936C97994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2F450-84F5-C2C1-5735-EFCF879B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CB6CD-570C-D7EE-09A9-EF04A59B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8838-D468-40CA-BED9-A3EDDC223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8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D41E8-B40C-6F72-CCF4-8244B244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EC-FB9D-4A03-99F6-C9936C97994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1B8DA-CC4A-F39E-0EE2-B302183D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FF772-530A-5CBB-7DB2-4FE467D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8838-D468-40CA-BED9-A3EDDC223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4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03E4-703A-D64A-C0FD-1D3F4597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6E3D-0057-84F6-6BF5-9F0390CD4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12A67-605A-BFED-AC82-3C611C7E0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EBE1C-2C3D-68E7-DB07-51B562B6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EC-FB9D-4A03-99F6-C9936C97994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ACB1E-8EDA-C98C-69E7-732B7B6F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8151B-60D9-8B41-75BB-53F167A0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8838-D468-40CA-BED9-A3EDDC223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BAF1-D95E-D12C-80B5-3B87FFB9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166A4-2CB9-9DA8-CD2B-0D5861018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C56A8-71DE-8F57-5E5A-CEA0CA9A6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0133D-E059-57F5-C9DE-07774059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EC-FB9D-4A03-99F6-C9936C97994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D7949-6617-E96F-8063-629CBE3A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AED6E-4614-B781-22C3-DF8B8BB2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8838-D468-40CA-BED9-A3EDDC223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3469F-AA9A-103D-66F7-B2EBF52D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75B77-4DA8-0099-832E-E572A0979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4164-7C8D-49EC-C2AF-F3D0840FE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A46EC-FB9D-4A03-99F6-C9936C97994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20A80-8E99-3AAB-1838-BAD2269AD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405C-5811-1700-F611-345B572A9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08838-D468-40CA-BED9-A3EDDC223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0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EB10967E-0B3E-9CA5-F5D8-EB5FF0D4E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33" y="0"/>
            <a:ext cx="1041293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C016EF-9DB2-D05C-8EFE-57B47DA7AA7A}"/>
              </a:ext>
            </a:extLst>
          </p:cNvPr>
          <p:cNvSpPr/>
          <p:nvPr/>
        </p:nvSpPr>
        <p:spPr>
          <a:xfrm>
            <a:off x="9354206" y="6072877"/>
            <a:ext cx="1486164" cy="3468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B7E2D-DB82-CF7D-903D-922594581202}"/>
              </a:ext>
            </a:extLst>
          </p:cNvPr>
          <p:cNvSpPr txBox="1"/>
          <p:nvPr/>
        </p:nvSpPr>
        <p:spPr>
          <a:xfrm>
            <a:off x="9244900" y="6470169"/>
            <a:ext cx="152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 Status Indicator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DDA5FC-B6E1-2AD7-463A-0546D8F4CBC0}"/>
              </a:ext>
            </a:extLst>
          </p:cNvPr>
          <p:cNvSpPr/>
          <p:nvPr/>
        </p:nvSpPr>
        <p:spPr>
          <a:xfrm>
            <a:off x="2314378" y="6136995"/>
            <a:ext cx="245942" cy="3268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4233F0-61E3-70D8-EDED-54869ABC024C}"/>
              </a:ext>
            </a:extLst>
          </p:cNvPr>
          <p:cNvSpPr txBox="1"/>
          <p:nvPr/>
        </p:nvSpPr>
        <p:spPr>
          <a:xfrm>
            <a:off x="2340654" y="642707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D09D11-1883-E253-CFF5-18297CD911AC}"/>
              </a:ext>
            </a:extLst>
          </p:cNvPr>
          <p:cNvSpPr/>
          <p:nvPr/>
        </p:nvSpPr>
        <p:spPr>
          <a:xfrm>
            <a:off x="1280160" y="2030598"/>
            <a:ext cx="220717" cy="4092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AB06D-DF69-03CB-1860-41BEEFE838CA}"/>
              </a:ext>
            </a:extLst>
          </p:cNvPr>
          <p:cNvSpPr txBox="1"/>
          <p:nvPr/>
        </p:nvSpPr>
        <p:spPr>
          <a:xfrm>
            <a:off x="235432" y="4605633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Breakpoints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2487C-507C-F0D3-0989-2B6ACF357C5B}"/>
              </a:ext>
            </a:extLst>
          </p:cNvPr>
          <p:cNvSpPr/>
          <p:nvPr/>
        </p:nvSpPr>
        <p:spPr>
          <a:xfrm>
            <a:off x="6495393" y="1469346"/>
            <a:ext cx="4376508" cy="4546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DC6C1A-60A1-E87D-C6C9-177F617EB0CE}"/>
              </a:ext>
            </a:extLst>
          </p:cNvPr>
          <p:cNvSpPr txBox="1"/>
          <p:nvPr/>
        </p:nvSpPr>
        <p:spPr>
          <a:xfrm>
            <a:off x="5212079" y="1674295"/>
            <a:ext cx="509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3DF632-0913-E2D8-D0ED-E2871908A3E0}"/>
              </a:ext>
            </a:extLst>
          </p:cNvPr>
          <p:cNvSpPr/>
          <p:nvPr/>
        </p:nvSpPr>
        <p:spPr>
          <a:xfrm>
            <a:off x="1324303" y="1671146"/>
            <a:ext cx="3890930" cy="2963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2D9465-82D0-7E73-D57F-FE3E09D39BAC}"/>
              </a:ext>
            </a:extLst>
          </p:cNvPr>
          <p:cNvSpPr/>
          <p:nvPr/>
        </p:nvSpPr>
        <p:spPr>
          <a:xfrm>
            <a:off x="1172955" y="1470398"/>
            <a:ext cx="5271988" cy="46718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6B5920-62D2-D23A-7AA8-BAADDC72E1FF}"/>
              </a:ext>
            </a:extLst>
          </p:cNvPr>
          <p:cNvSpPr txBox="1"/>
          <p:nvPr/>
        </p:nvSpPr>
        <p:spPr>
          <a:xfrm>
            <a:off x="1864536" y="1202383"/>
            <a:ext cx="944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 Area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D6ED0B-3891-030C-0564-DFCA86939287}"/>
              </a:ext>
            </a:extLst>
          </p:cNvPr>
          <p:cNvSpPr txBox="1"/>
          <p:nvPr/>
        </p:nvSpPr>
        <p:spPr>
          <a:xfrm>
            <a:off x="6424975" y="1039477"/>
            <a:ext cx="1155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/ Debug Area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4FA7F2-F4DF-199C-17E6-8F39BF0A86C9}"/>
              </a:ext>
            </a:extLst>
          </p:cNvPr>
          <p:cNvSpPr/>
          <p:nvPr/>
        </p:nvSpPr>
        <p:spPr>
          <a:xfrm>
            <a:off x="7857533" y="1090975"/>
            <a:ext cx="2976529" cy="3153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0B47CF-E79B-2487-A6BB-6B282D2214D4}"/>
              </a:ext>
            </a:extLst>
          </p:cNvPr>
          <p:cNvSpPr txBox="1"/>
          <p:nvPr/>
        </p:nvSpPr>
        <p:spPr>
          <a:xfrm>
            <a:off x="10840372" y="1034222"/>
            <a:ext cx="1021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Control Bar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A6006C-BC12-57E5-DF61-5BC4C1E7A938}"/>
              </a:ext>
            </a:extLst>
          </p:cNvPr>
          <p:cNvSpPr/>
          <p:nvPr/>
        </p:nvSpPr>
        <p:spPr>
          <a:xfrm>
            <a:off x="1312742" y="6138365"/>
            <a:ext cx="989023" cy="3268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E99885-2BE9-C882-6073-A5EB81F4585B}"/>
              </a:ext>
            </a:extLst>
          </p:cNvPr>
          <p:cNvSpPr txBox="1"/>
          <p:nvPr/>
        </p:nvSpPr>
        <p:spPr>
          <a:xfrm>
            <a:off x="1007154" y="6439776"/>
            <a:ext cx="1299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 Version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5315C3-9F52-B64E-CB31-320C0C2638D8}"/>
              </a:ext>
            </a:extLst>
          </p:cNvPr>
          <p:cNvSpPr txBox="1"/>
          <p:nvPr/>
        </p:nvSpPr>
        <p:spPr>
          <a:xfrm>
            <a:off x="4969554" y="4179176"/>
            <a:ext cx="1820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Line Executed (Highlighted)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432039-9A4B-6D29-D005-3F6C77C29A67}"/>
              </a:ext>
            </a:extLst>
          </p:cNvPr>
          <p:cNvCxnSpPr>
            <a:cxnSpLocks/>
          </p:cNvCxnSpPr>
          <p:nvPr/>
        </p:nvCxnSpPr>
        <p:spPr>
          <a:xfrm flipH="1">
            <a:off x="4936067" y="4622800"/>
            <a:ext cx="465666" cy="186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34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Chen</dc:creator>
  <cp:lastModifiedBy>Mark Chen</cp:lastModifiedBy>
  <cp:revision>1</cp:revision>
  <dcterms:created xsi:type="dcterms:W3CDTF">2022-09-06T16:05:15Z</dcterms:created>
  <dcterms:modified xsi:type="dcterms:W3CDTF">2022-09-06T16:36:16Z</dcterms:modified>
</cp:coreProperties>
</file>