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1E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5B4AC-40B6-471B-835A-BAAAF7E1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19575" r="35939" b="43323"/>
          <a:stretch/>
        </p:blipFill>
        <p:spPr>
          <a:xfrm>
            <a:off x="7448861" y="1672860"/>
            <a:ext cx="2528887" cy="2328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591752-226E-4E0B-9827-462B7A989A2C}"/>
              </a:ext>
            </a:extLst>
          </p:cNvPr>
          <p:cNvGrpSpPr/>
          <p:nvPr/>
        </p:nvGrpSpPr>
        <p:grpSpPr>
          <a:xfrm>
            <a:off x="6096000" y="4345582"/>
            <a:ext cx="5234609" cy="1323439"/>
            <a:chOff x="6096000" y="4345582"/>
            <a:chExt cx="5234609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304249-81FC-4158-8ED4-C404B2448ADB}"/>
                </a:ext>
              </a:extLst>
            </p:cNvPr>
            <p:cNvSpPr txBox="1"/>
            <p:nvPr/>
          </p:nvSpPr>
          <p:spPr>
            <a:xfrm>
              <a:off x="7212174" y="4345582"/>
              <a:ext cx="4118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CB41E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Uniswap</a:t>
              </a:r>
              <a:endParaRPr lang="en-US" sz="8000" i="1" dirty="0">
                <a:solidFill>
                  <a:srgbClr val="CB41E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Transfer with solid fill">
              <a:extLst>
                <a:ext uri="{FF2B5EF4-FFF2-40B4-BE49-F238E27FC236}">
                  <a16:creationId xmlns:a16="http://schemas.microsoft.com/office/drawing/2014/main" id="{51F41EE0-CDC6-47D4-B656-B84BE23E9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455010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7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he Best Way to Learn SQL - Learn to code in 30 Days">
            <a:extLst>
              <a:ext uri="{FF2B5EF4-FFF2-40B4-BE49-F238E27FC236}">
                <a16:creationId xmlns:a16="http://schemas.microsoft.com/office/drawing/2014/main" id="{D7A12E7E-E454-7A47-BD07-39C89023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24" y="1171648"/>
            <a:ext cx="6213676" cy="32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53150B03-5C54-1E45-8352-892B29E3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02" r="34969"/>
          <a:stretch/>
        </p:blipFill>
        <p:spPr>
          <a:xfrm>
            <a:off x="7720314" y="994351"/>
            <a:ext cx="3819645" cy="3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9</cp:revision>
  <dcterms:created xsi:type="dcterms:W3CDTF">2021-05-02T14:07:57Z</dcterms:created>
  <dcterms:modified xsi:type="dcterms:W3CDTF">2021-10-07T23:40:14Z</dcterms:modified>
</cp:coreProperties>
</file>