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72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e Best Way to Learn SQL - Learn to code in 30 Days">
            <a:extLst>
              <a:ext uri="{FF2B5EF4-FFF2-40B4-BE49-F238E27FC236}">
                <a16:creationId xmlns:a16="http://schemas.microsoft.com/office/drawing/2014/main" id="{D7A12E7E-E454-7A47-BD07-39C89023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4" y="1171648"/>
            <a:ext cx="6213676" cy="32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53150B03-5C54-1E45-8352-892B29E3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02" r="34969"/>
          <a:stretch/>
        </p:blipFill>
        <p:spPr>
          <a:xfrm>
            <a:off x="7720314" y="994351"/>
            <a:ext cx="3819645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2216A0-3226-4061-8992-F5AF3337CFAA}"/>
              </a:ext>
            </a:extLst>
          </p:cNvPr>
          <p:cNvGrpSpPr/>
          <p:nvPr/>
        </p:nvGrpSpPr>
        <p:grpSpPr>
          <a:xfrm>
            <a:off x="3121597" y="3336274"/>
            <a:ext cx="2292350" cy="1069777"/>
            <a:chOff x="5035117" y="3040784"/>
            <a:chExt cx="2292350" cy="1069777"/>
          </a:xfrm>
        </p:grpSpPr>
        <p:pic>
          <p:nvPicPr>
            <p:cNvPr id="4" name="Graphic 17">
              <a:extLst>
                <a:ext uri="{FF2B5EF4-FFF2-40B4-BE49-F238E27FC236}">
                  <a16:creationId xmlns:a16="http://schemas.microsoft.com/office/drawing/2014/main" id="{4F5C9110-90FD-4F60-8751-2E4420C55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292" y="304078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B0287B96-EFCC-4413-887C-36B236A6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117" y="3802784"/>
              <a:ext cx="2292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B57E15-5836-4085-9166-92B273308DE7}"/>
              </a:ext>
            </a:extLst>
          </p:cNvPr>
          <p:cNvGrpSpPr/>
          <p:nvPr/>
        </p:nvGrpSpPr>
        <p:grpSpPr>
          <a:xfrm>
            <a:off x="9282396" y="3227758"/>
            <a:ext cx="2239962" cy="1286809"/>
            <a:chOff x="8639752" y="3039195"/>
            <a:chExt cx="2239962" cy="1286809"/>
          </a:xfrm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174A5DAC-E14D-40ED-8817-5D37C34DC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733" y="3039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1908628-6A20-4C51-BBA7-5DE7DF684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9752" y="3802784"/>
              <a:ext cx="22399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EDFA45-D122-4212-B6A6-DF5701A791B1}"/>
              </a:ext>
            </a:extLst>
          </p:cNvPr>
          <p:cNvGrpSpPr/>
          <p:nvPr/>
        </p:nvGrpSpPr>
        <p:grpSpPr>
          <a:xfrm>
            <a:off x="535348" y="2622274"/>
            <a:ext cx="1073150" cy="836415"/>
            <a:chOff x="535348" y="3488000"/>
            <a:chExt cx="1073150" cy="836415"/>
          </a:xfrm>
        </p:grpSpPr>
        <p:pic>
          <p:nvPicPr>
            <p:cNvPr id="10" name="Graphic 23">
              <a:extLst>
                <a:ext uri="{FF2B5EF4-FFF2-40B4-BE49-F238E27FC236}">
                  <a16:creationId xmlns:a16="http://schemas.microsoft.com/office/drawing/2014/main" id="{8CFB4383-878A-4445-AE67-1BEECD2F5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C8ED1F99-D81E-4E50-A87B-6540A178C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62946-01E7-4551-8634-1F5F0DF90A64}"/>
              </a:ext>
            </a:extLst>
          </p:cNvPr>
          <p:cNvCxnSpPr>
            <a:cxnSpLocks/>
          </p:cNvCxnSpPr>
          <p:nvPr/>
        </p:nvCxnSpPr>
        <p:spPr>
          <a:xfrm>
            <a:off x="1482437" y="2988733"/>
            <a:ext cx="2092036" cy="73085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C7FC1-7071-4E2D-B179-91C10A029075}"/>
              </a:ext>
            </a:extLst>
          </p:cNvPr>
          <p:cNvGrpSpPr/>
          <p:nvPr/>
        </p:nvGrpSpPr>
        <p:grpSpPr>
          <a:xfrm>
            <a:off x="6252941" y="3228552"/>
            <a:ext cx="2279650" cy="1285220"/>
            <a:chOff x="5927581" y="6151129"/>
            <a:chExt cx="2279650" cy="1285220"/>
          </a:xfrm>
        </p:grpSpPr>
        <p:pic>
          <p:nvPicPr>
            <p:cNvPr id="15" name="Graphic 19">
              <a:extLst>
                <a:ext uri="{FF2B5EF4-FFF2-40B4-BE49-F238E27FC236}">
                  <a16:creationId xmlns:a16="http://schemas.microsoft.com/office/drawing/2014/main" id="{11BC917A-B02A-4C1F-88E1-643A27F4A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881" y="615112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A1471AF-BFC2-4CEE-AE35-10CDFB184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581" y="6913129"/>
              <a:ext cx="2279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0675B-B9C3-4615-81C0-C8F0ABC1C34C}"/>
              </a:ext>
            </a:extLst>
          </p:cNvPr>
          <p:cNvCxnSpPr>
            <a:cxnSpLocks/>
          </p:cNvCxnSpPr>
          <p:nvPr/>
        </p:nvCxnSpPr>
        <p:spPr>
          <a:xfrm>
            <a:off x="4937552" y="3744161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B8A36-ADFC-4103-AC7B-47586B8CE9A7}"/>
              </a:ext>
            </a:extLst>
          </p:cNvPr>
          <p:cNvCxnSpPr>
            <a:cxnSpLocks/>
          </p:cNvCxnSpPr>
          <p:nvPr/>
        </p:nvCxnSpPr>
        <p:spPr>
          <a:xfrm>
            <a:off x="8040970" y="3723024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777E5AB8-072C-4B8E-81B1-382A4AA7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7" y="1361519"/>
            <a:ext cx="6217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Serverless File Sharing Page Works?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FB8F68-5907-4E99-942E-10503B857206}"/>
              </a:ext>
            </a:extLst>
          </p:cNvPr>
          <p:cNvGrpSpPr/>
          <p:nvPr/>
        </p:nvGrpSpPr>
        <p:grpSpPr>
          <a:xfrm>
            <a:off x="1814724" y="3554684"/>
            <a:ext cx="1364348" cy="469900"/>
            <a:chOff x="1856329" y="3178220"/>
            <a:chExt cx="1364348" cy="469900"/>
          </a:xfrm>
        </p:grpSpPr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74D4E772-D5B8-4ED8-84E0-0BF701BB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527" y="328236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  <p:pic>
          <p:nvPicPr>
            <p:cNvPr id="25" name="Graphic 42">
              <a:extLst>
                <a:ext uri="{FF2B5EF4-FFF2-40B4-BE49-F238E27FC236}">
                  <a16:creationId xmlns:a16="http://schemas.microsoft.com/office/drawing/2014/main" id="{F2BF131C-8D9F-4311-9F9C-C257C5891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329" y="317822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C20D39-987F-4EF6-B461-EB23A8278565}"/>
              </a:ext>
            </a:extLst>
          </p:cNvPr>
          <p:cNvCxnSpPr>
            <a:cxnSpLocks/>
          </p:cNvCxnSpPr>
          <p:nvPr/>
        </p:nvCxnSpPr>
        <p:spPr>
          <a:xfrm>
            <a:off x="3255315" y="2235542"/>
            <a:ext cx="0" cy="34967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14C51D-6379-42F2-8C70-CE699270CA5A}"/>
              </a:ext>
            </a:extLst>
          </p:cNvPr>
          <p:cNvGrpSpPr/>
          <p:nvPr/>
        </p:nvGrpSpPr>
        <p:grpSpPr>
          <a:xfrm>
            <a:off x="535348" y="4428520"/>
            <a:ext cx="1073150" cy="836415"/>
            <a:chOff x="535348" y="3488000"/>
            <a:chExt cx="1073150" cy="836415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279F8F35-7F11-4FDA-9466-EE77C4141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4">
              <a:extLst>
                <a:ext uri="{FF2B5EF4-FFF2-40B4-BE49-F238E27FC236}">
                  <a16:creationId xmlns:a16="http://schemas.microsoft.com/office/drawing/2014/main" id="{D3FEEEAD-5DFE-42CC-B770-74A3375B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199B5C-B54A-4C58-A55A-7B722F721B8A}"/>
              </a:ext>
            </a:extLst>
          </p:cNvPr>
          <p:cNvCxnSpPr>
            <a:cxnSpLocks/>
          </p:cNvCxnSpPr>
          <p:nvPr/>
        </p:nvCxnSpPr>
        <p:spPr>
          <a:xfrm flipV="1">
            <a:off x="1482437" y="3871163"/>
            <a:ext cx="2092036" cy="79230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4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12</cp:revision>
  <dcterms:created xsi:type="dcterms:W3CDTF">2021-05-02T14:07:57Z</dcterms:created>
  <dcterms:modified xsi:type="dcterms:W3CDTF">2022-01-19T22:14:44Z</dcterms:modified>
</cp:coreProperties>
</file>