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B8B97-592B-4931-BF99-D6FB44E9358B}" v="7" dt="2021-05-02T14:43:35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Chen" userId="aacd96fd289d9dd0" providerId="LiveId" clId="{048B8B97-592B-4931-BF99-D6FB44E9358B}"/>
    <pc:docChg chg="custSel addSld modSld">
      <pc:chgData name="Mark Chen" userId="aacd96fd289d9dd0" providerId="LiveId" clId="{048B8B97-592B-4931-BF99-D6FB44E9358B}" dt="2021-05-02T14:40:27.958" v="20" actId="1076"/>
      <pc:docMkLst>
        <pc:docMk/>
      </pc:docMkLst>
      <pc:sldChg chg="addSp delSp modSp new mod">
        <pc:chgData name="Mark Chen" userId="aacd96fd289d9dd0" providerId="LiveId" clId="{048B8B97-592B-4931-BF99-D6FB44E9358B}" dt="2021-05-02T14:40:27.958" v="20" actId="1076"/>
        <pc:sldMkLst>
          <pc:docMk/>
          <pc:sldMk cId="503468226" sldId="257"/>
        </pc:sldMkLst>
        <pc:spChg chg="del">
          <ac:chgData name="Mark Chen" userId="aacd96fd289d9dd0" providerId="LiveId" clId="{048B8B97-592B-4931-BF99-D6FB44E9358B}" dt="2021-05-02T14:39:42.663" v="6"/>
          <ac:spMkLst>
            <pc:docMk/>
            <pc:sldMk cId="503468226" sldId="257"/>
            <ac:spMk id="3" creationId="{32CDC6C8-D47F-4A70-88E2-CAB0DAF2ADA7}"/>
          </ac:spMkLst>
        </pc:spChg>
        <pc:spChg chg="add mod">
          <ac:chgData name="Mark Chen" userId="aacd96fd289d9dd0" providerId="LiveId" clId="{048B8B97-592B-4931-BF99-D6FB44E9358B}" dt="2021-05-02T14:39:51.092" v="11" actId="1076"/>
          <ac:spMkLst>
            <pc:docMk/>
            <pc:sldMk cId="503468226" sldId="257"/>
            <ac:spMk id="4" creationId="{8252B4F5-B83B-4158-ABB0-0D8CFC882C8C}"/>
          </ac:spMkLst>
        </pc:spChg>
        <pc:picChg chg="add del mod">
          <ac:chgData name="Mark Chen" userId="aacd96fd289d9dd0" providerId="LiveId" clId="{048B8B97-592B-4931-BF99-D6FB44E9358B}" dt="2021-05-02T14:34:09.275" v="5" actId="478"/>
          <ac:picMkLst>
            <pc:docMk/>
            <pc:sldMk cId="503468226" sldId="257"/>
            <ac:picMk id="5" creationId="{D64C354B-E993-4976-B688-B528AA34C18E}"/>
          </ac:picMkLst>
        </pc:picChg>
        <pc:picChg chg="add mod ord modCrop">
          <ac:chgData name="Mark Chen" userId="aacd96fd289d9dd0" providerId="LiveId" clId="{048B8B97-592B-4931-BF99-D6FB44E9358B}" dt="2021-05-02T14:40:27.958" v="20" actId="1076"/>
          <ac:picMkLst>
            <pc:docMk/>
            <pc:sldMk cId="503468226" sldId="257"/>
            <ac:picMk id="7" creationId="{9026C47C-F413-4E61-A740-6D4E3F654B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08C8-BE31-4D04-A4F3-67DA3AFFE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B7C6A-02A7-4A69-9B31-49A669DAF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E227D-5199-410A-A4F8-AA6E144F3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48F0B-AD6B-4EB8-96FE-46F22DA7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77D62-7AE3-4C39-9C7A-51D3AE23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3089-85B0-44F2-B94D-FCB14FF2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E5203-F9DE-4A35-951E-45D733B04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7D7FD-A02E-4A35-916D-77AA570E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E5CCA-5F1B-4387-94E0-0BD3787F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FB077-451A-44F2-A8BA-756FF9C1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5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99BA13-039A-4011-B970-EAA0FEF33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A472B-9BA0-4186-8D31-19DE921EA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09AFF-4D23-4294-8F53-6E5A8F19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ED7B9-9C64-4600-BB2D-728FCDDA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905B8-A8EF-4929-BB07-E6FBAC612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2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B5484-C91D-4C86-A774-5ABB9B92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F55B-A5D9-4FA7-A556-984461452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5BE9F-76EE-4221-976D-D7D5C9AA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701CF-8C6E-45EF-923B-B4490096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C70CB-9AA8-4044-88F7-B1460CF6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4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C4055-2873-4175-B981-0AD3F354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4E36C-C74D-4ECE-8678-762A6DBC1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1542A-968F-4F2A-8605-EE23C25B2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9F2B6-23DA-4E0D-A8AF-97FCF141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F40B7-FF92-483A-B220-30D474BD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4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9F9E-7417-46DC-8528-1EFE471A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08AA7-381A-4418-8D78-12A439443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DBC35-2B54-4787-B4EC-539B6758D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557E0-1690-4962-B863-89EEAF09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4B869-169B-4A3A-9F6D-383B417C0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10E62-00E2-46AD-9559-945BFA17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1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D157-BF7C-468C-8F6E-9FB6DB48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D3D4C-A5A8-464D-A3E1-90334A3E4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01EC9-2675-44BF-847C-F1824627C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6A0CE-0907-4795-BE97-43245B3F1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73DB4-DF37-4D82-BF94-BE5AB1808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A1F62-7FD5-4D62-B6AD-84EA6E9D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CCA09A-5E6C-4087-A3D5-3684A79A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BE6DA3-E56E-4E3E-A7A5-DE32CE6BC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1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59BC-A66C-4E3F-BAA3-AD993AE2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ED16A-0374-4A5A-B429-C76463AB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7A1D9-F7D6-4083-90AF-D7FFD4FA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D35B4-A1C1-4AA0-93A3-552CE6A9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6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B40B4-CFAA-41B0-8922-030A882A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325E41-3736-43E4-911C-9A29ACA0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7DED8-AE79-4494-A7FB-FEE840C2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01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F95A-F0BA-49A3-9A0C-5CF1E96B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943DE-8C64-4754-BC0F-6008B96ED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BDFB7-CEA1-4D85-A6CF-D5035601F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BAC46-B086-4ED8-B2E3-72C1ABD36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E74AC-DED8-44F7-BBA1-14A77B9B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E0E63-724F-4CD3-8B11-DE069E9B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1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154E-C3EA-4608-B056-2189EDF2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168D1-BD62-4FB7-9A4F-8FCA6C1CB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084C4-66D4-4B0E-B17D-701D9EF97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DB216-9DFC-45E1-BDC1-8E584305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AEB8B-F03B-4148-B37B-28C602FB6DA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BE8E0-0A2C-44D2-B970-A5377EB0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E74BA-238E-4F7A-B3D6-652F6C7A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5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927D3-A67B-47AA-BD1F-16E58AE4D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DC45F-3E7B-418A-ADE5-756BDE3E3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2DB68-639B-4ED0-80EB-B0ECDDE27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EB8B-F03B-4148-B37B-28C602FB6DA0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B3BAE-A540-44DF-A3E7-B966E9CF18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2627E-E67C-4EDE-BBBE-CD510E35C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619FD-71EB-4EA8-AE2F-5156382AD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3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39AF00-8634-4701-946F-B6029D9D9A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60DB8E5-D55A-4C7B-8EF5-59D7086A4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762764"/>
            <a:ext cx="6181725" cy="347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6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391E-13D7-45AA-8A82-6E047D34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52B4F5-B83B-4158-ABB0-0D8CFC882C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surface chart&#10;&#10;Description automatically generated">
            <a:extLst>
              <a:ext uri="{FF2B5EF4-FFF2-40B4-BE49-F238E27FC236}">
                <a16:creationId xmlns:a16="http://schemas.microsoft.com/office/drawing/2014/main" id="{9026C47C-F413-4E61-A740-6D4E3F654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60" b="21914"/>
          <a:stretch/>
        </p:blipFill>
        <p:spPr>
          <a:xfrm>
            <a:off x="6757417" y="2055813"/>
            <a:ext cx="5577840" cy="4796898"/>
          </a:xfrm>
        </p:spPr>
      </p:pic>
    </p:spTree>
    <p:extLst>
      <p:ext uri="{BB962C8B-B14F-4D97-AF65-F5344CB8AC3E}">
        <p14:creationId xmlns:p14="http://schemas.microsoft.com/office/powerpoint/2010/main" val="503468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Chen</dc:creator>
  <cp:lastModifiedBy>Mark Chen</cp:lastModifiedBy>
  <cp:revision>1</cp:revision>
  <dcterms:created xsi:type="dcterms:W3CDTF">2021-05-02T14:07:57Z</dcterms:created>
  <dcterms:modified xsi:type="dcterms:W3CDTF">2021-05-02T14:43:37Z</dcterms:modified>
</cp:coreProperties>
</file>