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41E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8B8B97-592B-4931-BF99-D6FB44E9358B}" v="7" dt="2021-05-02T14:43:35.0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" y="7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k Chen" userId="aacd96fd289d9dd0" providerId="LiveId" clId="{048B8B97-592B-4931-BF99-D6FB44E9358B}"/>
    <pc:docChg chg="custSel addSld modSld">
      <pc:chgData name="Mark Chen" userId="aacd96fd289d9dd0" providerId="LiveId" clId="{048B8B97-592B-4931-BF99-D6FB44E9358B}" dt="2021-05-02T14:40:27.958" v="20" actId="1076"/>
      <pc:docMkLst>
        <pc:docMk/>
      </pc:docMkLst>
      <pc:sldChg chg="addSp delSp modSp new mod">
        <pc:chgData name="Mark Chen" userId="aacd96fd289d9dd0" providerId="LiveId" clId="{048B8B97-592B-4931-BF99-D6FB44E9358B}" dt="2021-05-02T14:40:27.958" v="20" actId="1076"/>
        <pc:sldMkLst>
          <pc:docMk/>
          <pc:sldMk cId="503468226" sldId="257"/>
        </pc:sldMkLst>
        <pc:spChg chg="del">
          <ac:chgData name="Mark Chen" userId="aacd96fd289d9dd0" providerId="LiveId" clId="{048B8B97-592B-4931-BF99-D6FB44E9358B}" dt="2021-05-02T14:39:42.663" v="6"/>
          <ac:spMkLst>
            <pc:docMk/>
            <pc:sldMk cId="503468226" sldId="257"/>
            <ac:spMk id="3" creationId="{32CDC6C8-D47F-4A70-88E2-CAB0DAF2ADA7}"/>
          </ac:spMkLst>
        </pc:spChg>
        <pc:spChg chg="add mod">
          <ac:chgData name="Mark Chen" userId="aacd96fd289d9dd0" providerId="LiveId" clId="{048B8B97-592B-4931-BF99-D6FB44E9358B}" dt="2021-05-02T14:39:51.092" v="11" actId="1076"/>
          <ac:spMkLst>
            <pc:docMk/>
            <pc:sldMk cId="503468226" sldId="257"/>
            <ac:spMk id="4" creationId="{8252B4F5-B83B-4158-ABB0-0D8CFC882C8C}"/>
          </ac:spMkLst>
        </pc:spChg>
        <pc:picChg chg="add del mod">
          <ac:chgData name="Mark Chen" userId="aacd96fd289d9dd0" providerId="LiveId" clId="{048B8B97-592B-4931-BF99-D6FB44E9358B}" dt="2021-05-02T14:34:09.275" v="5" actId="478"/>
          <ac:picMkLst>
            <pc:docMk/>
            <pc:sldMk cId="503468226" sldId="257"/>
            <ac:picMk id="5" creationId="{D64C354B-E993-4976-B688-B528AA34C18E}"/>
          </ac:picMkLst>
        </pc:picChg>
        <pc:picChg chg="add mod ord modCrop">
          <ac:chgData name="Mark Chen" userId="aacd96fd289d9dd0" providerId="LiveId" clId="{048B8B97-592B-4931-BF99-D6FB44E9358B}" dt="2021-05-02T14:40:27.958" v="20" actId="1076"/>
          <ac:picMkLst>
            <pc:docMk/>
            <pc:sldMk cId="503468226" sldId="257"/>
            <ac:picMk id="7" creationId="{9026C47C-F413-4E61-A740-6D4E3F654BE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F08C8-BE31-4D04-A4F3-67DA3AFFEB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5B7C6A-02A7-4A69-9B31-49A669DAF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E227D-5199-410A-A4F8-AA6E144F3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AEB8B-F03B-4148-B37B-28C602FB6DA0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B48F0B-AD6B-4EB8-96FE-46F22DA7C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77D62-7AE3-4C39-9C7A-51D3AE23B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619FD-71EB-4EA8-AE2F-5156382AD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5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C3089-85B0-44F2-B94D-FCB14FF20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2E5203-F9DE-4A35-951E-45D733B049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D7D7FD-A02E-4A35-916D-77AA570EA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AEB8B-F03B-4148-B37B-28C602FB6DA0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E5CCA-5F1B-4387-94E0-0BD3787F0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4FB077-451A-44F2-A8BA-756FF9C11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619FD-71EB-4EA8-AE2F-5156382AD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857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99BA13-039A-4011-B970-EAA0FEF33A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3A472B-9BA0-4186-8D31-19DE921EA2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509AFF-4D23-4294-8F53-6E5A8F190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AEB8B-F03B-4148-B37B-28C602FB6DA0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ED7B9-9C64-4600-BB2D-728FCDDA3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6905B8-A8EF-4929-BB07-E6FBAC612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619FD-71EB-4EA8-AE2F-5156382AD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422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B5484-C91D-4C86-A774-5ABB9B920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9F55B-A5D9-4FA7-A556-984461452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5BE9F-76EE-4221-976D-D7D5C9AA6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AEB8B-F03B-4148-B37B-28C602FB6DA0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2701CF-8C6E-45EF-923B-B4490096F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CC70CB-9AA8-4044-88F7-B1460CF6B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619FD-71EB-4EA8-AE2F-5156382AD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746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C4055-2873-4175-B981-0AD3F3545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84E36C-C74D-4ECE-8678-762A6DBC1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21542A-968F-4F2A-8605-EE23C25B2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AEB8B-F03B-4148-B37B-28C602FB6DA0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49F2B6-23DA-4E0D-A8AF-97FCF1419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EF40B7-FF92-483A-B220-30D474BD2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619FD-71EB-4EA8-AE2F-5156382AD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240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79F9E-7417-46DC-8528-1EFE471A8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08AA7-381A-4418-8D78-12A439443D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CDBC35-2B54-4787-B4EC-539B6758D1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6557E0-1690-4962-B863-89EEAF099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AEB8B-F03B-4148-B37B-28C602FB6DA0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84B869-169B-4A3A-9F6D-383B417C0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010E62-00E2-46AD-9559-945BFA172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619FD-71EB-4EA8-AE2F-5156382AD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015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5D157-BF7C-468C-8F6E-9FB6DB48C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CD3D4C-A5A8-464D-A3E1-90334A3E4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901EC9-2675-44BF-847C-F1824627CD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76A0CE-0907-4795-BE97-43245B3F10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B73DB4-DF37-4D82-BF94-BE5AB1808D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0A1F62-7FD5-4D62-B6AD-84EA6E9D0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AEB8B-F03B-4148-B37B-28C602FB6DA0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CCA09A-5E6C-4087-A3D5-3684A79A1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BE6DA3-E56E-4E3E-A7A5-DE32CE6BC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619FD-71EB-4EA8-AE2F-5156382AD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319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359BC-A66C-4E3F-BAA3-AD993AE22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5ED16A-0374-4A5A-B429-C76463AB1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AEB8B-F03B-4148-B37B-28C602FB6DA0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97A1D9-F7D6-4083-90AF-D7FFD4FA5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8D35B4-A1C1-4AA0-93A3-552CE6A96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619FD-71EB-4EA8-AE2F-5156382AD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068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9B40B4-CFAA-41B0-8922-030A882AC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AEB8B-F03B-4148-B37B-28C602FB6DA0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325E41-3736-43E4-911C-9A29ACA03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67DED8-AE79-4494-A7FB-FEE840C23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619FD-71EB-4EA8-AE2F-5156382AD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001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7F95A-F0BA-49A3-9A0C-5CF1E96BF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943DE-8C64-4754-BC0F-6008B96ED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5BDFB7-CEA1-4D85-A6CF-D5035601F3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FBAC46-B086-4ED8-B2E3-72C1ABD36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AEB8B-F03B-4148-B37B-28C602FB6DA0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6E74AC-DED8-44F7-BBA1-14A77B9B9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DE0E63-724F-4CD3-8B11-DE069E9BA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619FD-71EB-4EA8-AE2F-5156382AD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016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6154E-C3EA-4608-B056-2189EDF29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7168D1-BD62-4FB7-9A4F-8FCA6C1CBE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3084C4-66D4-4B0E-B17D-701D9EF97B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EDB216-9DFC-45E1-BDC1-8E5843053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AEB8B-F03B-4148-B37B-28C602FB6DA0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5BE8E0-0A2C-44D2-B970-A5377EB0B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0E74BA-238E-4F7A-B3D6-652F6C7AC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619FD-71EB-4EA8-AE2F-5156382AD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353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8927D3-A67B-47AA-BD1F-16E58AE4D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6DC45F-3E7B-418A-ADE5-756BDE3E3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52DB68-639B-4ED0-80EB-B0ECDDE278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AEB8B-F03B-4148-B37B-28C602FB6DA0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7B3BAE-A540-44DF-A3E7-B966E9CF18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2627E-E67C-4EDE-BBBE-CD510E35C3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619FD-71EB-4EA8-AE2F-5156382AD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233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439AF00-8634-4701-946F-B6029D9D9A9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260DB8E5-D55A-4C7B-8EF5-59D7086A40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1762764"/>
            <a:ext cx="6181725" cy="3475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768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4391E-13D7-45AA-8A82-6E047D342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52B4F5-B83B-4158-ABB0-0D8CFC882C8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Chart, surface chart&#10;&#10;Description automatically generated">
            <a:extLst>
              <a:ext uri="{FF2B5EF4-FFF2-40B4-BE49-F238E27FC236}">
                <a16:creationId xmlns:a16="http://schemas.microsoft.com/office/drawing/2014/main" id="{9026C47C-F413-4E61-A740-6D4E3F654B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860" b="21914"/>
          <a:stretch/>
        </p:blipFill>
        <p:spPr>
          <a:xfrm>
            <a:off x="6757417" y="2055813"/>
            <a:ext cx="5577840" cy="4796898"/>
          </a:xfrm>
        </p:spPr>
      </p:pic>
    </p:spTree>
    <p:extLst>
      <p:ext uri="{BB962C8B-B14F-4D97-AF65-F5344CB8AC3E}">
        <p14:creationId xmlns:p14="http://schemas.microsoft.com/office/powerpoint/2010/main" val="503468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439AF00-8634-4701-946F-B6029D9D9A9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5D9BA0E-C1BA-4551-ADA3-30E6AEF9BE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9305" y="2165639"/>
            <a:ext cx="4500992" cy="2526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7492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439AF00-8634-4701-946F-B6029D9D9A9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135B4AC-40B6-471B-835A-BAAAF7E124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34" t="19575" r="35939" b="43323"/>
          <a:stretch/>
        </p:blipFill>
        <p:spPr>
          <a:xfrm>
            <a:off x="7448861" y="1672860"/>
            <a:ext cx="2528887" cy="2328863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AF591752-226E-4E0B-9827-462B7A989A2C}"/>
              </a:ext>
            </a:extLst>
          </p:cNvPr>
          <p:cNvGrpSpPr/>
          <p:nvPr/>
        </p:nvGrpSpPr>
        <p:grpSpPr>
          <a:xfrm>
            <a:off x="6096000" y="4345582"/>
            <a:ext cx="5234609" cy="1323439"/>
            <a:chOff x="6096000" y="4345582"/>
            <a:chExt cx="5234609" cy="132343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0304249-81FC-4158-8ED4-C404B2448ADB}"/>
                </a:ext>
              </a:extLst>
            </p:cNvPr>
            <p:cNvSpPr txBox="1"/>
            <p:nvPr/>
          </p:nvSpPr>
          <p:spPr>
            <a:xfrm>
              <a:off x="7212174" y="4345582"/>
              <a:ext cx="4118435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0" dirty="0">
                  <a:solidFill>
                    <a:srgbClr val="CB41E0"/>
                  </a:solidFill>
                  <a:latin typeface="Microsoft YaHei UI Light" panose="020B0502040204020203" pitchFamily="34" charset="-122"/>
                  <a:ea typeface="Microsoft YaHei UI Light" panose="020B0502040204020203" pitchFamily="34" charset="-122"/>
                  <a:cs typeface="Arial" panose="020B0604020202020204" pitchFamily="34" charset="0"/>
                </a:rPr>
                <a:t>Uniswap</a:t>
              </a:r>
              <a:endParaRPr lang="en-US" sz="8000" i="1" dirty="0">
                <a:solidFill>
                  <a:srgbClr val="CB41E0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Arial" panose="020B0604020202020204" pitchFamily="34" charset="0"/>
              </a:endParaRPr>
            </a:p>
          </p:txBody>
        </p:sp>
        <p:pic>
          <p:nvPicPr>
            <p:cNvPr id="3" name="Graphic 2" descr="Transfer with solid fill">
              <a:extLst>
                <a:ext uri="{FF2B5EF4-FFF2-40B4-BE49-F238E27FC236}">
                  <a16:creationId xmlns:a16="http://schemas.microsoft.com/office/drawing/2014/main" id="{51F41EE0-CDC6-47D4-B656-B84BE23E93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096000" y="4550101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80767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439AF00-8634-4701-946F-B6029D9D9A9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The Best Way to Learn SQL - Learn to code in 30 Days">
            <a:extLst>
              <a:ext uri="{FF2B5EF4-FFF2-40B4-BE49-F238E27FC236}">
                <a16:creationId xmlns:a16="http://schemas.microsoft.com/office/drawing/2014/main" id="{D7A12E7E-E454-7A47-BD07-39C890234E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8324" y="1171648"/>
            <a:ext cx="6213676" cy="3262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6377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439AF00-8634-4701-946F-B6029D9D9A9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A blue and white logo&#10;&#10;Description automatically generated with low confidence">
            <a:extLst>
              <a:ext uri="{FF2B5EF4-FFF2-40B4-BE49-F238E27FC236}">
                <a16:creationId xmlns:a16="http://schemas.microsoft.com/office/drawing/2014/main" id="{53150B03-5C54-1E45-8352-892B29E38B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702" r="34969"/>
          <a:stretch/>
        </p:blipFill>
        <p:spPr>
          <a:xfrm>
            <a:off x="7720314" y="994351"/>
            <a:ext cx="3819645" cy="3989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390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439AF00-8634-4701-946F-B6029D9D9A9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12216A0-3226-4061-8992-F5AF3337CFAA}"/>
              </a:ext>
            </a:extLst>
          </p:cNvPr>
          <p:cNvGrpSpPr/>
          <p:nvPr/>
        </p:nvGrpSpPr>
        <p:grpSpPr>
          <a:xfrm>
            <a:off x="3121597" y="3336274"/>
            <a:ext cx="2292350" cy="1069777"/>
            <a:chOff x="5035117" y="3040784"/>
            <a:chExt cx="2292350" cy="1069777"/>
          </a:xfrm>
        </p:grpSpPr>
        <p:pic>
          <p:nvPicPr>
            <p:cNvPr id="4" name="Graphic 17">
              <a:extLst>
                <a:ext uri="{FF2B5EF4-FFF2-40B4-BE49-F238E27FC236}">
                  <a16:creationId xmlns:a16="http://schemas.microsoft.com/office/drawing/2014/main" id="{4F5C9110-90FD-4F60-8751-2E4420C55B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00292" y="3040784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TextBox 11">
              <a:extLst>
                <a:ext uri="{FF2B5EF4-FFF2-40B4-BE49-F238E27FC236}">
                  <a16:creationId xmlns:a16="http://schemas.microsoft.com/office/drawing/2014/main" id="{B0287B96-EFCC-4413-887C-36B236A634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35117" y="3802784"/>
              <a:ext cx="229235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>
                  <a:solidFill>
                    <a:schemeClr val="bg2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Cognito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7B57E15-5836-4085-9166-92B273308DE7}"/>
              </a:ext>
            </a:extLst>
          </p:cNvPr>
          <p:cNvGrpSpPr/>
          <p:nvPr/>
        </p:nvGrpSpPr>
        <p:grpSpPr>
          <a:xfrm>
            <a:off x="9282396" y="3227758"/>
            <a:ext cx="2239962" cy="1286809"/>
            <a:chOff x="8639752" y="3039195"/>
            <a:chExt cx="2239962" cy="1286809"/>
          </a:xfrm>
        </p:grpSpPr>
        <p:pic>
          <p:nvPicPr>
            <p:cNvPr id="7" name="Graphic 8">
              <a:extLst>
                <a:ext uri="{FF2B5EF4-FFF2-40B4-BE49-F238E27FC236}">
                  <a16:creationId xmlns:a16="http://schemas.microsoft.com/office/drawing/2014/main" id="{174A5DAC-E14D-40ED-8817-5D37C34DCF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78733" y="3039195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9">
              <a:extLst>
                <a:ext uri="{FF2B5EF4-FFF2-40B4-BE49-F238E27FC236}">
                  <a16:creationId xmlns:a16="http://schemas.microsoft.com/office/drawing/2014/main" id="{B1908628-6A20-4C51-BBA7-5DE7DF6843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39752" y="3802784"/>
              <a:ext cx="223996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Amazon Simple Storage Service (Amazon S3)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9EDFA45-D122-4212-B6A6-DF5701A791B1}"/>
              </a:ext>
            </a:extLst>
          </p:cNvPr>
          <p:cNvGrpSpPr/>
          <p:nvPr/>
        </p:nvGrpSpPr>
        <p:grpSpPr>
          <a:xfrm>
            <a:off x="535348" y="2622274"/>
            <a:ext cx="1073150" cy="836415"/>
            <a:chOff x="535348" y="3488000"/>
            <a:chExt cx="1073150" cy="836415"/>
          </a:xfrm>
        </p:grpSpPr>
        <p:pic>
          <p:nvPicPr>
            <p:cNvPr id="10" name="Graphic 23">
              <a:extLst>
                <a:ext uri="{FF2B5EF4-FFF2-40B4-BE49-F238E27FC236}">
                  <a16:creationId xmlns:a16="http://schemas.microsoft.com/office/drawing/2014/main" id="{8CFB4383-878A-4445-AE67-1BEECD2F5F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6973" y="3488000"/>
              <a:ext cx="469900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Box 24">
              <a:extLst>
                <a:ext uri="{FF2B5EF4-FFF2-40B4-BE49-F238E27FC236}">
                  <a16:creationId xmlns:a16="http://schemas.microsoft.com/office/drawing/2014/main" id="{C8ED1F99-D81E-4E50-A87B-6540A178C2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5348" y="4016638"/>
              <a:ext cx="107315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Client</a:t>
              </a:r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8D62946-01E7-4551-8634-1F5F0DF90A64}"/>
              </a:ext>
            </a:extLst>
          </p:cNvPr>
          <p:cNvCxnSpPr>
            <a:cxnSpLocks/>
          </p:cNvCxnSpPr>
          <p:nvPr/>
        </p:nvCxnSpPr>
        <p:spPr>
          <a:xfrm>
            <a:off x="1482437" y="2988733"/>
            <a:ext cx="2092036" cy="730857"/>
          </a:xfrm>
          <a:prstGeom prst="straightConnector1">
            <a:avLst/>
          </a:prstGeom>
          <a:ln w="19050">
            <a:solidFill>
              <a:schemeClr val="bg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49C7FC1-7071-4E2D-B179-91C10A029075}"/>
              </a:ext>
            </a:extLst>
          </p:cNvPr>
          <p:cNvGrpSpPr/>
          <p:nvPr/>
        </p:nvGrpSpPr>
        <p:grpSpPr>
          <a:xfrm>
            <a:off x="6252941" y="3228552"/>
            <a:ext cx="2279650" cy="1285220"/>
            <a:chOff x="5927581" y="6151129"/>
            <a:chExt cx="2279650" cy="1285220"/>
          </a:xfrm>
        </p:grpSpPr>
        <p:pic>
          <p:nvPicPr>
            <p:cNvPr id="15" name="Graphic 19">
              <a:extLst>
                <a:ext uri="{FF2B5EF4-FFF2-40B4-BE49-F238E27FC236}">
                  <a16:creationId xmlns:a16="http://schemas.microsoft.com/office/drawing/2014/main" id="{11BC917A-B02A-4C1F-88E1-643A27F4AC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76881" y="6151129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TextBox 12">
              <a:extLst>
                <a:ext uri="{FF2B5EF4-FFF2-40B4-BE49-F238E27FC236}">
                  <a16:creationId xmlns:a16="http://schemas.microsoft.com/office/drawing/2014/main" id="{7A1471AF-BFC2-4CEE-AE35-10CDFB184B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27581" y="6913129"/>
              <a:ext cx="227965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AWS Identity and Access Management (IAM)</a:t>
              </a: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900675B-B9C3-4615-81C0-C8F0ABC1C34C}"/>
              </a:ext>
            </a:extLst>
          </p:cNvPr>
          <p:cNvCxnSpPr>
            <a:cxnSpLocks/>
          </p:cNvCxnSpPr>
          <p:nvPr/>
        </p:nvCxnSpPr>
        <p:spPr>
          <a:xfrm>
            <a:off x="4937552" y="3744161"/>
            <a:ext cx="1773382" cy="0"/>
          </a:xfrm>
          <a:prstGeom prst="straightConnector1">
            <a:avLst/>
          </a:prstGeom>
          <a:ln w="19050">
            <a:solidFill>
              <a:schemeClr val="bg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D4B8A36-ADFC-4103-AC7B-47586B8CE9A7}"/>
              </a:ext>
            </a:extLst>
          </p:cNvPr>
          <p:cNvCxnSpPr>
            <a:cxnSpLocks/>
          </p:cNvCxnSpPr>
          <p:nvPr/>
        </p:nvCxnSpPr>
        <p:spPr>
          <a:xfrm>
            <a:off x="8040970" y="3723024"/>
            <a:ext cx="1773382" cy="0"/>
          </a:xfrm>
          <a:prstGeom prst="straightConnector1">
            <a:avLst/>
          </a:prstGeom>
          <a:ln w="19050">
            <a:solidFill>
              <a:schemeClr val="bg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12">
            <a:extLst>
              <a:ext uri="{FF2B5EF4-FFF2-40B4-BE49-F238E27FC236}">
                <a16:creationId xmlns:a16="http://schemas.microsoft.com/office/drawing/2014/main" id="{777E5AB8-072C-4B8E-81B1-382A4AA723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687" y="1361519"/>
            <a:ext cx="621784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Serverless File Sharing Page Works?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4FB8F68-5907-4E99-942E-10503B857206}"/>
              </a:ext>
            </a:extLst>
          </p:cNvPr>
          <p:cNvGrpSpPr/>
          <p:nvPr/>
        </p:nvGrpSpPr>
        <p:grpSpPr>
          <a:xfrm>
            <a:off x="1814724" y="3554684"/>
            <a:ext cx="1364348" cy="469900"/>
            <a:chOff x="1856329" y="3178220"/>
            <a:chExt cx="1364348" cy="469900"/>
          </a:xfrm>
        </p:grpSpPr>
        <p:sp>
          <p:nvSpPr>
            <p:cNvPr id="24" name="TextBox 41">
              <a:extLst>
                <a:ext uri="{FF2B5EF4-FFF2-40B4-BE49-F238E27FC236}">
                  <a16:creationId xmlns:a16="http://schemas.microsoft.com/office/drawing/2014/main" id="{74D4E772-D5B8-4ED8-84E0-0BF701BBFE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7527" y="3282365"/>
              <a:ext cx="107315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AWS SDK</a:t>
              </a:r>
            </a:p>
          </p:txBody>
        </p:sp>
        <p:pic>
          <p:nvPicPr>
            <p:cNvPr id="25" name="Graphic 42">
              <a:extLst>
                <a:ext uri="{FF2B5EF4-FFF2-40B4-BE49-F238E27FC236}">
                  <a16:creationId xmlns:a16="http://schemas.microsoft.com/office/drawing/2014/main" id="{F2BF131C-8D9F-4311-9F9C-C257C58916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56329" y="3178220"/>
              <a:ext cx="469900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0C20D39-987F-4EF6-B461-EB23A8278565}"/>
              </a:ext>
            </a:extLst>
          </p:cNvPr>
          <p:cNvCxnSpPr>
            <a:cxnSpLocks/>
          </p:cNvCxnSpPr>
          <p:nvPr/>
        </p:nvCxnSpPr>
        <p:spPr>
          <a:xfrm>
            <a:off x="3255315" y="2235542"/>
            <a:ext cx="0" cy="3496734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F14C51D-6379-42F2-8C70-CE699270CA5A}"/>
              </a:ext>
            </a:extLst>
          </p:cNvPr>
          <p:cNvGrpSpPr/>
          <p:nvPr/>
        </p:nvGrpSpPr>
        <p:grpSpPr>
          <a:xfrm>
            <a:off x="535348" y="4428520"/>
            <a:ext cx="1073150" cy="836415"/>
            <a:chOff x="535348" y="3488000"/>
            <a:chExt cx="1073150" cy="836415"/>
          </a:xfrm>
        </p:grpSpPr>
        <p:pic>
          <p:nvPicPr>
            <p:cNvPr id="58" name="Graphic 23">
              <a:extLst>
                <a:ext uri="{FF2B5EF4-FFF2-40B4-BE49-F238E27FC236}">
                  <a16:creationId xmlns:a16="http://schemas.microsoft.com/office/drawing/2014/main" id="{279F8F35-7F11-4FDA-9466-EE77C4141F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6973" y="3488000"/>
              <a:ext cx="469900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9" name="TextBox 24">
              <a:extLst>
                <a:ext uri="{FF2B5EF4-FFF2-40B4-BE49-F238E27FC236}">
                  <a16:creationId xmlns:a16="http://schemas.microsoft.com/office/drawing/2014/main" id="{D3FEEEAD-5DFE-42CC-B770-74A3375BB5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5348" y="4016638"/>
              <a:ext cx="107315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Client</a:t>
              </a:r>
            </a:p>
          </p:txBody>
        </p:sp>
      </p:grp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2199B5C-B54A-4C58-A55A-7B722F721B8A}"/>
              </a:ext>
            </a:extLst>
          </p:cNvPr>
          <p:cNvCxnSpPr>
            <a:cxnSpLocks/>
          </p:cNvCxnSpPr>
          <p:nvPr/>
        </p:nvCxnSpPr>
        <p:spPr>
          <a:xfrm flipV="1">
            <a:off x="1482437" y="3871163"/>
            <a:ext cx="2092036" cy="792307"/>
          </a:xfrm>
          <a:prstGeom prst="straightConnector1">
            <a:avLst/>
          </a:prstGeom>
          <a:ln w="19050">
            <a:solidFill>
              <a:schemeClr val="bg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6840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439AF00-8634-4701-946F-B6029D9D9A9D}"/>
              </a:ext>
            </a:extLst>
          </p:cNvPr>
          <p:cNvSpPr/>
          <p:nvPr/>
        </p:nvSpPr>
        <p:spPr>
          <a:xfrm>
            <a:off x="-96253" y="-11576"/>
            <a:ext cx="12304295" cy="700593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DD2477EB-F848-4747-84F6-DE3A1FDDE48F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470" b="92896" l="4558" r="89779">
                        <a14:foregroundMark x1="45994" y1="63388" x2="45994" y2="63388"/>
                        <a14:foregroundMark x1="51105" y1="66120" x2="51105" y2="66120"/>
                        <a14:foregroundMark x1="60221" y1="65301" x2="60221" y2="65301"/>
                        <a14:foregroundMark x1="65331" y1="64481" x2="65331" y2="64481"/>
                        <a14:foregroundMark x1="73481" y1="63934" x2="73481" y2="63934"/>
                        <a14:foregroundMark x1="80387" y1="74863" x2="80387" y2="74863"/>
                        <a14:foregroundMark x1="84254" y1="69399" x2="84254" y2="69399"/>
                        <a14:foregroundMark x1="83840" y1="58470" x2="83840" y2="58470"/>
                        <a14:foregroundMark x1="87155" y1="64754" x2="87155" y2="64754"/>
                        <a14:foregroundMark x1="4696" y1="8743" x2="4696" y2="8743"/>
                        <a14:foregroundMark x1="15470" y1="92896" x2="15470" y2="92896"/>
                      </a14:backgroundRemoval>
                    </a14:imgEffect>
                    <a14:imgEffect>
                      <a14:artisticGlowEdges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808" y="1855758"/>
            <a:ext cx="6224192" cy="3146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13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1AD231A-633B-90C8-3ACF-7934D30292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899" y="396240"/>
            <a:ext cx="12203899" cy="646176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439AF00-8634-4701-946F-B6029D9D9A9D}"/>
              </a:ext>
            </a:extLst>
          </p:cNvPr>
          <p:cNvSpPr/>
          <p:nvPr/>
        </p:nvSpPr>
        <p:spPr>
          <a:xfrm>
            <a:off x="-17418" y="-17418"/>
            <a:ext cx="12304295" cy="7005934"/>
          </a:xfrm>
          <a:prstGeom prst="rect">
            <a:avLst/>
          </a:prstGeom>
          <a:solidFill>
            <a:schemeClr val="tx1">
              <a:lumMod val="85000"/>
              <a:lumOff val="15000"/>
              <a:alpha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658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30</Words>
  <Application>Microsoft Office PowerPoint</Application>
  <PresentationFormat>Widescreen</PresentationFormat>
  <Paragraphs>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Microsoft YaHei UI Light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Chen</dc:creator>
  <cp:lastModifiedBy>Mark Chen</cp:lastModifiedBy>
  <cp:revision>15</cp:revision>
  <dcterms:created xsi:type="dcterms:W3CDTF">2021-05-02T14:07:57Z</dcterms:created>
  <dcterms:modified xsi:type="dcterms:W3CDTF">2022-12-06T18:37:48Z</dcterms:modified>
</cp:coreProperties>
</file>