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</p:sldMasterIdLst>
  <p:sldIdLst>
    <p:sldId id="256" r:id="rId5"/>
    <p:sldId id="272" r:id="rId6"/>
    <p:sldId id="348" r:id="rId7"/>
    <p:sldId id="349" r:id="rId8"/>
    <p:sldId id="350" r:id="rId9"/>
    <p:sldId id="351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>
        <p:guide orient="horz" pos="241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1275" y="1633275"/>
            <a:ext cx="5610577" cy="2584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How to tar files from AIA JupterLab</a:t>
            </a:r>
            <a:endParaRPr lang="en-US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1199" y="4433750"/>
            <a:ext cx="5610509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5" dirty="0">
                <a:solidFill>
                  <a:schemeClr val="bg1"/>
                </a:solidFill>
                <a:cs typeface="Arial" panose="020B0604020202020204" pitchFamily="34" charset="0"/>
              </a:rPr>
              <a:t>MarkCheng @ 2019/11/16</a:t>
            </a:r>
            <a:endParaRPr 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700" dirty="0">
                  <a:sym typeface="+mn-ea"/>
                </a:rPr>
                <a:t>建立 .tar 壓縮檔案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壓縮資料夾過程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3370" y="3984625"/>
            <a:ext cx="6661150" cy="768350"/>
            <a:chOff x="1848112" y="1575921"/>
            <a:chExt cx="5365516" cy="768433"/>
          </a:xfrm>
        </p:grpSpPr>
        <p:sp>
          <p:nvSpPr>
            <p:cNvPr id="23" name="TextBox 22"/>
            <p:cNvSpPr txBox="1"/>
            <p:nvPr/>
          </p:nvSpPr>
          <p:spPr>
            <a:xfrm>
              <a:off x="2705936" y="1789403"/>
              <a:ext cx="4507692" cy="5067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資料夾中有千千萬萬個資料夾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下載</a:t>
              </a:r>
              <a:r>
                <a:rPr lang="en-US" altLang="zh-TW" sz="2700" dirty="0">
                  <a:ea typeface="新細明體" panose="02020500000000000000" charset="-120"/>
                  <a:sym typeface="+mn-ea"/>
                </a:rPr>
                <a:t> &gt; </a:t>
              </a:r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解壓縮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en-US" dirty="0"/>
              <a:t>建立 .tar 壓縮檔案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22517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1. </a:t>
            </a:r>
            <a:r>
              <a:rPr lang="zh-TW" altLang="en-US"/>
              <a:t>先建立 </a:t>
            </a:r>
            <a:r>
              <a:rPr lang="en-US" altLang="zh-TW"/>
              <a:t>tar_files </a:t>
            </a:r>
            <a:r>
              <a:rPr lang="zh-TW" altLang="en-US"/>
              <a:t>資料夾，等等將所有</a:t>
            </a:r>
            <a:r>
              <a:rPr lang="en-US" altLang="zh-TW"/>
              <a:t>tar</a:t>
            </a:r>
            <a:r>
              <a:rPr lang="zh-TW" altLang="en-US"/>
              <a:t>完檔案放到裡面</a:t>
            </a:r>
            <a:endParaRPr lang="zh-TW" altLang="en-US"/>
          </a:p>
          <a:p>
            <a:r>
              <a:rPr lang="en-US" altLang="zh-TW" b="1"/>
              <a:t>&gt; </a:t>
            </a:r>
            <a:r>
              <a:rPr lang="zh-TW" altLang="en-US" b="1"/>
              <a:t>mkdir tar_files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3013075"/>
            <a:ext cx="6172200" cy="32385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1257300" y="402209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2. </a:t>
            </a:r>
            <a:r>
              <a:rPr lang="zh-TW" altLang="en-US"/>
              <a:t>開始</a:t>
            </a:r>
            <a:r>
              <a:rPr lang="en-US" altLang="zh-TW"/>
              <a:t> tar </a:t>
            </a:r>
            <a:r>
              <a:rPr lang="zh-TW" altLang="en-US"/>
              <a:t>目的資料夾，</a:t>
            </a:r>
            <a:r>
              <a:rPr lang="en-US" altLang="zh-TW"/>
              <a:t>tar </a:t>
            </a:r>
            <a:r>
              <a:rPr lang="zh-TW" altLang="en-US"/>
              <a:t>完的檔案放到</a:t>
            </a:r>
            <a:r>
              <a:rPr lang="en-US" altLang="zh-TW"/>
              <a:t>tar_files</a:t>
            </a:r>
            <a:r>
              <a:rPr lang="zh-TW" altLang="en-US"/>
              <a:t>資料夾</a:t>
            </a:r>
            <a:endParaRPr lang="zh-TW" altLang="en-US"/>
          </a:p>
          <a:p>
            <a:r>
              <a:rPr lang="en-US" altLang="zh-TW" b="1"/>
              <a:t>&gt; tar -cvf tar_files/[</a:t>
            </a:r>
            <a:r>
              <a:rPr lang="zh-TW" altLang="en-US" b="1"/>
              <a:t>壓縮檔名稱</a:t>
            </a:r>
            <a:r>
              <a:rPr lang="en-US" altLang="zh-TW" b="1"/>
              <a:t>].tar </a:t>
            </a:r>
            <a:r>
              <a:rPr lang="en-US" altLang="zh-TW" b="1">
                <a:sym typeface="+mn-ea"/>
              </a:rPr>
              <a:t>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endParaRPr lang="zh-TW" altLang="en-US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826000"/>
            <a:ext cx="10562832" cy="405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壓縮資料夾過程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8072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壓縮過程會顯示所有檔案，較大的資料夾會比較久</a:t>
            </a:r>
            <a:r>
              <a:rPr lang="en-US" altLang="zh-TW"/>
              <a:t>...................</a:t>
            </a:r>
            <a:endParaRPr lang="en-US" altLang="zh-TW"/>
          </a:p>
          <a:p>
            <a:r>
              <a:rPr lang="zh-TW" altLang="en-US"/>
              <a:t>完成後在</a:t>
            </a:r>
            <a:r>
              <a:rPr lang="en-US" altLang="zh-TW"/>
              <a:t> tar_files </a:t>
            </a:r>
            <a:r>
              <a:rPr lang="zh-TW" altLang="en-US"/>
              <a:t>內就可以看到 </a:t>
            </a:r>
            <a:r>
              <a:rPr lang="en-US" altLang="zh-TW"/>
              <a:t>tar </a:t>
            </a:r>
            <a:r>
              <a:rPr lang="zh-TW" altLang="en-US"/>
              <a:t>檔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573020"/>
            <a:ext cx="1042416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資料夾中有千千萬萬個資料夾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330960"/>
            <a:ext cx="844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如果資料夾中有千千萬萬個資料夾，請使用下列指令</a:t>
            </a:r>
            <a:endParaRPr lang="zh-TW" altLang="en-US" dirty="0">
              <a:ea typeface="新細明體" panose="02020500000000000000" charset="-120"/>
              <a:sym typeface="+mn-ea"/>
            </a:endParaRPr>
          </a:p>
          <a:p>
            <a:r>
              <a:rPr lang="en-US" altLang="zh-TW" b="1">
                <a:sym typeface="+mn-ea"/>
              </a:rPr>
              <a:t>&gt; tar -cvz -h -f tar_files/[</a:t>
            </a:r>
            <a:r>
              <a:rPr lang="zh-TW" altLang="en-US" b="1">
                <a:sym typeface="+mn-ea"/>
              </a:rPr>
              <a:t>壓縮檔名稱</a:t>
            </a:r>
            <a:r>
              <a:rPr lang="en-US" altLang="zh-TW" b="1">
                <a:sym typeface="+mn-ea"/>
              </a:rPr>
              <a:t>].tar 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br>
              <a:rPr lang="en-US" altLang="zh-TW" b="1">
                <a:sym typeface="+mn-ea"/>
              </a:rPr>
            </a:br>
            <a:endParaRPr lang="zh-TW" altLang="en-US" dirty="0">
              <a:ea typeface="新細明體" panose="02020500000000000000" charset="-120"/>
            </a:endParaRPr>
          </a:p>
          <a:p>
            <a:r>
              <a:rPr lang="en-US" altLang="zh-TW" b="1">
                <a:solidFill>
                  <a:srgbClr val="FF0000"/>
                </a:solidFill>
              </a:rPr>
              <a:t>PS : </a:t>
            </a:r>
            <a:r>
              <a:rPr lang="zh-TW" altLang="en-US" b="1">
                <a:solidFill>
                  <a:srgbClr val="FF0000"/>
                </a:solidFill>
              </a:rPr>
              <a:t>通常會壓縮很久，可以下拉看到檔案列表，等壓完才可以下載喔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559050"/>
            <a:ext cx="6347460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下載後，可以用一般壓縮軟體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(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如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: 7-Zip)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，就可以輕鬆解壓縮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319655"/>
            <a:ext cx="802957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/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/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/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/>
          <p:cNvSpPr txBox="1"/>
          <p:nvPr/>
        </p:nvSpPr>
        <p:spPr>
          <a:xfrm>
            <a:off x="8947530" y="4642178"/>
            <a:ext cx="229133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  <a:sym typeface="+mn-ea"/>
              </a:rPr>
              <a:t>Thank You</a:t>
            </a:r>
            <a:endParaRPr lang="ko-KR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Presentation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新細明體</vt:lpstr>
      <vt:lpstr>Wingdings</vt:lpstr>
      <vt:lpstr>新細明體</vt:lpstr>
      <vt:lpstr>Microsoft YaHei</vt:lpstr>
      <vt:lpstr>SimSun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AyumiWu</cp:lastModifiedBy>
  <cp:revision>118</cp:revision>
  <dcterms:created xsi:type="dcterms:W3CDTF">2018-04-24T17:14:00Z</dcterms:created>
  <dcterms:modified xsi:type="dcterms:W3CDTF">2019-11-16T05:30:21Z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