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3716000" cx="24384000"/>
  <p:notesSz cx="6858000" cy="9144000"/>
  <p:embeddedFontLs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8F600C-CB36-4B77-9E05-14807961F258}">
  <a:tblStyle styleId="{AD8F600C-CB36-4B77-9E05-14807961F25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227" name="Google Shape;2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1ac187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5e1ac1878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7999"/>
              </a:lnSpc>
              <a:spcBef>
                <a:spcPts val="0"/>
              </a:spcBef>
              <a:spcAft>
                <a:spcPts val="0"/>
              </a:spcAft>
              <a:buClr>
                <a:srgbClr val="000000"/>
              </a:buClr>
              <a:buSzPts val="1400"/>
              <a:buFont typeface="Arial"/>
              <a:buNone/>
            </a:pPr>
            <a:r>
              <a:t/>
            </a:r>
            <a:endParaRPr b="0" i="0" sz="2200" u="none" cap="none" strike="noStrike">
              <a:solidFill>
                <a:srgbClr val="000000"/>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4833937" y="2879060"/>
            <a:ext cx="14716126" cy="4643438"/>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1A1A1A"/>
              </a:buClr>
              <a:buSzPts val="11200"/>
              <a:buFont typeface="Arial"/>
              <a:buNone/>
              <a:defRPr b="0" i="0" sz="11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4833937" y="766537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ctr">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171649" y="-83146"/>
            <a:ext cx="24727298" cy="4050855"/>
          </a:xfrm>
          <a:prstGeom prst="rect">
            <a:avLst/>
          </a:prstGeom>
          <a:solidFill>
            <a:srgbClr val="56BADC"/>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17168700" y="351527"/>
            <a:ext cx="7240596" cy="3616214"/>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110383" y="1417576"/>
            <a:ext cx="5329373" cy="2550133"/>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355479" y="283421"/>
            <a:ext cx="4766627" cy="629646"/>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15714427" y="2727163"/>
            <a:ext cx="1083148" cy="667074"/>
          </a:xfrm>
          <a:prstGeom prst="rect">
            <a:avLst/>
          </a:prstGeom>
          <a:noFill/>
          <a:ln>
            <a:noFill/>
          </a:ln>
        </p:spPr>
      </p:pic>
      <p:sp>
        <p:nvSpPr>
          <p:cNvPr id="24" name="Google Shape;24;p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12495609" y="7161609"/>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12495609" y="1250156"/>
            <a:ext cx="7500938" cy="530423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4387453" y="1250156"/>
            <a:ext cx="7500938" cy="112156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3047999" y="0"/>
            <a:ext cx="18288001" cy="13716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5"/>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6"/>
          <p:cNvSpPr txBox="1"/>
          <p:nvPr>
            <p:ph type="ctrTitle"/>
          </p:nvPr>
        </p:nvSpPr>
        <p:spPr>
          <a:xfrm>
            <a:off x="831221" y="4167600"/>
            <a:ext cx="22721700" cy="5473500"/>
          </a:xfrm>
          <a:prstGeom prst="rect">
            <a:avLst/>
          </a:prstGeom>
          <a:noFill/>
          <a:ln>
            <a:noFill/>
          </a:ln>
        </p:spPr>
        <p:txBody>
          <a:bodyPr anchorCtr="0" anchor="ctr" bIns="243800" lIns="243800" spcFirstLastPara="1" rIns="243800" wrap="square" tIns="243800">
            <a:noAutofit/>
          </a:bodyPr>
          <a:lstStyle>
            <a:lvl1pPr lvl="0" marR="0" rtl="0" algn="ctr">
              <a:lnSpc>
                <a:spcPct val="100000"/>
              </a:lnSpc>
              <a:spcBef>
                <a:spcPts val="0"/>
              </a:spcBef>
              <a:spcAft>
                <a:spcPts val="0"/>
              </a:spcAft>
              <a:buClr>
                <a:srgbClr val="1A1A1A"/>
              </a:buClr>
              <a:buSzPts val="13900"/>
              <a:buFont typeface="Arial"/>
              <a:buNone/>
              <a:defRPr b="0" i="0" sz="13900" u="none" cap="none" strike="noStrike">
                <a:solidFill>
                  <a:srgbClr val="1A1A1A"/>
                </a:solidFill>
                <a:latin typeface="Arial"/>
                <a:ea typeface="Arial"/>
                <a:cs typeface="Arial"/>
                <a:sym typeface="Arial"/>
              </a:defRPr>
            </a:lvl1pPr>
            <a:lvl2pPr lvl="1"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3900"/>
              <a:buFont typeface="Arial"/>
              <a:buNone/>
              <a:defRPr b="0" i="0" sz="13900" u="none" cap="none" strike="noStrike">
                <a:solidFill>
                  <a:schemeClr val="dk1"/>
                </a:solidFill>
                <a:latin typeface="Arial"/>
                <a:ea typeface="Arial"/>
                <a:cs typeface="Arial"/>
                <a:sym typeface="Arial"/>
              </a:defRPr>
            </a:lvl9pPr>
          </a:lstStyle>
          <a:p/>
        </p:txBody>
      </p:sp>
      <p:sp>
        <p:nvSpPr>
          <p:cNvPr id="90" name="Google Shape;90;p16"/>
          <p:cNvSpPr txBox="1"/>
          <p:nvPr>
            <p:ph idx="1" type="subTitle"/>
          </p:nvPr>
        </p:nvSpPr>
        <p:spPr>
          <a:xfrm>
            <a:off x="831200" y="9739733"/>
            <a:ext cx="22721700" cy="2113500"/>
          </a:xfrm>
          <a:prstGeom prst="rect">
            <a:avLst/>
          </a:prstGeom>
          <a:noFill/>
          <a:ln>
            <a:noFill/>
          </a:ln>
        </p:spPr>
        <p:txBody>
          <a:bodyPr anchorCtr="0" anchor="t" bIns="243800" lIns="243800" spcFirstLastPara="1" rIns="243800" wrap="square" tIns="243800">
            <a:noAutofit/>
          </a:bodyPr>
          <a:lstStyle>
            <a:lvl1pPr lvl="0"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7500"/>
              <a:buFont typeface="Arial"/>
              <a:buNone/>
              <a:defRPr b="0" i="0" sz="75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17"/>
          <p:cNvSpPr txBox="1"/>
          <p:nvPr/>
        </p:nvSpPr>
        <p:spPr>
          <a:xfrm>
            <a:off x="5845400" y="2169333"/>
            <a:ext cx="13937700" cy="6669600"/>
          </a:xfrm>
          <a:prstGeom prst="rect">
            <a:avLst/>
          </a:prstGeom>
          <a:noFill/>
          <a:ln>
            <a:noFill/>
          </a:ln>
        </p:spPr>
        <p:txBody>
          <a:bodyPr anchorCtr="0" anchor="ctr" bIns="243800" lIns="243800" spcFirstLastPara="1" rIns="243800" wrap="square" tIns="243800">
            <a:noAutofit/>
          </a:bodyPr>
          <a:lstStyle/>
          <a:p>
            <a:pPr indent="20929600" lvl="0" marL="0" marR="0" rtl="0" algn="ctr">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4800"/>
              <a:buFont typeface="Arial"/>
              <a:buNone/>
            </a:pPr>
            <a:r>
              <a:rPr b="0" i="0" lang="en-US" sz="4800" u="none" cap="none" strike="noStrike">
                <a:solidFill>
                  <a:srgbClr val="1A1A1A"/>
                </a:solidFill>
                <a:latin typeface="Arial"/>
                <a:ea typeface="Arial"/>
                <a:cs typeface="Arial"/>
                <a:sym typeface="Arial"/>
              </a:rPr>
              <a:t>「版權聲明頁」</a:t>
            </a:r>
            <a:endParaRPr b="0" i="0" sz="4800" u="none" cap="none" strike="noStrike">
              <a:solidFill>
                <a:srgbClr val="1A1A1A"/>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1A1A1A"/>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3500" u="none" cap="none" strike="noStrike">
              <a:solidFill>
                <a:srgbClr val="1A1A1A"/>
              </a:solidFill>
              <a:latin typeface="Arial"/>
              <a:ea typeface="Arial"/>
              <a:cs typeface="Arial"/>
              <a:sym typeface="Arial"/>
            </a:endParaRPr>
          </a:p>
        </p:txBody>
      </p:sp>
      <p:sp>
        <p:nvSpPr>
          <p:cNvPr id="93" name="Google Shape;93;p17"/>
          <p:cNvSpPr txBox="1"/>
          <p:nvPr/>
        </p:nvSpPr>
        <p:spPr>
          <a:xfrm>
            <a:off x="10792867" y="11567533"/>
            <a:ext cx="3550500" cy="571200"/>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Arial"/>
                <a:ea typeface="Arial"/>
                <a:cs typeface="Arial"/>
                <a:sym typeface="Arial"/>
              </a:rPr>
              <a:t>– 台灣人工智慧學校</a:t>
            </a:r>
            <a:endParaRPr b="0" i="0" sz="27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2779600" y="7965867"/>
            <a:ext cx="17516100" cy="43248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rgbClr val="56BADC"/>
              </a:buClr>
              <a:buSzPts val="12800"/>
              <a:buFont typeface="Arial"/>
              <a:buNone/>
              <a:defRPr b="0" i="0" sz="128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2800"/>
              <a:buFont typeface="Arial"/>
              <a:buNone/>
              <a:defRPr b="0" i="0" sz="12800" u="none" cap="none" strike="noStrike">
                <a:solidFill>
                  <a:schemeClr val="dk1"/>
                </a:solidFill>
                <a:latin typeface="Arial"/>
                <a:ea typeface="Arial"/>
                <a:cs typeface="Arial"/>
                <a:sym typeface="Arial"/>
              </a:defRPr>
            </a:lvl9pPr>
          </a:lstStyle>
          <a:p/>
        </p:txBody>
      </p:sp>
      <p:sp>
        <p:nvSpPr>
          <p:cNvPr id="96" name="Google Shape;96;p18"/>
          <p:cNvSpPr txBox="1"/>
          <p:nvPr>
            <p:ph idx="1" type="subTitle"/>
          </p:nvPr>
        </p:nvSpPr>
        <p:spPr>
          <a:xfrm>
            <a:off x="2944533" y="5455200"/>
            <a:ext cx="16116000" cy="2090400"/>
          </a:xfrm>
          <a:prstGeom prst="rect">
            <a:avLst/>
          </a:prstGeom>
          <a:noFill/>
          <a:ln>
            <a:noFill/>
          </a:ln>
        </p:spPr>
        <p:txBody>
          <a:bodyPr anchorCtr="0" anchor="b" bIns="243800" lIns="243800" spcFirstLastPara="1" rIns="243800" wrap="square" tIns="243800">
            <a:noAutofit/>
          </a:bodyPr>
          <a:lstStyle>
            <a:lvl1pPr lvl="0" marR="0" rtl="0" algn="l">
              <a:lnSpc>
                <a:spcPct val="100000"/>
              </a:lnSpc>
              <a:spcBef>
                <a:spcPts val="0"/>
              </a:spcBef>
              <a:spcAft>
                <a:spcPts val="0"/>
              </a:spcAft>
              <a:buClr>
                <a:schemeClr val="dk2"/>
              </a:buClr>
              <a:buSzPts val="4800"/>
              <a:buFont typeface="Arial"/>
              <a:buNone/>
              <a:defRPr b="1" i="0" sz="27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chemeClr val="dk2"/>
              </a:buClr>
              <a:buSzPts val="3700"/>
              <a:buFont typeface="Arial"/>
              <a:buNone/>
              <a:defRPr b="0" i="0" sz="37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idx="1" type="body"/>
          </p:nvPr>
        </p:nvSpPr>
        <p:spPr>
          <a:xfrm>
            <a:off x="831200" y="2744600"/>
            <a:ext cx="22721700"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99" name="Google Shape;99;p19"/>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idx="1" type="body"/>
          </p:nvPr>
        </p:nvSpPr>
        <p:spPr>
          <a:xfrm>
            <a:off x="8312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rtl="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2" name="Google Shape;102;p20"/>
          <p:cNvSpPr txBox="1"/>
          <p:nvPr>
            <p:ph idx="2" type="body"/>
          </p:nvPr>
        </p:nvSpPr>
        <p:spPr>
          <a:xfrm>
            <a:off x="12886400" y="2770933"/>
            <a:ext cx="10666500" cy="9110400"/>
          </a:xfrm>
          <a:prstGeom prst="rect">
            <a:avLst/>
          </a:prstGeom>
          <a:noFill/>
          <a:ln>
            <a:noFill/>
          </a:ln>
        </p:spPr>
        <p:txBody>
          <a:bodyPr anchorCtr="0" anchor="t" bIns="243800" lIns="243800" spcFirstLastPara="1" rIns="243800" wrap="square" tIns="243800">
            <a:noAutofit/>
          </a:bodyPr>
          <a:lstStyle>
            <a:lvl1pPr indent="-463550" lvl="0" marL="457200" marR="0" rtl="0" algn="l">
              <a:lnSpc>
                <a:spcPct val="115000"/>
              </a:lnSpc>
              <a:spcBef>
                <a:spcPts val="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3" name="Google Shape;103;p20"/>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2700"/>
              </a:spcBef>
              <a:spcAft>
                <a:spcPts val="0"/>
              </a:spcAft>
              <a:buClr>
                <a:srgbClr val="1A1A1A"/>
              </a:buClr>
              <a:buSzPts val="6400"/>
              <a:buFont typeface="Arial"/>
              <a:buNone/>
              <a:defRPr b="0" i="0" sz="6400" u="none" cap="none" strike="noStrike">
                <a:solidFill>
                  <a:srgbClr val="1A1A1A"/>
                </a:solidFill>
                <a:latin typeface="Arial"/>
                <a:ea typeface="Arial"/>
                <a:cs typeface="Arial"/>
                <a:sym typeface="Arial"/>
              </a:defRPr>
            </a:lvl1pPr>
            <a:lvl2pPr lvl="1"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270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831200" y="1481600"/>
            <a:ext cx="7488000" cy="2015100"/>
          </a:xfrm>
          <a:prstGeom prst="rect">
            <a:avLst/>
          </a:prstGeom>
          <a:noFill/>
          <a:ln>
            <a:noFill/>
          </a:ln>
        </p:spPr>
        <p:txBody>
          <a:bodyPr anchorCtr="0" anchor="b" bIns="243800" lIns="243800" spcFirstLastPara="1" rIns="243800" wrap="square" tIns="243800">
            <a:noAutofit/>
          </a:bodyPr>
          <a:lstStyle>
            <a:lvl1pPr lvl="0"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9pPr>
          </a:lstStyle>
          <a:p/>
        </p:txBody>
      </p:sp>
      <p:sp>
        <p:nvSpPr>
          <p:cNvPr id="106" name="Google Shape;106;p21"/>
          <p:cNvSpPr txBox="1"/>
          <p:nvPr>
            <p:ph idx="1" type="body"/>
          </p:nvPr>
        </p:nvSpPr>
        <p:spPr>
          <a:xfrm>
            <a:off x="831200" y="3705600"/>
            <a:ext cx="7488000" cy="8478300"/>
          </a:xfrm>
          <a:prstGeom prst="rect">
            <a:avLst/>
          </a:prstGeom>
          <a:noFill/>
          <a:ln>
            <a:noFill/>
          </a:ln>
        </p:spPr>
        <p:txBody>
          <a:bodyPr anchorCtr="0" anchor="t" bIns="243800" lIns="243800" spcFirstLastPara="1" rIns="243800" wrap="square" tIns="243800">
            <a:noAutofit/>
          </a:bodyPr>
          <a:lstStyle>
            <a:lvl1pPr indent="-431800" lvl="0" marL="457200" marR="0" rtl="0" algn="l">
              <a:lnSpc>
                <a:spcPct val="115000"/>
              </a:lnSpc>
              <a:spcBef>
                <a:spcPts val="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31800" lvl="1" marL="914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2pPr>
            <a:lvl3pPr indent="-431800" lvl="2" marL="1371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3pPr>
            <a:lvl4pPr indent="-431800" lvl="3" marL="18288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4pPr>
            <a:lvl5pPr indent="-431800" lvl="4" marL="22860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5pPr>
            <a:lvl6pPr indent="-431800" lvl="5" marL="27432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6pPr>
            <a:lvl7pPr indent="-431800" lvl="6" marL="32004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7pPr>
            <a:lvl8pPr indent="-431800" lvl="7" marL="3657600" marR="0" rtl="0" algn="l">
              <a:lnSpc>
                <a:spcPct val="115000"/>
              </a:lnSpc>
              <a:spcBef>
                <a:spcPts val="43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8pPr>
            <a:lvl9pPr indent="-431800" lvl="8" marL="4114800" marR="0" rtl="0" algn="l">
              <a:lnSpc>
                <a:spcPct val="115000"/>
              </a:lnSpc>
              <a:spcBef>
                <a:spcPts val="4300"/>
              </a:spcBef>
              <a:spcAft>
                <a:spcPts val="4300"/>
              </a:spcAft>
              <a:buClr>
                <a:schemeClr val="dk2"/>
              </a:buClr>
              <a:buSzPts val="3200"/>
              <a:buFont typeface="Arial"/>
              <a:buChar char="■"/>
              <a:defRPr b="0" i="0" sz="3200" u="none" cap="none" strike="noStrike">
                <a:solidFill>
                  <a:schemeClr val="dk2"/>
                </a:solidFill>
                <a:latin typeface="Arial"/>
                <a:ea typeface="Arial"/>
                <a:cs typeface="Arial"/>
                <a:sym typeface="Arial"/>
              </a:defRPr>
            </a:lvl9pPr>
          </a:lstStyle>
          <a:p/>
        </p:txBody>
      </p:sp>
      <p:sp>
        <p:nvSpPr>
          <p:cNvPr id="107" name="Google Shape;107;p21"/>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10615786" y="11430000"/>
            <a:ext cx="3152428" cy="571500"/>
          </a:xfrm>
          <a:prstGeom prst="rect">
            <a:avLst/>
          </a:prstGeom>
          <a:noFill/>
          <a:ln>
            <a:noFill/>
          </a:ln>
        </p:spPr>
        <p:txBody>
          <a:bodyPr anchorCtr="0" anchor="t"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a:t>
            </a:r>
            <a:r>
              <a:rPr b="0" i="0" lang="en-US" sz="2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台灣人工智慧學校</a:t>
            </a:r>
            <a:endParaRPr b="0" i="0" sz="1400" u="none" cap="none" strike="noStrike">
              <a:solidFill>
                <a:srgbClr val="000000"/>
              </a:solidFill>
              <a:latin typeface="Arial"/>
              <a:ea typeface="Arial"/>
              <a:cs typeface="Arial"/>
              <a:sym typeface="Arial"/>
            </a:endParaRPr>
          </a:p>
        </p:txBody>
      </p:sp>
      <p:sp>
        <p:nvSpPr>
          <p:cNvPr id="27" name="Google Shape;27;p3"/>
          <p:cNvSpPr txBox="1"/>
          <p:nvPr/>
        </p:nvSpPr>
        <p:spPr>
          <a:xfrm>
            <a:off x="5980335" y="3554518"/>
            <a:ext cx="12423330" cy="4913631"/>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「版權聲明頁」</a:t>
            </a:r>
            <a:endParaRPr b="0" i="0" sz="14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14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6889691" y="2273895"/>
            <a:ext cx="10604439" cy="9168193"/>
          </a:xfrm>
          <a:prstGeom prst="rect">
            <a:avLst/>
          </a:prstGeom>
          <a:noFill/>
          <a:ln>
            <a:noFill/>
          </a:ln>
        </p:spPr>
      </p:pic>
      <p:sp>
        <p:nvSpPr>
          <p:cNvPr id="29" name="Google Shape;29;p3"/>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22"/>
          <p:cNvSpPr/>
          <p:nvPr/>
        </p:nvSpPr>
        <p:spPr>
          <a:xfrm>
            <a:off x="12192000" y="-333"/>
            <a:ext cx="12192000"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110" name="Google Shape;110;p22"/>
          <p:cNvSpPr txBox="1"/>
          <p:nvPr>
            <p:ph type="title"/>
          </p:nvPr>
        </p:nvSpPr>
        <p:spPr>
          <a:xfrm>
            <a:off x="708000" y="3288467"/>
            <a:ext cx="10787100" cy="3952800"/>
          </a:xfrm>
          <a:prstGeom prst="rect">
            <a:avLst/>
          </a:prstGeom>
          <a:noFill/>
          <a:ln>
            <a:noFill/>
          </a:ln>
        </p:spPr>
        <p:txBody>
          <a:bodyPr anchorCtr="0" anchor="b" bIns="243800" lIns="243800" spcFirstLastPara="1" rIns="243800" wrap="square" tIns="243800">
            <a:noAutofit/>
          </a:bodyPr>
          <a:lstStyle>
            <a:lvl1pPr lvl="0"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1200"/>
              <a:buFont typeface="Arial"/>
              <a:buNone/>
              <a:defRPr b="0" i="0" sz="11200" u="none" cap="none" strike="noStrike">
                <a:solidFill>
                  <a:schemeClr val="dk1"/>
                </a:solidFill>
                <a:latin typeface="Arial"/>
                <a:ea typeface="Arial"/>
                <a:cs typeface="Arial"/>
                <a:sym typeface="Arial"/>
              </a:defRPr>
            </a:lvl9pPr>
          </a:lstStyle>
          <a:p/>
        </p:txBody>
      </p:sp>
      <p:sp>
        <p:nvSpPr>
          <p:cNvPr id="111" name="Google Shape;111;p22"/>
          <p:cNvSpPr txBox="1"/>
          <p:nvPr>
            <p:ph idx="1" type="subTitle"/>
          </p:nvPr>
        </p:nvSpPr>
        <p:spPr>
          <a:xfrm>
            <a:off x="708000" y="7474867"/>
            <a:ext cx="10787100" cy="3293700"/>
          </a:xfrm>
          <a:prstGeom prst="rect">
            <a:avLst/>
          </a:prstGeom>
          <a:noFill/>
          <a:ln>
            <a:noFill/>
          </a:ln>
        </p:spPr>
        <p:txBody>
          <a:bodyPr anchorCtr="0" anchor="t" bIns="243800" lIns="243800" spcFirstLastPara="1" rIns="243800" wrap="square" tIns="243800">
            <a:noAutofit/>
          </a:bodyPr>
          <a:lstStyle>
            <a:lvl1pPr lvl="0"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5600"/>
              <a:buFont typeface="Arial"/>
              <a:buNone/>
              <a:defRPr b="0" i="0" sz="5600" u="none" cap="none" strike="noStrike">
                <a:solidFill>
                  <a:schemeClr val="dk2"/>
                </a:solidFill>
                <a:latin typeface="Arial"/>
                <a:ea typeface="Arial"/>
                <a:cs typeface="Arial"/>
                <a:sym typeface="Arial"/>
              </a:defRPr>
            </a:lvl9pPr>
          </a:lstStyle>
          <a:p/>
        </p:txBody>
      </p:sp>
      <p:sp>
        <p:nvSpPr>
          <p:cNvPr id="112" name="Google Shape;112;p22"/>
          <p:cNvSpPr txBox="1"/>
          <p:nvPr>
            <p:ph idx="2" type="body"/>
          </p:nvPr>
        </p:nvSpPr>
        <p:spPr>
          <a:xfrm>
            <a:off x="13172000" y="1930867"/>
            <a:ext cx="10232100" cy="9853500"/>
          </a:xfrm>
          <a:prstGeom prst="rect">
            <a:avLst/>
          </a:prstGeom>
          <a:noFill/>
          <a:ln>
            <a:noFill/>
          </a:ln>
        </p:spPr>
        <p:txBody>
          <a:bodyPr anchorCtr="0" anchor="ctr"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113" name="Google Shape;113;p22"/>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3"/>
          <p:cNvSpPr txBox="1"/>
          <p:nvPr>
            <p:ph idx="1" type="body"/>
          </p:nvPr>
        </p:nvSpPr>
        <p:spPr>
          <a:xfrm>
            <a:off x="831200" y="11281533"/>
            <a:ext cx="15996900" cy="1613700"/>
          </a:xfrm>
          <a:prstGeom prst="rect">
            <a:avLst/>
          </a:prstGeom>
          <a:noFill/>
          <a:ln>
            <a:noFill/>
          </a:ln>
        </p:spPr>
        <p:txBody>
          <a:bodyPr anchorCtr="0" anchor="ctr" bIns="243800" lIns="243800" spcFirstLastPara="1" rIns="243800" wrap="square" tIns="243800">
            <a:noAutofit/>
          </a:bodyPr>
          <a:lstStyle>
            <a:lvl1pPr indent="-228600" lvl="0" marL="457200" marR="0" rtl="0" algn="l">
              <a:lnSpc>
                <a:spcPct val="100000"/>
              </a:lnSpc>
              <a:spcBef>
                <a:spcPts val="0"/>
              </a:spcBef>
              <a:spcAft>
                <a:spcPts val="0"/>
              </a:spcAft>
              <a:buClr>
                <a:schemeClr val="dk2"/>
              </a:buClr>
              <a:buSzPts val="4800"/>
              <a:buFont typeface="Arial"/>
              <a:buNone/>
              <a:defRPr b="0" i="0" sz="4800" u="none" cap="none" strike="noStrike">
                <a:solidFill>
                  <a:schemeClr val="dk2"/>
                </a:solidFill>
                <a:latin typeface="Arial"/>
                <a:ea typeface="Arial"/>
                <a:cs typeface="Arial"/>
                <a:sym typeface="Arial"/>
              </a:defRPr>
            </a:lvl1pPr>
          </a:lstStyle>
          <a:p/>
        </p:txBody>
      </p:sp>
      <p:sp>
        <p:nvSpPr>
          <p:cNvPr id="116" name="Google Shape;116;p23"/>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4"/>
          <p:cNvSpPr txBox="1"/>
          <p:nvPr>
            <p:ph hasCustomPrompt="1" type="title"/>
          </p:nvPr>
        </p:nvSpPr>
        <p:spPr>
          <a:xfrm>
            <a:off x="831200" y="2949667"/>
            <a:ext cx="22721700" cy="5235900"/>
          </a:xfrm>
          <a:prstGeom prst="rect">
            <a:avLst/>
          </a:prstGeom>
          <a:noFill/>
          <a:ln>
            <a:noFill/>
          </a:ln>
        </p:spPr>
        <p:txBody>
          <a:bodyPr anchorCtr="0" anchor="b" bIns="243800" lIns="243800" spcFirstLastPara="1" rIns="243800" wrap="square" tIns="243800">
            <a:noAutofit/>
          </a:bodyPr>
          <a:lstStyle>
            <a:lvl1pPr lvl="0"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2000"/>
              <a:buFont typeface="Arial"/>
              <a:buNone/>
              <a:defRPr b="0" i="0" sz="32000" u="none" cap="none" strike="noStrike">
                <a:solidFill>
                  <a:schemeClr val="dk1"/>
                </a:solidFill>
                <a:latin typeface="Arial"/>
                <a:ea typeface="Arial"/>
                <a:cs typeface="Arial"/>
                <a:sym typeface="Arial"/>
              </a:defRPr>
            </a:lvl9pPr>
          </a:lstStyle>
          <a:p>
            <a:r>
              <a:t>xx%</a:t>
            </a:r>
          </a:p>
        </p:txBody>
      </p:sp>
      <p:sp>
        <p:nvSpPr>
          <p:cNvPr id="119" name="Google Shape;119;p24"/>
          <p:cNvSpPr txBox="1"/>
          <p:nvPr>
            <p:ph idx="1" type="body"/>
          </p:nvPr>
        </p:nvSpPr>
        <p:spPr>
          <a:xfrm>
            <a:off x="831200" y="8405933"/>
            <a:ext cx="22721700" cy="3468900"/>
          </a:xfrm>
          <a:prstGeom prst="rect">
            <a:avLst/>
          </a:prstGeom>
          <a:noFill/>
          <a:ln>
            <a:noFill/>
          </a:ln>
        </p:spPr>
        <p:txBody>
          <a:bodyPr anchorCtr="0" anchor="t" bIns="243800" lIns="243800" spcFirstLastPara="1" rIns="243800" wrap="square" tIns="243800">
            <a:noAutofit/>
          </a:bodyPr>
          <a:lstStyle>
            <a:lvl1pPr indent="-533400" lvl="0" marL="457200" marR="0" rtl="0" algn="ctr">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ctr">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ctr">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120" name="Google Shape;120;p24"/>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5"/>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4387453" y="1785937"/>
            <a:ext cx="15609095" cy="10144126"/>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33" name="Google Shape;33;p4"/>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34" name="Shape 34"/>
        <p:cNvGrpSpPr/>
        <p:nvPr/>
      </p:nvGrpSpPr>
      <p:grpSpPr>
        <a:xfrm>
          <a:off x="0" y="0"/>
          <a:ext cx="0" cy="0"/>
          <a:chOff x="0" y="0"/>
          <a:chExt cx="0" cy="0"/>
        </a:xfrm>
      </p:grpSpPr>
      <p:sp>
        <p:nvSpPr>
          <p:cNvPr id="35" name="Google Shape;35;p5"/>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36" name="Google Shape;36;p5"/>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7" name="Shape 37"/>
        <p:cNvGrpSpPr/>
        <p:nvPr/>
      </p:nvGrpSpPr>
      <p:grpSpPr>
        <a:xfrm>
          <a:off x="0" y="0"/>
          <a:ext cx="0" cy="0"/>
          <a:chOff x="0" y="0"/>
          <a:chExt cx="0" cy="0"/>
        </a:xfrm>
      </p:grpSpPr>
      <p:sp>
        <p:nvSpPr>
          <p:cNvPr id="38" name="Google Shape;38;p6"/>
          <p:cNvSpPr txBox="1"/>
          <p:nvPr>
            <p:ph type="title"/>
          </p:nvPr>
        </p:nvSpPr>
        <p:spPr>
          <a:xfrm>
            <a:off x="2836900" y="7835210"/>
            <a:ext cx="14716126" cy="4643439"/>
          </a:xfrm>
          <a:prstGeom prst="rect">
            <a:avLst/>
          </a:prstGeom>
          <a:noFill/>
          <a:ln>
            <a:noFill/>
          </a:ln>
        </p:spPr>
        <p:txBody>
          <a:bodyPr anchorCtr="0" anchor="t" bIns="71425" lIns="71425" spcFirstLastPara="1" rIns="71425" wrap="square" tIns="71425">
            <a:noAutofit/>
          </a:bodyPr>
          <a:lstStyle>
            <a:lvl1pPr lvl="0" marR="0" algn="l">
              <a:lnSpc>
                <a:spcPct val="100000"/>
              </a:lnSpc>
              <a:spcBef>
                <a:spcPts val="0"/>
              </a:spcBef>
              <a:spcAft>
                <a:spcPts val="0"/>
              </a:spcAft>
              <a:buClr>
                <a:srgbClr val="56BADC"/>
              </a:buClr>
              <a:buSzPts val="11200"/>
              <a:buFont typeface="Arial"/>
              <a:buNone/>
              <a:defRPr b="0" i="0" sz="11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39" name="Google Shape;39;p6"/>
          <p:cNvGrpSpPr/>
          <p:nvPr/>
        </p:nvGrpSpPr>
        <p:grpSpPr>
          <a:xfrm>
            <a:off x="2867659" y="7705366"/>
            <a:ext cx="17391185" cy="46228"/>
            <a:chOff x="0" y="0"/>
            <a:chExt cx="17391183" cy="46227"/>
          </a:xfrm>
        </p:grpSpPr>
        <p:sp>
          <p:nvSpPr>
            <p:cNvPr id="40" name="Google Shape;40;p6"/>
            <p:cNvSpPr/>
            <p:nvPr/>
          </p:nvSpPr>
          <p:spPr>
            <a:xfrm>
              <a:off x="0" y="0"/>
              <a:ext cx="5231804" cy="46227"/>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1" name="Google Shape;41;p6"/>
            <p:cNvSpPr/>
            <p:nvPr/>
          </p:nvSpPr>
          <p:spPr>
            <a:xfrm>
              <a:off x="5204271" y="0"/>
              <a:ext cx="6982639" cy="46227"/>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42" name="Google Shape;42;p6"/>
            <p:cNvSpPr/>
            <p:nvPr/>
          </p:nvSpPr>
          <p:spPr>
            <a:xfrm>
              <a:off x="12160240" y="0"/>
              <a:ext cx="5230943" cy="46227"/>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sp>
        <p:nvSpPr>
          <p:cNvPr id="43" name="Google Shape;43;p6"/>
          <p:cNvSpPr txBox="1"/>
          <p:nvPr>
            <p:ph idx="1" type="body"/>
          </p:nvPr>
        </p:nvSpPr>
        <p:spPr>
          <a:xfrm>
            <a:off x="2988204" y="6032262"/>
            <a:ext cx="14716126" cy="1589485"/>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pic>
        <p:nvPicPr>
          <p:cNvPr descr="影像" id="44" name="Google Shape;44;p6"/>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45" name="Google Shape;45;p6"/>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1257300" y="571500"/>
            <a:ext cx="15609095" cy="1511300"/>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46534" y="13558391"/>
            <a:ext cx="24477071" cy="157610"/>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110383" y="11605138"/>
            <a:ext cx="4119416" cy="1971162"/>
          </a:xfrm>
          <a:prstGeom prst="rect">
            <a:avLst/>
          </a:prstGeom>
          <a:noFill/>
          <a:ln>
            <a:noFill/>
          </a:ln>
        </p:spPr>
      </p:pic>
      <p:cxnSp>
        <p:nvCxnSpPr>
          <p:cNvPr id="54" name="Google Shape;54;p7"/>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20350027" y="12985122"/>
            <a:ext cx="3897695" cy="514865"/>
          </a:xfrm>
          <a:prstGeom prst="rect">
            <a:avLst/>
          </a:prstGeom>
          <a:noFill/>
          <a:ln>
            <a:noFill/>
          </a:ln>
        </p:spPr>
      </p:pic>
      <p:sp>
        <p:nvSpPr>
          <p:cNvPr id="56" name="Google Shape;56;p7"/>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12495609" y="892968"/>
            <a:ext cx="7500938" cy="1155501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4387453" y="892968"/>
            <a:ext cx="7500938" cy="5607845"/>
          </a:xfrm>
          <a:prstGeom prst="rect">
            <a:avLst/>
          </a:prstGeom>
          <a:noFill/>
          <a:ln>
            <a:noFill/>
          </a:ln>
        </p:spPr>
        <p:txBody>
          <a:bodyPr anchorCtr="0" anchor="b" bIns="71425" lIns="71425" spcFirstLastPara="1" rIns="71425" wrap="square" tIns="71425">
            <a:noAutofit/>
          </a:bodyPr>
          <a:lstStyle>
            <a:lvl1pPr lvl="0" marR="0" algn="ctr">
              <a:lnSpc>
                <a:spcPct val="100000"/>
              </a:lnSpc>
              <a:spcBef>
                <a:spcPts val="0"/>
              </a:spcBef>
              <a:spcAft>
                <a:spcPts val="0"/>
              </a:spcAft>
              <a:buClr>
                <a:srgbClr val="000000"/>
              </a:buClr>
              <a:buSzPts val="8400"/>
              <a:buFont typeface="Helvetica Neue"/>
              <a:buNone/>
              <a:defRPr b="0" i="0" sz="84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4387453" y="6643687"/>
            <a:ext cx="7500938" cy="5786438"/>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5334000" y="946546"/>
            <a:ext cx="13716002" cy="830461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4833937" y="9447609"/>
            <a:ext cx="14716126" cy="2000251"/>
          </a:xfrm>
          <a:prstGeom prst="rect">
            <a:avLst/>
          </a:prstGeom>
          <a:noFill/>
          <a:ln>
            <a:noFill/>
          </a:ln>
        </p:spPr>
        <p:txBody>
          <a:bodyPr anchorCtr="0" anchor="b"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4833937" y="11465718"/>
            <a:ext cx="14716126" cy="1589486"/>
          </a:xfrm>
          <a:prstGeom prst="rect">
            <a:avLst/>
          </a:prstGeom>
          <a:noFill/>
          <a:ln>
            <a:noFill/>
          </a:ln>
        </p:spPr>
        <p:txBody>
          <a:bodyPr anchorCtr="0" anchor="t" bIns="71425" lIns="71425" spcFirstLastPara="1" rIns="71425" wrap="square" tIns="71425">
            <a:noAutofit/>
          </a:bodyPr>
          <a:lstStyle>
            <a:lvl1pPr indent="-228600" lvl="0" marL="4572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1pPr>
            <a:lvl2pPr indent="-228600" lvl="1" marL="9144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2pPr>
            <a:lvl3pPr indent="-228600" lvl="2" marL="13716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3pPr>
            <a:lvl4pPr indent="-228600" lvl="3" marL="18288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4pPr>
            <a:lvl5pPr indent="-228600" lvl="4" marL="2286000" marR="0" algn="l">
              <a:lnSpc>
                <a:spcPct val="80000"/>
              </a:lnSpc>
              <a:spcBef>
                <a:spcPts val="3200"/>
              </a:spcBef>
              <a:spcAft>
                <a:spcPts val="0"/>
              </a:spcAft>
              <a:buClr>
                <a:srgbClr val="A6AAA9"/>
              </a:buClr>
              <a:buSzPts val="6700"/>
              <a:buFont typeface="Arial"/>
              <a:buNone/>
              <a:defRPr b="0" i="0" sz="6700" u="none" cap="none" strike="noStrike">
                <a:solidFill>
                  <a:srgbClr val="A6AAA9"/>
                </a:solidFill>
                <a:latin typeface="Arial"/>
                <a:ea typeface="Arial"/>
                <a:cs typeface="Arial"/>
                <a:sym typeface="Arial"/>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12495609" y="3643312"/>
            <a:ext cx="7500938" cy="884039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4387453" y="357187"/>
            <a:ext cx="15609095" cy="3036095"/>
          </a:xfrm>
          <a:prstGeom prst="rect">
            <a:avLst/>
          </a:prstGeom>
          <a:noFill/>
          <a:ln>
            <a:noFill/>
          </a:ln>
        </p:spPr>
        <p:txBody>
          <a:bodyPr anchorCtr="0" anchor="ctr" bIns="71425" lIns="71425" spcFirstLastPara="1" rIns="71425" wrap="square" tIns="71425">
            <a:noAutofit/>
          </a:bodyPr>
          <a:lstStyle>
            <a:lvl1pPr lvl="0"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4387453" y="3643312"/>
            <a:ext cx="7500938" cy="8840392"/>
          </a:xfrm>
          <a:prstGeom prst="rect">
            <a:avLst/>
          </a:prstGeom>
          <a:noFill/>
          <a:ln>
            <a:noFill/>
          </a:ln>
        </p:spPr>
        <p:txBody>
          <a:bodyPr anchorCtr="0" anchor="ctr" bIns="71425" lIns="71425" spcFirstLastPara="1" rIns="71425" wrap="square" tIns="71425">
            <a:noAutofit/>
          </a:bodyPr>
          <a:lstStyle>
            <a:lvl1pPr indent="-578485" lvl="0" marL="4572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1pPr>
            <a:lvl2pPr indent="-578485" lvl="1" marL="9144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2pPr>
            <a:lvl3pPr indent="-578485" lvl="2" marL="13716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3pPr>
            <a:lvl4pPr indent="-578485" lvl="3" marL="18288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4pPr>
            <a:lvl5pPr indent="-578485" lvl="4" marL="2286000" marR="0" algn="l">
              <a:lnSpc>
                <a:spcPct val="100000"/>
              </a:lnSpc>
              <a:spcBef>
                <a:spcPts val="4500"/>
              </a:spcBef>
              <a:spcAft>
                <a:spcPts val="0"/>
              </a:spcAft>
              <a:buClr>
                <a:srgbClr val="000000"/>
              </a:buClr>
              <a:buSzPts val="5510"/>
              <a:buFont typeface="Helvetica Neue"/>
              <a:buChar char="•"/>
              <a:defRPr b="0" i="0" sz="3800" u="none" cap="none" strike="noStrike">
                <a:solidFill>
                  <a:srgbClr val="000000"/>
                </a:solidFill>
                <a:latin typeface="Helvetica Neue"/>
                <a:ea typeface="Helvetica Neue"/>
                <a:cs typeface="Helvetica Neue"/>
                <a:sym typeface="Helvetica Neue"/>
              </a:defRPr>
            </a:lvl5pPr>
            <a:lvl6pPr indent="-633729" lvl="5" marL="27432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11954103" y="13073062"/>
            <a:ext cx="466269" cy="473076"/>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4786" y="575931"/>
            <a:ext cx="15609095" cy="1515138"/>
          </a:xfrm>
          <a:prstGeom prst="rect">
            <a:avLst/>
          </a:prstGeom>
          <a:noFill/>
          <a:ln>
            <a:noFill/>
          </a:ln>
        </p:spPr>
        <p:txBody>
          <a:bodyPr anchorCtr="0" anchor="ctr" bIns="71425" lIns="71425" spcFirstLastPara="1" rIns="71425" wrap="square" tIns="71425">
            <a:noAutofit/>
          </a:bodyPr>
          <a:lstStyle>
            <a:lvl1pPr lvl="0"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7000"/>
              <a:buFont typeface="Arial"/>
              <a:buNone/>
              <a:defRPr b="0" i="0" sz="70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46534" y="13558391"/>
            <a:ext cx="24477071" cy="157610"/>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110383" y="11605138"/>
            <a:ext cx="4119416" cy="1971162"/>
          </a:xfrm>
          <a:prstGeom prst="rect">
            <a:avLst/>
          </a:prstGeom>
          <a:noFill/>
          <a:ln>
            <a:noFill/>
          </a:ln>
        </p:spPr>
      </p:pic>
      <p:cxnSp>
        <p:nvCxnSpPr>
          <p:cNvPr id="12" name="Google Shape;12;p1"/>
          <p:cNvCxnSpPr/>
          <p:nvPr/>
        </p:nvCxnSpPr>
        <p:spPr>
          <a:xfrm>
            <a:off x="1202282" y="2011263"/>
            <a:ext cx="21941337" cy="1"/>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20350027" y="12985122"/>
            <a:ext cx="3897695" cy="514865"/>
          </a:xfrm>
          <a:prstGeom prst="rect">
            <a:avLst/>
          </a:prstGeom>
          <a:noFill/>
          <a:ln>
            <a:noFill/>
          </a:ln>
        </p:spPr>
      </p:pic>
      <p:sp>
        <p:nvSpPr>
          <p:cNvPr id="14" name="Google Shape;14;p1"/>
          <p:cNvSpPr txBox="1"/>
          <p:nvPr>
            <p:ph idx="1" type="body"/>
          </p:nvPr>
        </p:nvSpPr>
        <p:spPr>
          <a:xfrm>
            <a:off x="4387453" y="3643312"/>
            <a:ext cx="15609095" cy="8840392"/>
          </a:xfrm>
          <a:prstGeom prst="rect">
            <a:avLst/>
          </a:prstGeom>
          <a:noFill/>
          <a:ln>
            <a:noFill/>
          </a:ln>
        </p:spPr>
        <p:txBody>
          <a:bodyPr anchorCtr="0" anchor="ctr" bIns="71425" lIns="71425" spcFirstLastPara="1" rIns="71425" wrap="square" tIns="71425">
            <a:noAutofit/>
          </a:bodyPr>
          <a:lstStyle>
            <a:lvl1pPr indent="-633730" lvl="0" marL="457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1pPr>
            <a:lvl2pPr indent="-633730" lvl="1" marL="914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2pPr>
            <a:lvl3pPr indent="-633730" lvl="2" marL="1371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3pPr>
            <a:lvl4pPr indent="-633730" lvl="3" marL="1828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4pPr>
            <a:lvl5pPr indent="-633729" lvl="4" marL="22860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5pPr>
            <a:lvl6pPr indent="-633729" lvl="5" marL="27432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6pPr>
            <a:lvl7pPr indent="-633729" lvl="6" marL="32004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7pPr>
            <a:lvl8pPr indent="-633729" lvl="7" marL="36576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8pPr>
            <a:lvl9pPr indent="-633729" lvl="8" marL="4114800" marR="0" rtl="0" algn="l">
              <a:lnSpc>
                <a:spcPct val="100000"/>
              </a:lnSpc>
              <a:spcBef>
                <a:spcPts val="5900"/>
              </a:spcBef>
              <a:spcAft>
                <a:spcPts val="0"/>
              </a:spcAft>
              <a:buClr>
                <a:srgbClr val="000000"/>
              </a:buClr>
              <a:buSzPts val="6380"/>
              <a:buFont typeface="Helvetica Neue"/>
              <a:buChar char="•"/>
              <a:defRPr b="0" i="0" sz="44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11954103" y="13073062"/>
            <a:ext cx="466269" cy="477671"/>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200"/>
              <a:buFont typeface="Helvetica Neue Light"/>
              <a:buNone/>
              <a:defRPr b="0" i="0" sz="22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noAutofit/>
          </a:bodyPr>
          <a:lstStyle>
            <a:lvl1pPr lvl="0"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7500"/>
              <a:buFont typeface="Arial"/>
              <a:buNone/>
              <a:defRPr b="0" i="0" sz="7500" u="none" cap="none" strike="noStrike">
                <a:solidFill>
                  <a:schemeClr val="dk1"/>
                </a:solidFill>
                <a:latin typeface="Arial"/>
                <a:ea typeface="Arial"/>
                <a:cs typeface="Arial"/>
                <a:sym typeface="Arial"/>
              </a:defRPr>
            </a:lvl9pPr>
          </a:lstStyle>
          <a:p/>
        </p:txBody>
      </p:sp>
      <p:sp>
        <p:nvSpPr>
          <p:cNvPr id="84" name="Google Shape;84;p14"/>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noAutofit/>
          </a:bodyPr>
          <a:lstStyle>
            <a:lvl1pPr indent="-533400" lvl="0" marL="457200" marR="0" rtl="0" algn="l">
              <a:lnSpc>
                <a:spcPct val="115000"/>
              </a:lnSpc>
              <a:spcBef>
                <a:spcPts val="0"/>
              </a:spcBef>
              <a:spcAft>
                <a:spcPts val="0"/>
              </a:spcAft>
              <a:buClr>
                <a:schemeClr val="dk2"/>
              </a:buClr>
              <a:buSzPts val="4800"/>
              <a:buFont typeface="Arial"/>
              <a:buChar char="●"/>
              <a:defRPr b="0" i="0" sz="4800" u="none" cap="none" strike="noStrike">
                <a:solidFill>
                  <a:schemeClr val="dk2"/>
                </a:solidFill>
                <a:latin typeface="Arial"/>
                <a:ea typeface="Arial"/>
                <a:cs typeface="Arial"/>
                <a:sym typeface="Arial"/>
              </a:defRPr>
            </a:lvl1pPr>
            <a:lvl2pPr indent="-463550" lvl="1" marL="914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2pPr>
            <a:lvl3pPr indent="-463550" lvl="2" marL="1371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3pPr>
            <a:lvl4pPr indent="-463550" lvl="3" marL="18288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4pPr>
            <a:lvl5pPr indent="-463550" lvl="4" marL="22860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5pPr>
            <a:lvl6pPr indent="-463550" lvl="5" marL="27432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6pPr>
            <a:lvl7pPr indent="-463550" lvl="6" marL="32004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7pPr>
            <a:lvl8pPr indent="-463550" lvl="7" marL="3657600" marR="0" rtl="0" algn="l">
              <a:lnSpc>
                <a:spcPct val="115000"/>
              </a:lnSpc>
              <a:spcBef>
                <a:spcPts val="4300"/>
              </a:spcBef>
              <a:spcAft>
                <a:spcPts val="0"/>
              </a:spcAft>
              <a:buClr>
                <a:schemeClr val="dk2"/>
              </a:buClr>
              <a:buSzPts val="3700"/>
              <a:buFont typeface="Arial"/>
              <a:buChar char="○"/>
              <a:defRPr b="0" i="0" sz="3700" u="none" cap="none" strike="noStrike">
                <a:solidFill>
                  <a:schemeClr val="dk2"/>
                </a:solidFill>
                <a:latin typeface="Arial"/>
                <a:ea typeface="Arial"/>
                <a:cs typeface="Arial"/>
                <a:sym typeface="Arial"/>
              </a:defRPr>
            </a:lvl8pPr>
            <a:lvl9pPr indent="-463550" lvl="8" marL="4114800" marR="0" rtl="0" algn="l">
              <a:lnSpc>
                <a:spcPct val="115000"/>
              </a:lnSpc>
              <a:spcBef>
                <a:spcPts val="4300"/>
              </a:spcBef>
              <a:spcAft>
                <a:spcPts val="4300"/>
              </a:spcAft>
              <a:buClr>
                <a:schemeClr val="dk2"/>
              </a:buClr>
              <a:buSzPts val="3700"/>
              <a:buFont typeface="Arial"/>
              <a:buChar char="■"/>
              <a:defRPr b="0" i="0" sz="3700" u="none" cap="none" strike="noStrike">
                <a:solidFill>
                  <a:schemeClr val="dk2"/>
                </a:solidFill>
                <a:latin typeface="Arial"/>
                <a:ea typeface="Arial"/>
                <a:cs typeface="Arial"/>
                <a:sym typeface="Arial"/>
              </a:defRPr>
            </a:lvl9pPr>
          </a:lstStyle>
          <a:p/>
        </p:txBody>
      </p:sp>
      <p:sp>
        <p:nvSpPr>
          <p:cNvPr id="85" name="Google Shape;85;p14"/>
          <p:cNvSpPr txBox="1"/>
          <p:nvPr>
            <p:ph idx="12" type="sldNum"/>
          </p:nvPr>
        </p:nvSpPr>
        <p:spPr>
          <a:xfrm>
            <a:off x="22593220" y="12435246"/>
            <a:ext cx="1463100" cy="1049700"/>
          </a:xfrm>
          <a:prstGeom prst="rect">
            <a:avLst/>
          </a:prstGeom>
          <a:noFill/>
          <a:ln>
            <a:noFill/>
          </a:ln>
        </p:spPr>
        <p:txBody>
          <a:bodyPr anchorCtr="0" anchor="ctr" bIns="243800" lIns="243800" spcFirstLastPara="1" rIns="243800" wrap="square" tIns="243800">
            <a:noAutofit/>
          </a:bodyPr>
          <a:lstStyle>
            <a:lvl1pPr indent="0" lvl="0"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700"/>
              <a:buFont typeface="Arial"/>
              <a:buNone/>
              <a:defRPr b="0" i="0" sz="27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open?id=16hpIwZ6dNaD8CcNk4Yvq7jjrVFMTjPYZ" TargetMode="External"/><Relationship Id="rId4" Type="http://schemas.openxmlformats.org/officeDocument/2006/relationships/hyperlink" Target="https://drive.google.com/open?id=1WBHhaTDqMUJnUfy53N5FpZn8R72yhnr_" TargetMode="External"/><Relationship Id="rId5" Type="http://schemas.openxmlformats.org/officeDocument/2006/relationships/hyperlink" Target="https://www.youtube.com/playlist?list=PL1f_B9coMEeArkdyHAQF1ZoR6XuGXjvn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youtube.com/watch?v=BqtoBNGYprA" TargetMode="Externa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www.youtube.com/watch?v=YWjdf3eCIPY"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h0mlHPol0K4" TargetMode="Externa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youtube.com/watch?v=JPsG6Kurm3E"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youtube.com/watch?v=J-YrMTVl_ww" TargetMode="Externa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idx="4294967295" type="ctrTitle"/>
          </p:nvPr>
        </p:nvSpPr>
        <p:spPr>
          <a:xfrm>
            <a:off x="4833925" y="6093806"/>
            <a:ext cx="14716199" cy="1879200"/>
          </a:xfrm>
          <a:prstGeom prst="rect">
            <a:avLst/>
          </a:prstGeom>
          <a:noFill/>
          <a:ln>
            <a:noFill/>
          </a:ln>
        </p:spPr>
        <p:txBody>
          <a:bodyPr anchorCtr="0" anchor="b" bIns="71425" lIns="71425" spcFirstLastPara="1" rIns="71425" wrap="square" tIns="71425">
            <a:noAutofit/>
          </a:bodyPr>
          <a:lstStyle/>
          <a:p>
            <a:pPr indent="0" lvl="0" marL="0" marR="0" rtl="0" algn="ctr">
              <a:lnSpc>
                <a:spcPct val="100000"/>
              </a:lnSpc>
              <a:spcBef>
                <a:spcPts val="0"/>
              </a:spcBef>
              <a:spcAft>
                <a:spcPts val="0"/>
              </a:spcAft>
              <a:buClr>
                <a:srgbClr val="1A1A1A"/>
              </a:buClr>
              <a:buSzPts val="11200"/>
              <a:buFont typeface="Arial"/>
              <a:buNone/>
            </a:pPr>
            <a:r>
              <a:rPr b="1" i="0" lang="en-US" sz="11200" u="none" cap="none" strike="noStrike">
                <a:solidFill>
                  <a:srgbClr val="1A1A1A"/>
                </a:solidFill>
                <a:latin typeface="Arial"/>
                <a:ea typeface="Arial"/>
                <a:cs typeface="Arial"/>
                <a:sym typeface="Arial"/>
              </a:rPr>
              <a:t>機率與統計</a:t>
            </a:r>
            <a:endParaRPr b="1" i="0" sz="11200" u="none" cap="none" strike="noStrike">
              <a:solidFill>
                <a:srgbClr val="1A1A1A"/>
              </a:solidFill>
              <a:latin typeface="Arial"/>
              <a:ea typeface="Arial"/>
              <a:cs typeface="Arial"/>
              <a:sym typeface="Arial"/>
            </a:endParaRPr>
          </a:p>
        </p:txBody>
      </p:sp>
      <p:sp>
        <p:nvSpPr>
          <p:cNvPr id="128" name="Google Shape;128;p26"/>
          <p:cNvSpPr txBox="1"/>
          <p:nvPr>
            <p:ph idx="4294967295" type="subTitle"/>
          </p:nvPr>
        </p:nvSpPr>
        <p:spPr>
          <a:xfrm>
            <a:off x="13024225" y="8169300"/>
            <a:ext cx="6143400" cy="1254000"/>
          </a:xfrm>
          <a:prstGeom prst="rect">
            <a:avLst/>
          </a:prstGeom>
          <a:noFill/>
          <a:ln>
            <a:noFill/>
          </a:ln>
        </p:spPr>
        <p:txBody>
          <a:bodyPr anchorCtr="0" anchor="t" bIns="71425" lIns="71425" spcFirstLastPara="1" rIns="71425" wrap="square" tIns="71425">
            <a:noAutofit/>
          </a:bodyPr>
          <a:lstStyle/>
          <a:p>
            <a:pPr indent="0" lvl="0" marL="0" marR="0" rtl="0" algn="l">
              <a:lnSpc>
                <a:spcPct val="80000"/>
              </a:lnSpc>
              <a:spcBef>
                <a:spcPts val="1200"/>
              </a:spcBef>
              <a:spcAft>
                <a:spcPts val="0"/>
              </a:spcAft>
              <a:buClr>
                <a:srgbClr val="A6AAA9"/>
              </a:buClr>
              <a:buSzPts val="6700"/>
              <a:buFont typeface="Arial"/>
              <a:buNone/>
            </a:pPr>
            <a:r>
              <a:rPr b="0" i="0" lang="en-US" sz="6700" u="none" cap="none" strike="noStrike">
                <a:solidFill>
                  <a:srgbClr val="999999"/>
                </a:solidFill>
                <a:latin typeface="Arial"/>
                <a:ea typeface="Arial"/>
                <a:cs typeface="Arial"/>
                <a:sym typeface="Arial"/>
              </a:rPr>
              <a:t>吳漢銘&amp;教研處</a:t>
            </a:r>
            <a:endParaRPr b="0" i="0" sz="6700" u="none" cap="none" strike="noStrike">
              <a:solidFill>
                <a:srgbClr val="999999"/>
              </a:solidFill>
              <a:latin typeface="Arial"/>
              <a:ea typeface="Arial"/>
              <a:cs typeface="Arial"/>
              <a:sym typeface="Arial"/>
            </a:endParaRPr>
          </a:p>
        </p:txBody>
      </p:sp>
      <p:grpSp>
        <p:nvGrpSpPr>
          <p:cNvPr id="129" name="Google Shape;129;p26"/>
          <p:cNvGrpSpPr/>
          <p:nvPr/>
        </p:nvGrpSpPr>
        <p:grpSpPr>
          <a:xfrm>
            <a:off x="-46534" y="13558391"/>
            <a:ext cx="24477071" cy="157610"/>
            <a:chOff x="0" y="0"/>
            <a:chExt cx="24477068" cy="157609"/>
          </a:xfrm>
        </p:grpSpPr>
        <p:sp>
          <p:nvSpPr>
            <p:cNvPr id="130" name="Google Shape;130;p26"/>
            <p:cNvSpPr/>
            <p:nvPr/>
          </p:nvSpPr>
          <p:spPr>
            <a:xfrm>
              <a:off x="0" y="0"/>
              <a:ext cx="7363457" cy="157609"/>
            </a:xfrm>
            <a:prstGeom prst="rect">
              <a:avLst/>
            </a:prstGeom>
            <a:solidFill>
              <a:srgbClr val="D669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31" name="Google Shape;131;p26"/>
            <p:cNvSpPr/>
            <p:nvPr/>
          </p:nvSpPr>
          <p:spPr>
            <a:xfrm>
              <a:off x="7324707" y="0"/>
              <a:ext cx="9827654" cy="157609"/>
            </a:xfrm>
            <a:prstGeom prst="rect">
              <a:avLst/>
            </a:prstGeom>
            <a:solidFill>
              <a:srgbClr val="EFBA57"/>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sp>
          <p:nvSpPr>
            <p:cNvPr id="132" name="Google Shape;132;p26"/>
            <p:cNvSpPr/>
            <p:nvPr/>
          </p:nvSpPr>
          <p:spPr>
            <a:xfrm>
              <a:off x="17114825" y="0"/>
              <a:ext cx="7362243" cy="157609"/>
            </a:xfrm>
            <a:prstGeom prst="rect">
              <a:avLst/>
            </a:prstGeom>
            <a:solidFill>
              <a:srgbClr val="3068AA"/>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1" i="0" sz="3200" u="none" cap="none" strike="noStrike">
                <a:solidFill>
                  <a:srgbClr val="000000"/>
                </a:solidFill>
                <a:latin typeface="Helvetica Neue"/>
                <a:ea typeface="Helvetica Neue"/>
                <a:cs typeface="Helvetica Neue"/>
                <a:sym typeface="Helvetica Neue"/>
              </a:endParaRPr>
            </a:p>
          </p:txBody>
        </p:sp>
      </p:grpSp>
      <p:cxnSp>
        <p:nvCxnSpPr>
          <p:cNvPr id="133" name="Google Shape;133;p26"/>
          <p:cNvCxnSpPr/>
          <p:nvPr/>
        </p:nvCxnSpPr>
        <p:spPr>
          <a:xfrm>
            <a:off x="5216425" y="8051500"/>
            <a:ext cx="13951200" cy="39300"/>
          </a:xfrm>
          <a:prstGeom prst="straightConnector1">
            <a:avLst/>
          </a:prstGeom>
          <a:noFill/>
          <a:ln cap="flat" cmpd="sng" w="76200">
            <a:solidFill>
              <a:schemeClr val="dk2"/>
            </a:solidFill>
            <a:prstDash val="solid"/>
            <a:round/>
            <a:headEnd len="sm" w="sm" type="none"/>
            <a:tailEnd len="sm" w="sm" type="none"/>
          </a:ln>
        </p:spPr>
      </p:cxnSp>
      <p:sp>
        <p:nvSpPr>
          <p:cNvPr id="134" name="Google Shape;134;p26"/>
          <p:cNvSpPr txBox="1"/>
          <p:nvPr/>
        </p:nvSpPr>
        <p:spPr>
          <a:xfrm>
            <a:off x="571500" y="9895725"/>
            <a:ext cx="4406400" cy="303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US" sz="4800" u="sng" cap="none" strike="noStrike">
                <a:solidFill>
                  <a:schemeClr val="hlink"/>
                </a:solidFill>
                <a:latin typeface="Arial"/>
                <a:ea typeface="Arial"/>
                <a:cs typeface="Arial"/>
                <a:sym typeface="Arial"/>
                <a:hlinkClick r:id="rId3"/>
              </a:rPr>
              <a:t>講師投影片</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0" i="0" lang="en-US" sz="4800" u="sng" cap="none" strike="noStrike">
                <a:solidFill>
                  <a:schemeClr val="hlink"/>
                </a:solidFill>
                <a:latin typeface="Arial"/>
                <a:ea typeface="Arial"/>
                <a:cs typeface="Arial"/>
                <a:sym typeface="Arial"/>
                <a:hlinkClick r:id="rId4"/>
              </a:rPr>
              <a:t>資料與程式碼</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0" i="0" lang="en-US" sz="4800" u="sng" cap="none" strike="noStrike">
                <a:solidFill>
                  <a:schemeClr val="hlink"/>
                </a:solidFill>
                <a:latin typeface="Arial"/>
                <a:ea typeface="Arial"/>
                <a:cs typeface="Arial"/>
                <a:sym typeface="Arial"/>
                <a:hlinkClick r:id="rId5"/>
              </a:rPr>
              <a:t>影片播放列表</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4</a:t>
            </a:r>
            <a:r>
              <a:rPr b="1" i="0" lang="en-US" sz="7200" u="none" cap="none" strike="noStrike">
                <a:solidFill>
                  <a:schemeClr val="dk1"/>
                </a:solidFill>
                <a:latin typeface="Arial"/>
                <a:ea typeface="Arial"/>
                <a:cs typeface="Arial"/>
                <a:sym typeface="Arial"/>
              </a:rPr>
              <a:t>.2 Exercise</a:t>
            </a:r>
            <a:endParaRPr b="1" i="0" sz="7200" u="none" cap="none" strike="noStrike">
              <a:solidFill>
                <a:schemeClr val="dk1"/>
              </a:solidFill>
              <a:latin typeface="Arial"/>
              <a:ea typeface="Arial"/>
              <a:cs typeface="Arial"/>
              <a:sym typeface="Arial"/>
            </a:endParaRPr>
          </a:p>
        </p:txBody>
      </p:sp>
      <p:sp>
        <p:nvSpPr>
          <p:cNvPr id="188" name="Google Shape;188;p35"/>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請完成資料讀取和探索式資料分析的習題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 ANOVA 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_4-2.</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PMingLiU"/>
              <a:ea typeface="PMingLiU"/>
              <a:cs typeface="PMingLiU"/>
              <a:sym typeface="PMingLiU"/>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194" name="Google Shape;194;p36"/>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5</a:t>
            </a:r>
            <a:r>
              <a:rPr b="1" i="0" lang="en-US" sz="9600" u="none" cap="none" strike="noStrike">
                <a:solidFill>
                  <a:srgbClr val="000000"/>
                </a:solidFill>
                <a:latin typeface="Arial"/>
                <a:ea typeface="Arial"/>
                <a:cs typeface="Arial"/>
                <a:sym typeface="Arial"/>
              </a:rPr>
              <a:t>.無母數統計</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254774" y="575925"/>
            <a:ext cx="165966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5</a:t>
            </a:r>
            <a:r>
              <a:rPr b="1" i="0" lang="en-US" sz="7200" u="none" cap="none" strike="noStrike">
                <a:solidFill>
                  <a:schemeClr val="dk1"/>
                </a:solidFill>
                <a:latin typeface="Arial"/>
                <a:ea typeface="Arial"/>
                <a:cs typeface="Arial"/>
                <a:sym typeface="Arial"/>
              </a:rPr>
              <a:t>.</a:t>
            </a:r>
            <a:r>
              <a:rPr b="1" lang="en-US" sz="7200">
                <a:solidFill>
                  <a:schemeClr val="dk1"/>
                </a:solidFill>
              </a:rPr>
              <a:t>1</a:t>
            </a:r>
            <a:r>
              <a:rPr b="1" i="0" lang="en-US" sz="7200" u="none" cap="none" strike="noStrike">
                <a:solidFill>
                  <a:schemeClr val="dk1"/>
                </a:solidFill>
                <a:latin typeface="Arial"/>
                <a:ea typeface="Arial"/>
                <a:cs typeface="Arial"/>
                <a:sym typeface="Arial"/>
              </a:rPr>
              <a:t> 常態分佈檢定、卡方檢定</a:t>
            </a:r>
            <a:endParaRPr b="0" i="0" sz="7200" u="none" cap="none" strike="noStrike">
              <a:solidFill>
                <a:srgbClr val="1A1A1A"/>
              </a:solidFill>
              <a:latin typeface="Arial"/>
              <a:ea typeface="Arial"/>
              <a:cs typeface="Arial"/>
              <a:sym typeface="Arial"/>
            </a:endParaRPr>
          </a:p>
        </p:txBody>
      </p:sp>
      <p:pic>
        <p:nvPicPr>
          <p:cNvPr id="200" name="Google Shape;200;p37" title="hmwu_StatR-05.2_Normality.mp4">
            <a:hlinkClick r:id="rId3"/>
          </p:cNvPr>
          <p:cNvPicPr preferRelativeResize="0"/>
          <p:nvPr/>
        </p:nvPicPr>
        <p:blipFill rotWithShape="1">
          <a:blip r:embed="rId4">
            <a:alphaModFix/>
          </a:blip>
          <a:srcRect b="0" l="0" r="0" t="0"/>
          <a:stretch/>
        </p:blipFill>
        <p:spPr>
          <a:xfrm>
            <a:off x="4612238" y="2090925"/>
            <a:ext cx="15159524" cy="11369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5</a:t>
            </a:r>
            <a:r>
              <a:rPr b="1" i="0" lang="en-US" sz="7200" u="none" cap="none" strike="noStrike">
                <a:solidFill>
                  <a:schemeClr val="dk1"/>
                </a:solidFill>
                <a:latin typeface="Arial"/>
                <a:ea typeface="Arial"/>
                <a:cs typeface="Arial"/>
                <a:sym typeface="Arial"/>
              </a:rPr>
              <a:t>.2 Exercise</a:t>
            </a:r>
            <a:endParaRPr b="1" i="0" sz="7200" u="none" cap="none" strike="noStrike">
              <a:solidFill>
                <a:schemeClr val="dk1"/>
              </a:solidFill>
              <a:latin typeface="Arial"/>
              <a:ea typeface="Arial"/>
              <a:cs typeface="Arial"/>
              <a:sym typeface="Arial"/>
            </a:endParaRPr>
          </a:p>
        </p:txBody>
      </p:sp>
      <p:sp>
        <p:nvSpPr>
          <p:cNvPr id="206" name="Google Shape;206;p38"/>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請完成常態分佈檢定的習題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請完成卡方獨立性檢定的習題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_5-2.</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PMingLiU"/>
              <a:ea typeface="PMingLiU"/>
              <a:cs typeface="PMingLiU"/>
              <a:sym typeface="PMingLiU"/>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212" name="Google Shape;212;p39"/>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6</a:t>
            </a:r>
            <a:r>
              <a:rPr b="1" i="0" lang="en-US" sz="9600" u="none" cap="none" strike="noStrike">
                <a:solidFill>
                  <a:srgbClr val="000000"/>
                </a:solidFill>
                <a:latin typeface="Arial"/>
                <a:ea typeface="Arial"/>
                <a:cs typeface="Arial"/>
                <a:sym typeface="Arial"/>
              </a:rPr>
              <a:t>.缺失值處理</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6</a:t>
            </a:r>
            <a:r>
              <a:rPr b="1" i="0" lang="en-US" sz="7200" u="none" cap="none" strike="noStrike">
                <a:solidFill>
                  <a:schemeClr val="dk1"/>
                </a:solidFill>
                <a:latin typeface="Arial"/>
                <a:ea typeface="Arial"/>
                <a:cs typeface="Arial"/>
                <a:sym typeface="Arial"/>
              </a:rPr>
              <a:t>.1 具缺失值資料、缺失值機制</a:t>
            </a:r>
            <a:endParaRPr b="0" i="0" sz="7200" u="none" cap="none" strike="noStrike">
              <a:solidFill>
                <a:srgbClr val="1A1A1A"/>
              </a:solidFill>
              <a:latin typeface="Arial"/>
              <a:ea typeface="Arial"/>
              <a:cs typeface="Arial"/>
              <a:sym typeface="Arial"/>
            </a:endParaRPr>
          </a:p>
        </p:txBody>
      </p:sp>
      <p:pic>
        <p:nvPicPr>
          <p:cNvPr id="218" name="Google Shape;218;p40" title="hmwu_StatR-07.1_MissingValues.mp4">
            <a:hlinkClick r:id="rId3"/>
          </p:cNvPr>
          <p:cNvPicPr preferRelativeResize="0"/>
          <p:nvPr/>
        </p:nvPicPr>
        <p:blipFill rotWithShape="1">
          <a:blip r:embed="rId4">
            <a:alphaModFix/>
          </a:blip>
          <a:srcRect b="0" l="0" r="0" t="0"/>
          <a:stretch/>
        </p:blipFill>
        <p:spPr>
          <a:xfrm>
            <a:off x="4613425" y="2090925"/>
            <a:ext cx="15157126" cy="1136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6</a:t>
            </a:r>
            <a:r>
              <a:rPr b="1" i="0" lang="en-US" sz="7200" u="none" cap="none" strike="noStrike">
                <a:solidFill>
                  <a:schemeClr val="dk1"/>
                </a:solidFill>
                <a:latin typeface="Arial"/>
                <a:ea typeface="Arial"/>
                <a:cs typeface="Arial"/>
                <a:sym typeface="Arial"/>
              </a:rPr>
              <a:t>.2 缺失值補值方式</a:t>
            </a:r>
            <a:endParaRPr b="0" i="0" sz="7200" u="none" cap="none" strike="noStrike">
              <a:solidFill>
                <a:srgbClr val="1A1A1A"/>
              </a:solidFill>
              <a:latin typeface="Arial"/>
              <a:ea typeface="Arial"/>
              <a:cs typeface="Arial"/>
              <a:sym typeface="Arial"/>
            </a:endParaRPr>
          </a:p>
        </p:txBody>
      </p:sp>
      <p:pic>
        <p:nvPicPr>
          <p:cNvPr id="224" name="Google Shape;224;p41" title="hmwu_StatR-07.2_Imputation.mp4">
            <a:hlinkClick r:id="rId3"/>
          </p:cNvPr>
          <p:cNvPicPr preferRelativeResize="0"/>
          <p:nvPr/>
        </p:nvPicPr>
        <p:blipFill rotWithShape="1">
          <a:blip r:embed="rId4">
            <a:alphaModFix/>
          </a:blip>
          <a:srcRect b="0" l="0" r="0" t="0"/>
          <a:stretch/>
        </p:blipFill>
        <p:spPr>
          <a:xfrm>
            <a:off x="4612238" y="2090925"/>
            <a:ext cx="15159526" cy="1136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6</a:t>
            </a:r>
            <a:r>
              <a:rPr b="1" i="0" lang="en-US" sz="7200" u="none" cap="none" strike="noStrike">
                <a:solidFill>
                  <a:schemeClr val="dk1"/>
                </a:solidFill>
                <a:latin typeface="Arial"/>
                <a:ea typeface="Arial"/>
                <a:cs typeface="Arial"/>
                <a:sym typeface="Arial"/>
              </a:rPr>
              <a:t>.2 Exercise</a:t>
            </a:r>
            <a:endParaRPr b="1" i="0" sz="7200" u="none" cap="none" strike="noStrike">
              <a:solidFill>
                <a:schemeClr val="dk1"/>
              </a:solidFill>
              <a:latin typeface="Arial"/>
              <a:ea typeface="Arial"/>
              <a:cs typeface="Arial"/>
              <a:sym typeface="Arial"/>
            </a:endParaRPr>
          </a:p>
        </p:txBody>
      </p:sp>
      <p:sp>
        <p:nvSpPr>
          <p:cNvPr id="230" name="Google Shape;230;p42"/>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請完成創建、理解、尋找缺失值的練習。</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請完成在各個 function(mean, sd, lm) 中關於 NA 值的設定練習。</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請完成常用缺失值補值套件(VIM, MICE)的練習。</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_7-1.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cxnSp>
        <p:nvCxnSpPr>
          <p:cNvPr id="143" name="Google Shape;143;p28"/>
          <p:cNvCxnSpPr/>
          <p:nvPr/>
        </p:nvCxnSpPr>
        <p:spPr>
          <a:xfrm>
            <a:off x="685800" y="7524200"/>
            <a:ext cx="10424100" cy="39300"/>
          </a:xfrm>
          <a:prstGeom prst="straightConnector1">
            <a:avLst/>
          </a:prstGeom>
          <a:noFill/>
          <a:ln cap="flat" cmpd="sng" w="76200">
            <a:solidFill>
              <a:srgbClr val="FF9900"/>
            </a:solidFill>
            <a:prstDash val="solid"/>
            <a:round/>
            <a:headEnd len="sm" w="sm" type="none"/>
            <a:tailEnd len="sm" w="sm" type="none"/>
          </a:ln>
        </p:spPr>
      </p:cxnSp>
      <p:sp>
        <p:nvSpPr>
          <p:cNvPr id="144" name="Google Shape;144;p28"/>
          <p:cNvSpPr txBox="1"/>
          <p:nvPr/>
        </p:nvSpPr>
        <p:spPr>
          <a:xfrm>
            <a:off x="254700" y="6035050"/>
            <a:ext cx="11286300" cy="131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000000"/>
                </a:solidFill>
                <a:latin typeface="Arial"/>
                <a:ea typeface="Arial"/>
                <a:cs typeface="Arial"/>
                <a:sym typeface="Arial"/>
              </a:rPr>
              <a:t>課程內容</a:t>
            </a:r>
            <a:endParaRPr b="1" i="0" sz="9600" u="none" cap="none" strike="noStrike">
              <a:solidFill>
                <a:srgbClr val="000000"/>
              </a:solidFill>
              <a:latin typeface="Arial"/>
              <a:ea typeface="Arial"/>
              <a:cs typeface="Arial"/>
              <a:sym typeface="Arial"/>
            </a:endParaRPr>
          </a:p>
        </p:txBody>
      </p:sp>
      <p:sp>
        <p:nvSpPr>
          <p:cNvPr id="145" name="Google Shape;145;p28"/>
          <p:cNvSpPr txBox="1"/>
          <p:nvPr/>
        </p:nvSpPr>
        <p:spPr>
          <a:xfrm>
            <a:off x="12775450" y="3370225"/>
            <a:ext cx="11286300" cy="13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8"/>
          <p:cNvSpPr txBox="1"/>
          <p:nvPr>
            <p:ph idx="1" type="body"/>
          </p:nvPr>
        </p:nvSpPr>
        <p:spPr>
          <a:xfrm>
            <a:off x="11266725" y="254725"/>
            <a:ext cx="12109500" cy="12716701"/>
          </a:xfrm>
          <a:prstGeom prst="rect">
            <a:avLst/>
          </a:prstGeom>
          <a:solidFill>
            <a:srgbClr val="FFF2CC"/>
          </a:solidFill>
          <a:ln>
            <a:noFill/>
          </a:ln>
        </p:spPr>
        <p:txBody>
          <a:bodyPr anchorCtr="0" anchor="ctr" bIns="71425" lIns="71425" spcFirstLastPara="1" rIns="71425" wrap="square" tIns="71425">
            <a:noAutofit/>
          </a:bodyPr>
          <a:lstStyle/>
          <a:p>
            <a:pPr indent="0" lvl="0" marL="0" marR="0" rtl="0" algn="l">
              <a:lnSpc>
                <a:spcPct val="115000"/>
              </a:lnSpc>
              <a:spcBef>
                <a:spcPts val="0"/>
              </a:spcBef>
              <a:spcAft>
                <a:spcPts val="0"/>
              </a:spcAft>
              <a:buClr>
                <a:srgbClr val="000000"/>
              </a:buClr>
              <a:buSzPts val="6380"/>
              <a:buFont typeface="Helvetica Neue"/>
              <a:buNone/>
            </a:pPr>
            <a:r>
              <a:rPr b="1" lang="en-US">
                <a:solidFill>
                  <a:schemeClr val="dk1"/>
                </a:solidFill>
                <a:latin typeface="Arial"/>
                <a:ea typeface="Arial"/>
                <a:cs typeface="Arial"/>
                <a:sym typeface="Arial"/>
              </a:rPr>
              <a:t>4</a:t>
            </a:r>
            <a:r>
              <a:rPr b="1" i="0" lang="en-US" sz="4400" u="none" cap="none" strike="noStrike">
                <a:solidFill>
                  <a:schemeClr val="dk1"/>
                </a:solidFill>
                <a:latin typeface="Arial"/>
                <a:ea typeface="Arial"/>
                <a:cs typeface="Arial"/>
                <a:sym typeface="Arial"/>
              </a:rPr>
              <a:t>. 假設檢定</a:t>
            </a:r>
            <a:r>
              <a:rPr b="1" lang="en-US">
                <a:solidFill>
                  <a:schemeClr val="dk1"/>
                </a:solidFill>
                <a:latin typeface="Arial"/>
                <a:ea typeface="Arial"/>
                <a:cs typeface="Arial"/>
                <a:sym typeface="Arial"/>
              </a:rPr>
              <a:t>與變異數分析 </a:t>
            </a:r>
            <a:r>
              <a:rPr lang="en-US" sz="4800">
                <a:solidFill>
                  <a:schemeClr val="dk1"/>
                </a:solidFill>
                <a:latin typeface="Arial"/>
                <a:ea typeface="Arial"/>
                <a:cs typeface="Arial"/>
                <a:sym typeface="Arial"/>
              </a:rPr>
              <a:t>(StatR-04)</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lang="en-US">
                <a:solidFill>
                  <a:schemeClr val="dk1"/>
                </a:solidFill>
                <a:latin typeface="Arial"/>
                <a:ea typeface="Arial"/>
                <a:cs typeface="Arial"/>
                <a:sym typeface="Arial"/>
              </a:rPr>
              <a:t>4</a:t>
            </a:r>
            <a:r>
              <a:rPr b="1" i="0" lang="en-US" sz="4400" u="none" cap="none" strike="noStrike">
                <a:solidFill>
                  <a:schemeClr val="dk1"/>
                </a:solidFill>
                <a:latin typeface="Arial"/>
                <a:ea typeface="Arial"/>
                <a:cs typeface="Arial"/>
                <a:sym typeface="Arial"/>
              </a:rPr>
              <a:t>.1 平均數檢定 (T檢定)</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lang="en-US">
                <a:solidFill>
                  <a:schemeClr val="dk1"/>
                </a:solidFill>
                <a:latin typeface="Arial"/>
                <a:ea typeface="Arial"/>
                <a:cs typeface="Arial"/>
                <a:sym typeface="Arial"/>
              </a:rPr>
              <a:t>4</a:t>
            </a:r>
            <a:r>
              <a:rPr b="1" i="0" lang="en-US" sz="4400" u="none" cap="none" strike="noStrike">
                <a:solidFill>
                  <a:schemeClr val="dk1"/>
                </a:solidFill>
                <a:latin typeface="Arial"/>
                <a:ea typeface="Arial"/>
                <a:cs typeface="Arial"/>
                <a:sym typeface="Arial"/>
              </a:rPr>
              <a:t>.2 單因子變異數分析</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rPr b="1" lang="en-US">
                <a:solidFill>
                  <a:schemeClr val="dk1"/>
                </a:solidFill>
                <a:latin typeface="Arial"/>
                <a:ea typeface="Arial"/>
                <a:cs typeface="Arial"/>
                <a:sym typeface="Arial"/>
              </a:rPr>
              <a:t>5</a:t>
            </a:r>
            <a:r>
              <a:rPr b="1" i="0" lang="en-US" sz="4400" u="none" cap="none" strike="noStrike">
                <a:solidFill>
                  <a:schemeClr val="dk1"/>
                </a:solidFill>
                <a:latin typeface="Arial"/>
                <a:ea typeface="Arial"/>
                <a:cs typeface="Arial"/>
                <a:sym typeface="Arial"/>
              </a:rPr>
              <a:t>. 無母數統計</a:t>
            </a:r>
            <a:r>
              <a:rPr lang="en-US" sz="4800">
                <a:solidFill>
                  <a:schemeClr val="dk1"/>
                </a:solidFill>
                <a:latin typeface="Arial"/>
                <a:ea typeface="Arial"/>
                <a:cs typeface="Arial"/>
                <a:sym typeface="Arial"/>
              </a:rPr>
              <a:t> (StatR-05-2)</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rPr b="1" lang="en-US">
                <a:solidFill>
                  <a:schemeClr val="dk1"/>
                </a:solidFill>
                <a:latin typeface="Arial"/>
                <a:ea typeface="Arial"/>
                <a:cs typeface="Arial"/>
                <a:sym typeface="Arial"/>
              </a:rPr>
              <a:t>5</a:t>
            </a:r>
            <a:r>
              <a:rPr b="1" i="0" lang="en-US" sz="4400" u="none" cap="none" strike="noStrike">
                <a:solidFill>
                  <a:schemeClr val="dk1"/>
                </a:solidFill>
                <a:latin typeface="Arial"/>
                <a:ea typeface="Arial"/>
                <a:cs typeface="Arial"/>
                <a:sym typeface="Arial"/>
              </a:rPr>
              <a:t>.</a:t>
            </a:r>
            <a:r>
              <a:rPr b="1" lang="en-US">
                <a:solidFill>
                  <a:schemeClr val="dk1"/>
                </a:solidFill>
                <a:latin typeface="Arial"/>
                <a:ea typeface="Arial"/>
                <a:cs typeface="Arial"/>
                <a:sym typeface="Arial"/>
              </a:rPr>
              <a:t>1</a:t>
            </a:r>
            <a:r>
              <a:rPr b="1" i="0" lang="en-US" sz="4400" u="none" cap="none" strike="noStrike">
                <a:solidFill>
                  <a:schemeClr val="dk1"/>
                </a:solidFill>
                <a:latin typeface="Arial"/>
                <a:ea typeface="Arial"/>
                <a:cs typeface="Arial"/>
                <a:sym typeface="Arial"/>
              </a:rPr>
              <a:t> 常態分佈檢定、卡方檢定</a:t>
            </a:r>
            <a:endParaRPr b="1" i="0" sz="4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6380"/>
              <a:buFont typeface="Helvetica Neue"/>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6. 缺失值處理</a:t>
            </a:r>
            <a:r>
              <a:rPr lang="en-US" sz="4800">
                <a:solidFill>
                  <a:schemeClr val="dk1"/>
                </a:solidFill>
                <a:latin typeface="Arial"/>
                <a:ea typeface="Arial"/>
                <a:cs typeface="Arial"/>
                <a:sym typeface="Arial"/>
              </a:rPr>
              <a:t> (StatR-07)</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6.1 具缺失值資料、缺失值機制。</a:t>
            </a:r>
            <a:endParaRPr b="1">
              <a:solidFill>
                <a:schemeClr val="dk1"/>
              </a:solidFill>
              <a:latin typeface="Arial"/>
              <a:ea typeface="Arial"/>
              <a:cs typeface="Arial"/>
              <a:sym typeface="Arial"/>
            </a:endParaRPr>
          </a:p>
          <a:p>
            <a:pPr indent="0" lvl="0" marL="457200" rtl="0" algn="l">
              <a:lnSpc>
                <a:spcPct val="115000"/>
              </a:lnSpc>
              <a:spcBef>
                <a:spcPts val="0"/>
              </a:spcBef>
              <a:spcAft>
                <a:spcPts val="0"/>
              </a:spcAft>
              <a:buClr>
                <a:schemeClr val="dk1"/>
              </a:buClr>
              <a:buSzPts val="6380"/>
              <a:buFont typeface="Helvetica Neue"/>
              <a:buNone/>
            </a:pPr>
            <a:r>
              <a:rPr b="1" lang="en-US">
                <a:solidFill>
                  <a:schemeClr val="dk1"/>
                </a:solidFill>
                <a:latin typeface="Arial"/>
                <a:ea typeface="Arial"/>
                <a:cs typeface="Arial"/>
                <a:sym typeface="Arial"/>
              </a:rPr>
              <a:t>6.2 缺失值補值方式。</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1183067" y="302333"/>
            <a:ext cx="21716100" cy="15960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2700"/>
              </a:spcBef>
              <a:spcAft>
                <a:spcPts val="0"/>
              </a:spcAft>
              <a:buClr>
                <a:srgbClr val="1A1A1A"/>
              </a:buClr>
              <a:buSzPts val="6400"/>
              <a:buFont typeface="Arial"/>
              <a:buNone/>
            </a:pPr>
            <a:r>
              <a:rPr b="0" i="0" lang="en-US" sz="6400" u="none" cap="none" strike="noStrike">
                <a:solidFill>
                  <a:srgbClr val="1A1A1A"/>
                </a:solidFill>
                <a:latin typeface="Arial"/>
                <a:ea typeface="Arial"/>
                <a:cs typeface="Arial"/>
                <a:sym typeface="Arial"/>
              </a:rPr>
              <a:t>Code 放在Hub中的</a:t>
            </a:r>
            <a:r>
              <a:rPr lang="en-US"/>
              <a:t>datasets</a:t>
            </a:r>
            <a:r>
              <a:rPr b="0" i="0" lang="en-US" sz="6400" u="none" cap="none" strike="noStrike">
                <a:solidFill>
                  <a:srgbClr val="1A1A1A"/>
                </a:solidFill>
                <a:latin typeface="Arial"/>
                <a:ea typeface="Arial"/>
                <a:cs typeface="Arial"/>
                <a:sym typeface="Arial"/>
              </a:rPr>
              <a:t>內</a:t>
            </a:r>
            <a:endParaRPr b="0" i="0" sz="6400" u="none" cap="none" strike="noStrike">
              <a:solidFill>
                <a:srgbClr val="1A1A1A"/>
              </a:solidFill>
              <a:latin typeface="Arial"/>
              <a:ea typeface="Arial"/>
              <a:cs typeface="Arial"/>
              <a:sym typeface="Arial"/>
            </a:endParaRPr>
          </a:p>
        </p:txBody>
      </p:sp>
      <p:sp>
        <p:nvSpPr>
          <p:cNvPr id="152" name="Google Shape;152;p29"/>
          <p:cNvSpPr txBox="1"/>
          <p:nvPr/>
        </p:nvSpPr>
        <p:spPr>
          <a:xfrm>
            <a:off x="1977067" y="2817333"/>
            <a:ext cx="22080900" cy="7488000"/>
          </a:xfrm>
          <a:prstGeom prst="rect">
            <a:avLst/>
          </a:prstGeom>
          <a:noFill/>
          <a:ln>
            <a:noFill/>
          </a:ln>
        </p:spPr>
        <p:txBody>
          <a:bodyPr anchorCtr="0" anchor="t" bIns="243800" lIns="243800" spcFirstLastPara="1" rIns="243800" wrap="square" tIns="243800">
            <a:noAutofit/>
          </a:bodyPr>
          <a:lstStyle/>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為維護課程資料，</a:t>
            </a:r>
            <a:r>
              <a:rPr lang="en-US" sz="6400">
                <a:solidFill>
                  <a:srgbClr val="1A1A1A"/>
                </a:solidFill>
              </a:rPr>
              <a:t>datasets</a:t>
            </a:r>
            <a:r>
              <a:rPr b="0" i="0" lang="en-US" sz="6400" u="none" cap="none" strike="noStrike">
                <a:solidFill>
                  <a:srgbClr val="000000"/>
                </a:solidFill>
                <a:latin typeface="Arial"/>
                <a:ea typeface="Arial"/>
                <a:cs typeface="Arial"/>
                <a:sym typeface="Arial"/>
              </a:rPr>
              <a:t>中的檔案皆為read-only，如需修改請cp至自身環境中</a:t>
            </a:r>
            <a:endParaRPr b="0" i="0" sz="6400" u="none" cap="none" strike="noStrike">
              <a:solidFill>
                <a:srgbClr val="000000"/>
              </a:solidFill>
              <a:latin typeface="Arial"/>
              <a:ea typeface="Arial"/>
              <a:cs typeface="Arial"/>
              <a:sym typeface="Arial"/>
            </a:endParaRPr>
          </a:p>
          <a:p>
            <a:pPr indent="-1016000" lvl="0" marL="1219200" marR="0" rtl="0" algn="l">
              <a:lnSpc>
                <a:spcPct val="100000"/>
              </a:lnSpc>
              <a:spcBef>
                <a:spcPts val="0"/>
              </a:spcBef>
              <a:spcAft>
                <a:spcPts val="0"/>
              </a:spcAft>
              <a:buClr>
                <a:srgbClr val="000000"/>
              </a:buClr>
              <a:buSzPts val="6400"/>
              <a:buFont typeface="Arial"/>
              <a:buChar char="●"/>
            </a:pPr>
            <a:r>
              <a:rPr b="0" i="0" lang="en-US" sz="6400" u="none" cap="none" strike="noStrike">
                <a:solidFill>
                  <a:srgbClr val="000000"/>
                </a:solidFill>
                <a:latin typeface="Arial"/>
                <a:ea typeface="Arial"/>
                <a:cs typeface="Arial"/>
                <a:sym typeface="Arial"/>
              </a:rPr>
              <a:t>打開terminal，輸入</a:t>
            </a:r>
            <a:br>
              <a:rPr lang="en-US" sz="6400"/>
            </a:br>
            <a:r>
              <a:rPr lang="en-US" sz="6400">
                <a:solidFill>
                  <a:schemeClr val="dk1"/>
                </a:solidFill>
              </a:rPr>
              <a:t>cp -Lr ~/datasets/01-statpython ~/mystat</a:t>
            </a:r>
            <a:endParaRPr b="0" i="0" sz="6400" u="none" cap="none" strike="noStrike">
              <a:solidFill>
                <a:srgbClr val="3C78D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1254786" y="575931"/>
            <a:ext cx="15609000" cy="15150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rgbClr val="000000"/>
                </a:solidFill>
              </a:rPr>
              <a:t>影片內容勘誤</a:t>
            </a:r>
            <a:endParaRPr b="1" i="0" sz="7200" u="none" cap="none" strike="noStrike">
              <a:solidFill>
                <a:srgbClr val="000000"/>
              </a:solidFill>
              <a:latin typeface="Arial"/>
              <a:ea typeface="Arial"/>
              <a:cs typeface="Arial"/>
              <a:sym typeface="Arial"/>
            </a:endParaRPr>
          </a:p>
        </p:txBody>
      </p:sp>
      <p:graphicFrame>
        <p:nvGraphicFramePr>
          <p:cNvPr id="158" name="Google Shape;158;p30"/>
          <p:cNvGraphicFramePr/>
          <p:nvPr/>
        </p:nvGraphicFramePr>
        <p:xfrm>
          <a:off x="952500" y="2698600"/>
          <a:ext cx="3000000" cy="3000000"/>
        </p:xfrm>
        <a:graphic>
          <a:graphicData uri="http://schemas.openxmlformats.org/drawingml/2006/table">
            <a:tbl>
              <a:tblPr>
                <a:noFill/>
                <a:tableStyleId>{AD8F600C-CB36-4B77-9E05-14807961F258}</a:tableStyleId>
              </a:tblPr>
              <a:tblGrid>
                <a:gridCol w="5765200"/>
                <a:gridCol w="2389400"/>
                <a:gridCol w="14324400"/>
              </a:tblGrid>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影片名稱</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時間點</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修正內容</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094950">
                <a:tc>
                  <a:txBody>
                    <a:bodyPr/>
                    <a:lstStyle/>
                    <a:p>
                      <a:pPr indent="0" lvl="0" marL="0" marR="0" rtl="0" algn="ctr">
                        <a:lnSpc>
                          <a:spcPct val="100000"/>
                        </a:lnSpc>
                        <a:spcBef>
                          <a:spcPts val="0"/>
                        </a:spcBef>
                        <a:spcAft>
                          <a:spcPts val="0"/>
                        </a:spcAft>
                        <a:buClr>
                          <a:srgbClr val="000000"/>
                        </a:buClr>
                        <a:buSzPts val="4800"/>
                        <a:buFont typeface="Arial"/>
                        <a:buNone/>
                      </a:pPr>
                      <a:r>
                        <a:rPr lang="en-US" sz="4800" u="none" cap="none" strike="noStrike"/>
                        <a:t>hmwu_StatR-04.2</a:t>
                      </a:r>
                      <a:endParaRPr sz="48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4800"/>
                        <a:buFont typeface="Arial"/>
                        <a:buNone/>
                      </a:pPr>
                      <a:r>
                        <a:rPr lang="en-US" sz="4800" u="none" cap="none" strike="noStrike">
                          <a:solidFill>
                            <a:schemeClr val="dk1"/>
                          </a:solidFill>
                        </a:rPr>
                        <a:t>5:19</a:t>
                      </a:r>
                      <a:endParaRPr sz="4800" u="none" cap="none" strike="noStrike">
                        <a:latin typeface="Arial"/>
                        <a:ea typeface="Arial"/>
                        <a:cs typeface="Arial"/>
                        <a:sym typeface="Aria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4800"/>
                        <a:buFont typeface="Arial"/>
                        <a:buNone/>
                      </a:pPr>
                      <a:r>
                        <a:rPr lang="en-US" sz="4800" u="none" cap="none" strike="noStrike">
                          <a:solidFill>
                            <a:schemeClr val="dk1"/>
                          </a:solidFill>
                        </a:rPr>
                        <a:t>影片中的投影片筆誤，正式版投影片已修正。ANOVA Table 中 df 那行數值依序應為 k-1, N-k, N-1</a:t>
                      </a:r>
                      <a:endParaRPr sz="4800" u="none" cap="none" strike="noStrike">
                        <a:solidFill>
                          <a:schemeClr val="dk1"/>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2836900" y="7835210"/>
            <a:ext cx="14716199" cy="4643400"/>
          </a:xfrm>
          <a:prstGeom prst="rect">
            <a:avLst/>
          </a:prstGeom>
          <a:noFill/>
          <a:ln>
            <a:noFill/>
          </a:ln>
        </p:spPr>
        <p:txBody>
          <a:bodyPr anchorCtr="0" anchor="t" bIns="71425" lIns="71425" spcFirstLastPara="1" rIns="71425" wrap="square" tIns="71425">
            <a:noAutofit/>
          </a:bodyPr>
          <a:lstStyle/>
          <a:p>
            <a:pPr indent="0" lvl="0" marL="0" marR="0" rtl="0" algn="l">
              <a:lnSpc>
                <a:spcPct val="100000"/>
              </a:lnSpc>
              <a:spcBef>
                <a:spcPts val="0"/>
              </a:spcBef>
              <a:spcAft>
                <a:spcPts val="0"/>
              </a:spcAft>
              <a:buClr>
                <a:srgbClr val="56BADC"/>
              </a:buClr>
              <a:buSzPts val="11200"/>
              <a:buFont typeface="Arial"/>
              <a:buNone/>
            </a:pPr>
            <a:r>
              <a:t/>
            </a:r>
            <a:endParaRPr b="0" i="0" sz="11200" u="none" cap="none" strike="noStrike">
              <a:solidFill>
                <a:srgbClr val="56BADC"/>
              </a:solidFill>
              <a:latin typeface="Arial"/>
              <a:ea typeface="Arial"/>
              <a:cs typeface="Arial"/>
              <a:sym typeface="Arial"/>
            </a:endParaRPr>
          </a:p>
        </p:txBody>
      </p:sp>
      <p:sp>
        <p:nvSpPr>
          <p:cNvPr id="164" name="Google Shape;164;p31"/>
          <p:cNvSpPr txBox="1"/>
          <p:nvPr>
            <p:ph idx="1" type="body"/>
          </p:nvPr>
        </p:nvSpPr>
        <p:spPr>
          <a:xfrm>
            <a:off x="3223324" y="5819500"/>
            <a:ext cx="16880400" cy="1606200"/>
          </a:xfrm>
          <a:prstGeom prst="rect">
            <a:avLst/>
          </a:prstGeom>
          <a:noFill/>
          <a:ln>
            <a:noFill/>
          </a:ln>
        </p:spPr>
        <p:txBody>
          <a:bodyPr anchorCtr="0" anchor="b" bIns="71425" lIns="71425" spcFirstLastPara="1" rIns="71425" wrap="square" tIns="71425">
            <a:noAutofit/>
          </a:bodyPr>
          <a:lstStyle/>
          <a:p>
            <a:pPr indent="0" lvl="0" marL="0" marR="0" rtl="0" algn="l">
              <a:lnSpc>
                <a:spcPct val="80000"/>
              </a:lnSpc>
              <a:spcBef>
                <a:spcPts val="3200"/>
              </a:spcBef>
              <a:spcAft>
                <a:spcPts val="0"/>
              </a:spcAft>
              <a:buClr>
                <a:srgbClr val="A6AAA9"/>
              </a:buClr>
              <a:buSzPts val="6700"/>
              <a:buFont typeface="Arial"/>
              <a:buNone/>
            </a:pPr>
            <a:r>
              <a:rPr b="1" lang="en-US" sz="9600">
                <a:solidFill>
                  <a:srgbClr val="000000"/>
                </a:solidFill>
              </a:rPr>
              <a:t>4</a:t>
            </a:r>
            <a:r>
              <a:rPr b="1" i="0" lang="en-US" sz="9600" u="none" cap="none" strike="noStrike">
                <a:solidFill>
                  <a:srgbClr val="000000"/>
                </a:solidFill>
                <a:latin typeface="Arial"/>
                <a:ea typeface="Arial"/>
                <a:cs typeface="Arial"/>
                <a:sym typeface="Arial"/>
              </a:rPr>
              <a:t>.假設檢定</a:t>
            </a:r>
            <a:endParaRPr b="1" i="0" sz="9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1254786" y="575931"/>
            <a:ext cx="156090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4</a:t>
            </a:r>
            <a:r>
              <a:rPr b="1" i="0" lang="en-US" sz="7200" u="none" cap="none" strike="noStrike">
                <a:solidFill>
                  <a:schemeClr val="dk1"/>
                </a:solidFill>
                <a:latin typeface="Arial"/>
                <a:ea typeface="Arial"/>
                <a:cs typeface="Arial"/>
                <a:sym typeface="Arial"/>
              </a:rPr>
              <a:t>.1 平均數檢定 (T檢定)</a:t>
            </a:r>
            <a:endParaRPr b="0" i="0" sz="7200" u="none" cap="none" strike="noStrike">
              <a:solidFill>
                <a:srgbClr val="1A1A1A"/>
              </a:solidFill>
              <a:latin typeface="Arial"/>
              <a:ea typeface="Arial"/>
              <a:cs typeface="Arial"/>
              <a:sym typeface="Arial"/>
            </a:endParaRPr>
          </a:p>
        </p:txBody>
      </p:sp>
      <p:pic>
        <p:nvPicPr>
          <p:cNvPr id="170" name="Google Shape;170;p32" title="hmwu_StatR-04.1_Testing.mp4">
            <a:hlinkClick r:id="rId3"/>
          </p:cNvPr>
          <p:cNvPicPr preferRelativeResize="0"/>
          <p:nvPr/>
        </p:nvPicPr>
        <p:blipFill rotWithShape="1">
          <a:blip r:embed="rId4">
            <a:alphaModFix/>
          </a:blip>
          <a:srcRect b="0" l="0" r="0" t="0"/>
          <a:stretch/>
        </p:blipFill>
        <p:spPr>
          <a:xfrm>
            <a:off x="4599400" y="2090925"/>
            <a:ext cx="15185200" cy="1138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257300" y="571500"/>
            <a:ext cx="15609000" cy="1511400"/>
          </a:xfrm>
          <a:prstGeom prst="rect">
            <a:avLst/>
          </a:prstGeom>
          <a:noFill/>
          <a:ln>
            <a:noFill/>
          </a:ln>
        </p:spPr>
        <p:txBody>
          <a:bodyPr anchorCtr="0" anchor="ctr" bIns="71425" lIns="71425" spcFirstLastPara="1" rIns="71425" wrap="square" tIns="71425">
            <a:noAutofit/>
          </a:bodyPr>
          <a:lstStyle/>
          <a:p>
            <a:pPr indent="0" lvl="0" marL="0" marR="0" rtl="0" algn="l">
              <a:lnSpc>
                <a:spcPct val="100000"/>
              </a:lnSpc>
              <a:spcBef>
                <a:spcPts val="0"/>
              </a:spcBef>
              <a:spcAft>
                <a:spcPts val="0"/>
              </a:spcAft>
              <a:buClr>
                <a:srgbClr val="1A1A1A"/>
              </a:buClr>
              <a:buSzPts val="7000"/>
              <a:buFont typeface="Arial"/>
              <a:buNone/>
            </a:pPr>
            <a:r>
              <a:rPr b="1" lang="en-US" sz="7200">
                <a:solidFill>
                  <a:schemeClr val="dk1"/>
                </a:solidFill>
              </a:rPr>
              <a:t>4</a:t>
            </a:r>
            <a:r>
              <a:rPr b="1" i="0" lang="en-US" sz="7200" u="none" cap="none" strike="noStrike">
                <a:solidFill>
                  <a:schemeClr val="dk1"/>
                </a:solidFill>
                <a:latin typeface="Arial"/>
                <a:ea typeface="Arial"/>
                <a:cs typeface="Arial"/>
                <a:sym typeface="Arial"/>
              </a:rPr>
              <a:t>.1 Exercise</a:t>
            </a:r>
            <a:endParaRPr b="1" i="0" sz="7200" u="none" cap="none" strike="noStrike">
              <a:solidFill>
                <a:schemeClr val="dk1"/>
              </a:solidFill>
              <a:latin typeface="Arial"/>
              <a:ea typeface="Arial"/>
              <a:cs typeface="Arial"/>
              <a:sym typeface="Arial"/>
            </a:endParaRPr>
          </a:p>
        </p:txBody>
      </p:sp>
      <p:sp>
        <p:nvSpPr>
          <p:cNvPr id="176" name="Google Shape;176;p33"/>
          <p:cNvSpPr txBox="1"/>
          <p:nvPr>
            <p:ph idx="1" type="body"/>
          </p:nvPr>
        </p:nvSpPr>
        <p:spPr>
          <a:xfrm>
            <a:off x="1257300" y="2390500"/>
            <a:ext cx="21679500" cy="10093500"/>
          </a:xfrm>
          <a:prstGeom prst="rect">
            <a:avLst/>
          </a:prstGeom>
          <a:noFill/>
          <a:ln>
            <a:noFill/>
          </a:ln>
        </p:spPr>
        <p:txBody>
          <a:bodyPr anchorCtr="0" anchor="t" bIns="71425" lIns="71425" spcFirstLastPara="1" rIns="71425" wrap="square" tIns="71425">
            <a:noAutofit/>
          </a:bodyPr>
          <a:lstStyle/>
          <a:p>
            <a:pPr indent="-633730" lvl="0" marL="1371600" marR="0" rtl="0" algn="l">
              <a:lnSpc>
                <a:spcPct val="115000"/>
              </a:lnSpc>
              <a:spcBef>
                <a:spcPts val="0"/>
              </a:spcBef>
              <a:spcAft>
                <a:spcPts val="0"/>
              </a:spcAft>
              <a:buClr>
                <a:srgbClr val="000000"/>
              </a:buClr>
              <a:buSzPts val="6380"/>
              <a:buFont typeface="Arial"/>
              <a:buAutoNum type="arabicPeriod"/>
            </a:pPr>
            <a:r>
              <a:rPr b="1" i="0" lang="en-US" sz="4400" u="none" cap="none" strike="noStrike">
                <a:solidFill>
                  <a:schemeClr val="dk1"/>
                </a:solidFill>
                <a:latin typeface="Arial"/>
                <a:ea typeface="Arial"/>
                <a:cs typeface="Arial"/>
                <a:sym typeface="Arial"/>
              </a:rPr>
              <a:t>請完成平均數檢定的習題</a:t>
            </a:r>
            <a:endParaRPr b="1" i="0" sz="4400" u="none" cap="none" strike="noStrike">
              <a:solidFill>
                <a:schemeClr val="dk1"/>
              </a:solidFill>
              <a:latin typeface="Arial"/>
              <a:ea typeface="Arial"/>
              <a:cs typeface="Arial"/>
              <a:sym typeface="Arial"/>
            </a:endParaRPr>
          </a:p>
          <a:p>
            <a:pPr indent="-633730" lvl="0" marL="1371600" marR="0" rtl="0" algn="l">
              <a:lnSpc>
                <a:spcPct val="115000"/>
              </a:lnSpc>
              <a:spcBef>
                <a:spcPts val="0"/>
              </a:spcBef>
              <a:spcAft>
                <a:spcPts val="0"/>
              </a:spcAft>
              <a:buClr>
                <a:schemeClr val="dk1"/>
              </a:buClr>
              <a:buSzPts val="6380"/>
              <a:buFont typeface="Arial"/>
              <a:buAutoNum type="arabicPeriod"/>
            </a:pPr>
            <a:r>
              <a:rPr b="1" i="0" lang="en-US" sz="4400" u="none" cap="none" strike="noStrike">
                <a:solidFill>
                  <a:schemeClr val="dk1"/>
                </a:solidFill>
                <a:latin typeface="Arial"/>
                <a:ea typeface="Arial"/>
                <a:cs typeface="Arial"/>
                <a:sym typeface="Arial"/>
              </a:rPr>
              <a:t>練習題程式碼：AI_hmw_Stat</a:t>
            </a:r>
            <a:r>
              <a:rPr b="1" lang="en-US">
                <a:solidFill>
                  <a:schemeClr val="dk1"/>
                </a:solidFill>
                <a:latin typeface="Arial"/>
                <a:ea typeface="Arial"/>
                <a:cs typeface="Arial"/>
                <a:sym typeface="Arial"/>
              </a:rPr>
              <a:t>Python</a:t>
            </a:r>
            <a:r>
              <a:rPr b="1" i="0" lang="en-US" sz="4400" u="none" cap="none" strike="noStrike">
                <a:solidFill>
                  <a:schemeClr val="dk1"/>
                </a:solidFill>
                <a:latin typeface="Arial"/>
                <a:ea typeface="Arial"/>
                <a:cs typeface="Arial"/>
                <a:sym typeface="Arial"/>
              </a:rPr>
              <a:t>_4-1.</a:t>
            </a:r>
            <a:r>
              <a:rPr b="1" lang="en-US">
                <a:solidFill>
                  <a:schemeClr val="dk1"/>
                </a:solidFill>
                <a:latin typeface="Arial"/>
                <a:ea typeface="Arial"/>
                <a:cs typeface="Arial"/>
                <a:sym typeface="Arial"/>
              </a:rPr>
              <a:t>ipynb</a:t>
            </a:r>
            <a:endParaRPr b="1" i="0" sz="4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380"/>
              <a:buFont typeface="Helvetica Neue"/>
              <a:buNone/>
            </a:pPr>
            <a:r>
              <a:t/>
            </a:r>
            <a:endParaRPr b="1" i="0" sz="4400" u="none" cap="none" strike="noStrike">
              <a:solidFill>
                <a:schemeClr val="dk1"/>
              </a:solidFill>
              <a:latin typeface="PMingLiU"/>
              <a:ea typeface="PMingLiU"/>
              <a:cs typeface="PMingLiU"/>
              <a:sym typeface="PMingLiU"/>
            </a:endParaRPr>
          </a:p>
          <a:p>
            <a:pPr indent="0" lvl="0" marL="0" marR="0" rtl="0" algn="l">
              <a:lnSpc>
                <a:spcPct val="100000"/>
              </a:lnSpc>
              <a:spcBef>
                <a:spcPts val="0"/>
              </a:spcBef>
              <a:spcAft>
                <a:spcPts val="0"/>
              </a:spcAft>
              <a:buClr>
                <a:srgbClr val="000000"/>
              </a:buClr>
              <a:buSzPts val="6380"/>
              <a:buFont typeface="Helvetica Neue"/>
              <a:buNone/>
            </a:pPr>
            <a:r>
              <a:t/>
            </a:r>
            <a:endParaRPr b="0" i="0" sz="4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1254774" y="575925"/>
            <a:ext cx="16596600" cy="1515000"/>
          </a:xfrm>
          <a:prstGeom prst="rect">
            <a:avLst/>
          </a:prstGeom>
          <a:noFill/>
          <a:ln>
            <a:noFill/>
          </a:ln>
        </p:spPr>
        <p:txBody>
          <a:bodyPr anchorCtr="0" anchor="b" bIns="71425" lIns="71425" spcFirstLastPara="1" rIns="71425" wrap="square" tIns="71425">
            <a:noAutofit/>
          </a:bodyPr>
          <a:lstStyle/>
          <a:p>
            <a:pPr indent="0" lvl="0" marL="0" marR="0" rtl="0" algn="l">
              <a:lnSpc>
                <a:spcPct val="115000"/>
              </a:lnSpc>
              <a:spcBef>
                <a:spcPts val="0"/>
              </a:spcBef>
              <a:spcAft>
                <a:spcPts val="0"/>
              </a:spcAft>
              <a:buClr>
                <a:schemeClr val="dk1"/>
              </a:buClr>
              <a:buSzPts val="1100"/>
              <a:buFont typeface="Arial"/>
              <a:buNone/>
            </a:pPr>
            <a:r>
              <a:rPr b="1" lang="en-US" sz="7200">
                <a:solidFill>
                  <a:schemeClr val="dk1"/>
                </a:solidFill>
              </a:rPr>
              <a:t>4</a:t>
            </a:r>
            <a:r>
              <a:rPr b="1" i="0" lang="en-US" sz="7200" u="none" cap="none" strike="noStrike">
                <a:solidFill>
                  <a:schemeClr val="dk1"/>
                </a:solidFill>
                <a:latin typeface="Arial"/>
                <a:ea typeface="Arial"/>
                <a:cs typeface="Arial"/>
                <a:sym typeface="Arial"/>
              </a:rPr>
              <a:t>.2 單因子變異數分析 (ANOVA)</a:t>
            </a:r>
            <a:endParaRPr b="0" i="0" sz="7200" u="none" cap="none" strike="noStrike">
              <a:solidFill>
                <a:srgbClr val="1A1A1A"/>
              </a:solidFill>
              <a:latin typeface="Arial"/>
              <a:ea typeface="Arial"/>
              <a:cs typeface="Arial"/>
              <a:sym typeface="Arial"/>
            </a:endParaRPr>
          </a:p>
        </p:txBody>
      </p:sp>
      <p:pic>
        <p:nvPicPr>
          <p:cNvPr id="182" name="Google Shape;182;p34" title="hmwu_StatR-04.2_ANOVA.mp4">
            <a:hlinkClick r:id="rId3"/>
          </p:cNvPr>
          <p:cNvPicPr preferRelativeResize="0"/>
          <p:nvPr/>
        </p:nvPicPr>
        <p:blipFill rotWithShape="1">
          <a:blip r:embed="rId4">
            <a:alphaModFix/>
          </a:blip>
          <a:srcRect b="0" l="0" r="0" t="0"/>
          <a:stretch/>
        </p:blipFill>
        <p:spPr>
          <a:xfrm>
            <a:off x="4613175" y="2090925"/>
            <a:ext cx="15157649" cy="1136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A">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