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62.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61.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64.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65.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63.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Master+xml" PartName="/ppt/slideMasters/slideMaster5.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6.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713" r:id="rId4"/>
    <p:sldMasterId id="2147483714" r:id="rId5"/>
    <p:sldMasterId id="2147483715" r:id="rId6"/>
    <p:sldMasterId id="2147483716" r:id="rId7"/>
    <p:sldMasterId id="2147483717" r:id="rId8"/>
  </p:sldMasterIdLst>
  <p:notesMasterIdLst>
    <p:notesMasterId r:id="rId9"/>
  </p:notesMasterIdLst>
  <p:sldIdLst>
    <p:sldId id="256" r:id="rId10"/>
    <p:sldId id="257" r:id="rId11"/>
    <p:sldId id="258" r:id="rId12"/>
    <p:sldId id="259" r:id="rId13"/>
    <p:sldId id="260" r:id="rId14"/>
    <p:sldId id="261" r:id="rId15"/>
    <p:sldId id="262" r:id="rId16"/>
    <p:sldId id="263" r:id="rId17"/>
    <p:sldId id="264" r:id="rId18"/>
    <p:sldId id="265" r:id="rId19"/>
    <p:sldId id="266" r:id="rId20"/>
    <p:sldId id="267" r:id="rId21"/>
    <p:sldId id="268" r:id="rId22"/>
    <p:sldId id="269" r:id="rId23"/>
    <p:sldId id="270" r:id="rId24"/>
    <p:sldId id="271" r:id="rId25"/>
    <p:sldId id="272" r:id="rId26"/>
    <p:sldId id="273" r:id="rId27"/>
    <p:sldId id="274" r:id="rId28"/>
    <p:sldId id="275" r:id="rId29"/>
    <p:sldId id="276" r:id="rId30"/>
    <p:sldId id="277" r:id="rId31"/>
    <p:sldId id="278" r:id="rId32"/>
    <p:sldId id="279" r:id="rId33"/>
  </p:sldIdLst>
  <p:sldSz cy="13716000" cx="24384000"/>
  <p:notesSz cx="6858000" cy="9144000"/>
  <p:embeddedFontLst>
    <p:embeddedFont>
      <p:font typeface="Helvetica Neue"/>
      <p:regular r:id="rId34"/>
      <p:bold r:id="rId35"/>
      <p:italic r:id="rId36"/>
      <p:boldItalic r:id="rId37"/>
    </p:embeddedFont>
    <p:embeddedFont>
      <p:font typeface="Helvetica Neue Light"/>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158300B8-8CC6-4F8B-9F23-272C46ADF47F}">
  <a:tblStyle styleId="{158300B8-8CC6-4F8B-9F23-272C46ADF47F}"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HelveticaNeueLight-italic.fntdata"/><Relationship Id="rId20" Type="http://schemas.openxmlformats.org/officeDocument/2006/relationships/slide" Target="slides/slide11.xml"/><Relationship Id="rId41" Type="http://schemas.openxmlformats.org/officeDocument/2006/relationships/font" Target="fonts/HelveticaNeueLight-boldItalic.fntdata"/><Relationship Id="rId22" Type="http://schemas.openxmlformats.org/officeDocument/2006/relationships/slide" Target="slides/slide13.xml"/><Relationship Id="rId21" Type="http://schemas.openxmlformats.org/officeDocument/2006/relationships/slide" Target="slides/slide12.xml"/><Relationship Id="rId24" Type="http://schemas.openxmlformats.org/officeDocument/2006/relationships/slide" Target="slides/slide15.xml"/><Relationship Id="rId23" Type="http://schemas.openxmlformats.org/officeDocument/2006/relationships/slide" Target="slides/slide14.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notesMaster" Target="notesMasters/notesMaster1.xml"/><Relationship Id="rId26" Type="http://schemas.openxmlformats.org/officeDocument/2006/relationships/slide" Target="slides/slide17.xml"/><Relationship Id="rId25" Type="http://schemas.openxmlformats.org/officeDocument/2006/relationships/slide" Target="slides/slide16.xml"/><Relationship Id="rId28" Type="http://schemas.openxmlformats.org/officeDocument/2006/relationships/slide" Target="slides/slide19.xml"/><Relationship Id="rId27" Type="http://schemas.openxmlformats.org/officeDocument/2006/relationships/slide" Target="slides/slide18.xml"/><Relationship Id="rId5" Type="http://schemas.openxmlformats.org/officeDocument/2006/relationships/slideMaster" Target="slideMasters/slideMaster2.xml"/><Relationship Id="rId6" Type="http://schemas.openxmlformats.org/officeDocument/2006/relationships/slideMaster" Target="slideMasters/slideMaster3.xml"/><Relationship Id="rId29" Type="http://schemas.openxmlformats.org/officeDocument/2006/relationships/slide" Target="slides/slide20.xml"/><Relationship Id="rId7" Type="http://schemas.openxmlformats.org/officeDocument/2006/relationships/slideMaster" Target="slideMasters/slideMaster4.xml"/><Relationship Id="rId8" Type="http://schemas.openxmlformats.org/officeDocument/2006/relationships/slideMaster" Target="slideMasters/slideMaster5.xml"/><Relationship Id="rId31" Type="http://schemas.openxmlformats.org/officeDocument/2006/relationships/slide" Target="slides/slide22.xml"/><Relationship Id="rId30" Type="http://schemas.openxmlformats.org/officeDocument/2006/relationships/slide" Target="slides/slide21.xml"/><Relationship Id="rId11" Type="http://schemas.openxmlformats.org/officeDocument/2006/relationships/slide" Target="slides/slide2.xml"/><Relationship Id="rId33" Type="http://schemas.openxmlformats.org/officeDocument/2006/relationships/slide" Target="slides/slide24.xml"/><Relationship Id="rId10" Type="http://schemas.openxmlformats.org/officeDocument/2006/relationships/slide" Target="slides/slide1.xml"/><Relationship Id="rId32" Type="http://schemas.openxmlformats.org/officeDocument/2006/relationships/slide" Target="slides/slide23.xml"/><Relationship Id="rId13" Type="http://schemas.openxmlformats.org/officeDocument/2006/relationships/slide" Target="slides/slide4.xml"/><Relationship Id="rId35" Type="http://schemas.openxmlformats.org/officeDocument/2006/relationships/font" Target="fonts/HelveticaNeue-bold.fntdata"/><Relationship Id="rId12" Type="http://schemas.openxmlformats.org/officeDocument/2006/relationships/slide" Target="slides/slide3.xml"/><Relationship Id="rId34" Type="http://schemas.openxmlformats.org/officeDocument/2006/relationships/font" Target="fonts/HelveticaNeue-regular.fntdata"/><Relationship Id="rId15" Type="http://schemas.openxmlformats.org/officeDocument/2006/relationships/slide" Target="slides/slide6.xml"/><Relationship Id="rId37" Type="http://schemas.openxmlformats.org/officeDocument/2006/relationships/font" Target="fonts/HelveticaNeue-boldItalic.fntdata"/><Relationship Id="rId14" Type="http://schemas.openxmlformats.org/officeDocument/2006/relationships/slide" Target="slides/slide5.xml"/><Relationship Id="rId36" Type="http://schemas.openxmlformats.org/officeDocument/2006/relationships/font" Target="fonts/HelveticaNeue-italic.fntdata"/><Relationship Id="rId17" Type="http://schemas.openxmlformats.org/officeDocument/2006/relationships/slide" Target="slides/slide8.xml"/><Relationship Id="rId39" Type="http://schemas.openxmlformats.org/officeDocument/2006/relationships/font" Target="fonts/HelveticaNeueLight-bold.fntdata"/><Relationship Id="rId16" Type="http://schemas.openxmlformats.org/officeDocument/2006/relationships/slide" Target="slides/slide7.xml"/><Relationship Id="rId38" Type="http://schemas.openxmlformats.org/officeDocument/2006/relationships/font" Target="fonts/HelveticaNeueLight-regular.fntdata"/><Relationship Id="rId19" Type="http://schemas.openxmlformats.org/officeDocument/2006/relationships/slide" Target="slides/slide10.xml"/><Relationship Id="rId18"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1pPr>
            <a:lvl2pPr indent="-228600" lvl="1" marL="9144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2pPr>
            <a:lvl3pPr indent="-228600" lvl="2" marL="13716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3pPr>
            <a:lvl4pPr indent="-228600" lvl="3" marL="18288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4pPr>
            <a:lvl5pPr indent="-228600" lvl="4" marL="22860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5pPr>
            <a:lvl6pPr indent="-228600" lvl="5" marL="27432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6pPr>
            <a:lvl7pPr indent="-228600" lvl="6" marL="32004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7pPr>
            <a:lvl8pPr indent="-228600" lvl="7" marL="36576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8pPr>
            <a:lvl9pPr indent="-228600" lvl="8" marL="41148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8" name="Shape 368"/>
        <p:cNvGrpSpPr/>
        <p:nvPr/>
      </p:nvGrpSpPr>
      <p:grpSpPr>
        <a:xfrm>
          <a:off x="0" y="0"/>
          <a:ext cx="0" cy="0"/>
          <a:chOff x="0" y="0"/>
          <a:chExt cx="0" cy="0"/>
        </a:xfrm>
      </p:grpSpPr>
      <p:sp>
        <p:nvSpPr>
          <p:cNvPr id="369" name="Google Shape;369;p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17999"/>
              </a:lnSpc>
              <a:spcBef>
                <a:spcPts val="0"/>
              </a:spcBef>
              <a:spcAft>
                <a:spcPts val="0"/>
              </a:spcAft>
              <a:buClr>
                <a:srgbClr val="000000"/>
              </a:buClr>
              <a:buSzPts val="1400"/>
              <a:buFont typeface="Arial"/>
              <a:buNone/>
            </a:pPr>
            <a:r>
              <a:t/>
            </a:r>
            <a:endParaRPr b="0" i="0" sz="2200" u="none" cap="none" strike="noStrike">
              <a:solidFill>
                <a:srgbClr val="000000"/>
              </a:solidFill>
              <a:latin typeface="Helvetica Neue"/>
              <a:ea typeface="Helvetica Neue"/>
              <a:cs typeface="Helvetica Neue"/>
              <a:sym typeface="Helvetica Neue"/>
            </a:endParaRPr>
          </a:p>
        </p:txBody>
      </p:sp>
      <p:sp>
        <p:nvSpPr>
          <p:cNvPr id="370" name="Google Shape;370;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8" name="Shape 428"/>
        <p:cNvGrpSpPr/>
        <p:nvPr/>
      </p:nvGrpSpPr>
      <p:grpSpPr>
        <a:xfrm>
          <a:off x="0" y="0"/>
          <a:ext cx="0" cy="0"/>
          <a:chOff x="0" y="0"/>
          <a:chExt cx="0" cy="0"/>
        </a:xfrm>
      </p:grpSpPr>
      <p:sp>
        <p:nvSpPr>
          <p:cNvPr id="429" name="Google Shape;429;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30" name="Google Shape;430;p1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17999"/>
              </a:lnSpc>
              <a:spcBef>
                <a:spcPts val="0"/>
              </a:spcBef>
              <a:spcAft>
                <a:spcPts val="0"/>
              </a:spcAft>
              <a:buClr>
                <a:srgbClr val="000000"/>
              </a:buClr>
              <a:buSzPts val="1400"/>
              <a:buFont typeface="Arial"/>
              <a:buNone/>
            </a:pPr>
            <a:r>
              <a:t/>
            </a:r>
            <a:endParaRPr b="0" i="0" sz="2200" u="none" cap="none" strike="noStrike">
              <a:solidFill>
                <a:srgbClr val="000000"/>
              </a:solidFill>
              <a:latin typeface="Helvetica Neue"/>
              <a:ea typeface="Helvetica Neue"/>
              <a:cs typeface="Helvetica Neue"/>
              <a:sym typeface="Helvetica Neue"/>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4" name="Shape 434"/>
        <p:cNvGrpSpPr/>
        <p:nvPr/>
      </p:nvGrpSpPr>
      <p:grpSpPr>
        <a:xfrm>
          <a:off x="0" y="0"/>
          <a:ext cx="0" cy="0"/>
          <a:chOff x="0" y="0"/>
          <a:chExt cx="0" cy="0"/>
        </a:xfrm>
      </p:grpSpPr>
      <p:sp>
        <p:nvSpPr>
          <p:cNvPr id="435" name="Google Shape;435;p1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17999"/>
              </a:lnSpc>
              <a:spcBef>
                <a:spcPts val="0"/>
              </a:spcBef>
              <a:spcAft>
                <a:spcPts val="0"/>
              </a:spcAft>
              <a:buClr>
                <a:srgbClr val="000000"/>
              </a:buClr>
              <a:buSzPts val="1400"/>
              <a:buFont typeface="Arial"/>
              <a:buNone/>
            </a:pPr>
            <a:r>
              <a:t/>
            </a:r>
            <a:endParaRPr b="0" i="0" sz="2200" u="none" cap="none" strike="noStrike">
              <a:solidFill>
                <a:srgbClr val="000000"/>
              </a:solidFill>
              <a:latin typeface="Helvetica Neue"/>
              <a:ea typeface="Helvetica Neue"/>
              <a:cs typeface="Helvetica Neue"/>
              <a:sym typeface="Helvetica Neue"/>
            </a:endParaRPr>
          </a:p>
        </p:txBody>
      </p:sp>
      <p:sp>
        <p:nvSpPr>
          <p:cNvPr id="436" name="Google Shape;436;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0" name="Shape 440"/>
        <p:cNvGrpSpPr/>
        <p:nvPr/>
      </p:nvGrpSpPr>
      <p:grpSpPr>
        <a:xfrm>
          <a:off x="0" y="0"/>
          <a:ext cx="0" cy="0"/>
          <a:chOff x="0" y="0"/>
          <a:chExt cx="0" cy="0"/>
        </a:xfrm>
      </p:grpSpPr>
      <p:sp>
        <p:nvSpPr>
          <p:cNvPr id="441" name="Google Shape;441;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42" name="Google Shape;442;p1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17999"/>
              </a:lnSpc>
              <a:spcBef>
                <a:spcPts val="0"/>
              </a:spcBef>
              <a:spcAft>
                <a:spcPts val="0"/>
              </a:spcAft>
              <a:buClr>
                <a:srgbClr val="000000"/>
              </a:buClr>
              <a:buSzPts val="1400"/>
              <a:buFont typeface="Arial"/>
              <a:buNone/>
            </a:pPr>
            <a:r>
              <a:t/>
            </a:r>
            <a:endParaRPr b="0" i="0" sz="2200" u="none" cap="none" strike="noStrike">
              <a:solidFill>
                <a:srgbClr val="000000"/>
              </a:solidFill>
              <a:latin typeface="Helvetica Neue"/>
              <a:ea typeface="Helvetica Neue"/>
              <a:cs typeface="Helvetica Neue"/>
              <a:sym typeface="Helvetica Neue"/>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6" name="Shape 446"/>
        <p:cNvGrpSpPr/>
        <p:nvPr/>
      </p:nvGrpSpPr>
      <p:grpSpPr>
        <a:xfrm>
          <a:off x="0" y="0"/>
          <a:ext cx="0" cy="0"/>
          <a:chOff x="0" y="0"/>
          <a:chExt cx="0" cy="0"/>
        </a:xfrm>
      </p:grpSpPr>
      <p:sp>
        <p:nvSpPr>
          <p:cNvPr id="447" name="Google Shape;447;p1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17999"/>
              </a:lnSpc>
              <a:spcBef>
                <a:spcPts val="0"/>
              </a:spcBef>
              <a:spcAft>
                <a:spcPts val="0"/>
              </a:spcAft>
              <a:buClr>
                <a:srgbClr val="000000"/>
              </a:buClr>
              <a:buSzPts val="1400"/>
              <a:buFont typeface="Arial"/>
              <a:buNone/>
            </a:pPr>
            <a:r>
              <a:t/>
            </a:r>
            <a:endParaRPr b="0" i="0" sz="2200" u="none" cap="none" strike="noStrike">
              <a:solidFill>
                <a:srgbClr val="000000"/>
              </a:solidFill>
              <a:latin typeface="Helvetica Neue"/>
              <a:ea typeface="Helvetica Neue"/>
              <a:cs typeface="Helvetica Neue"/>
              <a:sym typeface="Helvetica Neue"/>
            </a:endParaRPr>
          </a:p>
        </p:txBody>
      </p:sp>
      <p:sp>
        <p:nvSpPr>
          <p:cNvPr id="448" name="Google Shape;448;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2" name="Shape 452"/>
        <p:cNvGrpSpPr/>
        <p:nvPr/>
      </p:nvGrpSpPr>
      <p:grpSpPr>
        <a:xfrm>
          <a:off x="0" y="0"/>
          <a:ext cx="0" cy="0"/>
          <a:chOff x="0" y="0"/>
          <a:chExt cx="0" cy="0"/>
        </a:xfrm>
      </p:grpSpPr>
      <p:sp>
        <p:nvSpPr>
          <p:cNvPr id="453" name="Google Shape;453;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54" name="Google Shape;454;p1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17999"/>
              </a:lnSpc>
              <a:spcBef>
                <a:spcPts val="0"/>
              </a:spcBef>
              <a:spcAft>
                <a:spcPts val="0"/>
              </a:spcAft>
              <a:buClr>
                <a:srgbClr val="000000"/>
              </a:buClr>
              <a:buSzPts val="1400"/>
              <a:buFont typeface="Arial"/>
              <a:buNone/>
            </a:pPr>
            <a:r>
              <a:t/>
            </a:r>
            <a:endParaRPr b="0" i="0" sz="2200" u="none" cap="none" strike="noStrike">
              <a:solidFill>
                <a:srgbClr val="000000"/>
              </a:solidFill>
              <a:latin typeface="Helvetica Neue"/>
              <a:ea typeface="Helvetica Neue"/>
              <a:cs typeface="Helvetica Neue"/>
              <a:sym typeface="Helvetica Neue"/>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8" name="Shape 458"/>
        <p:cNvGrpSpPr/>
        <p:nvPr/>
      </p:nvGrpSpPr>
      <p:grpSpPr>
        <a:xfrm>
          <a:off x="0" y="0"/>
          <a:ext cx="0" cy="0"/>
          <a:chOff x="0" y="0"/>
          <a:chExt cx="0" cy="0"/>
        </a:xfrm>
      </p:grpSpPr>
      <p:sp>
        <p:nvSpPr>
          <p:cNvPr id="459" name="Google Shape;459;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60" name="Google Shape;460;p1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17999"/>
              </a:lnSpc>
              <a:spcBef>
                <a:spcPts val="0"/>
              </a:spcBef>
              <a:spcAft>
                <a:spcPts val="0"/>
              </a:spcAft>
              <a:buClr>
                <a:srgbClr val="000000"/>
              </a:buClr>
              <a:buSzPts val="1400"/>
              <a:buFont typeface="Arial"/>
              <a:buNone/>
            </a:pPr>
            <a:r>
              <a:t/>
            </a:r>
            <a:endParaRPr b="0" i="0" sz="2200" u="none" cap="none" strike="noStrike">
              <a:solidFill>
                <a:srgbClr val="000000"/>
              </a:solidFill>
              <a:latin typeface="Helvetica Neue"/>
              <a:ea typeface="Helvetica Neue"/>
              <a:cs typeface="Helvetica Neue"/>
              <a:sym typeface="Helvetica Neue"/>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4" name="Shape 464"/>
        <p:cNvGrpSpPr/>
        <p:nvPr/>
      </p:nvGrpSpPr>
      <p:grpSpPr>
        <a:xfrm>
          <a:off x="0" y="0"/>
          <a:ext cx="0" cy="0"/>
          <a:chOff x="0" y="0"/>
          <a:chExt cx="0" cy="0"/>
        </a:xfrm>
      </p:grpSpPr>
      <p:sp>
        <p:nvSpPr>
          <p:cNvPr id="465" name="Google Shape;465;p1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17999"/>
              </a:lnSpc>
              <a:spcBef>
                <a:spcPts val="0"/>
              </a:spcBef>
              <a:spcAft>
                <a:spcPts val="0"/>
              </a:spcAft>
              <a:buClr>
                <a:srgbClr val="000000"/>
              </a:buClr>
              <a:buSzPts val="1400"/>
              <a:buFont typeface="Arial"/>
              <a:buNone/>
            </a:pPr>
            <a:r>
              <a:t/>
            </a:r>
            <a:endParaRPr b="0" i="0" sz="2200" u="none" cap="none" strike="noStrike">
              <a:solidFill>
                <a:srgbClr val="000000"/>
              </a:solidFill>
              <a:latin typeface="Helvetica Neue"/>
              <a:ea typeface="Helvetica Neue"/>
              <a:cs typeface="Helvetica Neue"/>
              <a:sym typeface="Helvetica Neue"/>
            </a:endParaRPr>
          </a:p>
        </p:txBody>
      </p:sp>
      <p:sp>
        <p:nvSpPr>
          <p:cNvPr id="466" name="Google Shape;466;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0" name="Shape 470"/>
        <p:cNvGrpSpPr/>
        <p:nvPr/>
      </p:nvGrpSpPr>
      <p:grpSpPr>
        <a:xfrm>
          <a:off x="0" y="0"/>
          <a:ext cx="0" cy="0"/>
          <a:chOff x="0" y="0"/>
          <a:chExt cx="0" cy="0"/>
        </a:xfrm>
      </p:grpSpPr>
      <p:sp>
        <p:nvSpPr>
          <p:cNvPr id="471" name="Google Shape;471;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72" name="Google Shape;472;p1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17999"/>
              </a:lnSpc>
              <a:spcBef>
                <a:spcPts val="0"/>
              </a:spcBef>
              <a:spcAft>
                <a:spcPts val="0"/>
              </a:spcAft>
              <a:buClr>
                <a:srgbClr val="000000"/>
              </a:buClr>
              <a:buSzPts val="1400"/>
              <a:buFont typeface="Arial"/>
              <a:buNone/>
            </a:pPr>
            <a:r>
              <a:t/>
            </a:r>
            <a:endParaRPr b="0" i="0" sz="2200" u="none" cap="none" strike="noStrike">
              <a:solidFill>
                <a:srgbClr val="000000"/>
              </a:solidFill>
              <a:latin typeface="Helvetica Neue"/>
              <a:ea typeface="Helvetica Neue"/>
              <a:cs typeface="Helvetica Neue"/>
              <a:sym typeface="Helvetica Neue"/>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6" name="Shape 476"/>
        <p:cNvGrpSpPr/>
        <p:nvPr/>
      </p:nvGrpSpPr>
      <p:grpSpPr>
        <a:xfrm>
          <a:off x="0" y="0"/>
          <a:ext cx="0" cy="0"/>
          <a:chOff x="0" y="0"/>
          <a:chExt cx="0" cy="0"/>
        </a:xfrm>
      </p:grpSpPr>
      <p:sp>
        <p:nvSpPr>
          <p:cNvPr id="477" name="Google Shape;477;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78" name="Google Shape;478;p1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17999"/>
              </a:lnSpc>
              <a:spcBef>
                <a:spcPts val="0"/>
              </a:spcBef>
              <a:spcAft>
                <a:spcPts val="0"/>
              </a:spcAft>
              <a:buClr>
                <a:srgbClr val="000000"/>
              </a:buClr>
              <a:buSzPts val="1400"/>
              <a:buFont typeface="Arial"/>
              <a:buNone/>
            </a:pPr>
            <a:r>
              <a:t/>
            </a:r>
            <a:endParaRPr b="0" i="0" sz="2200" u="none" cap="none" strike="noStrike">
              <a:solidFill>
                <a:srgbClr val="000000"/>
              </a:solidFill>
              <a:latin typeface="Helvetica Neue"/>
              <a:ea typeface="Helvetica Neue"/>
              <a:cs typeface="Helvetica Neue"/>
              <a:sym typeface="Helvetica Neue"/>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2" name="Shape 482"/>
        <p:cNvGrpSpPr/>
        <p:nvPr/>
      </p:nvGrpSpPr>
      <p:grpSpPr>
        <a:xfrm>
          <a:off x="0" y="0"/>
          <a:ext cx="0" cy="0"/>
          <a:chOff x="0" y="0"/>
          <a:chExt cx="0" cy="0"/>
        </a:xfrm>
      </p:grpSpPr>
      <p:sp>
        <p:nvSpPr>
          <p:cNvPr id="483" name="Google Shape;483;p1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17999"/>
              </a:lnSpc>
              <a:spcBef>
                <a:spcPts val="0"/>
              </a:spcBef>
              <a:spcAft>
                <a:spcPts val="0"/>
              </a:spcAft>
              <a:buClr>
                <a:srgbClr val="000000"/>
              </a:buClr>
              <a:buSzPts val="1400"/>
              <a:buFont typeface="Arial"/>
              <a:buNone/>
            </a:pPr>
            <a:r>
              <a:t/>
            </a:r>
            <a:endParaRPr b="0" i="0" sz="2200" u="none" cap="none" strike="noStrike">
              <a:solidFill>
                <a:srgbClr val="000000"/>
              </a:solidFill>
              <a:latin typeface="Helvetica Neue"/>
              <a:ea typeface="Helvetica Neue"/>
              <a:cs typeface="Helvetica Neue"/>
              <a:sym typeface="Helvetica Neue"/>
            </a:endParaRPr>
          </a:p>
        </p:txBody>
      </p:sp>
      <p:sp>
        <p:nvSpPr>
          <p:cNvPr id="484" name="Google Shape;484;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0" name="Shape 380"/>
        <p:cNvGrpSpPr/>
        <p:nvPr/>
      </p:nvGrpSpPr>
      <p:grpSpPr>
        <a:xfrm>
          <a:off x="0" y="0"/>
          <a:ext cx="0" cy="0"/>
          <a:chOff x="0" y="0"/>
          <a:chExt cx="0" cy="0"/>
        </a:xfrm>
      </p:grpSpPr>
      <p:sp>
        <p:nvSpPr>
          <p:cNvPr id="381" name="Google Shape;381;p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17999"/>
              </a:lnSpc>
              <a:spcBef>
                <a:spcPts val="0"/>
              </a:spcBef>
              <a:spcAft>
                <a:spcPts val="0"/>
              </a:spcAft>
              <a:buClr>
                <a:srgbClr val="000000"/>
              </a:buClr>
              <a:buSzPts val="1400"/>
              <a:buFont typeface="Arial"/>
              <a:buNone/>
            </a:pPr>
            <a:r>
              <a:t/>
            </a:r>
            <a:endParaRPr b="0" i="0" sz="2200" u="none" cap="none" strike="noStrike">
              <a:solidFill>
                <a:srgbClr val="000000"/>
              </a:solidFill>
              <a:latin typeface="Helvetica Neue"/>
              <a:ea typeface="Helvetica Neue"/>
              <a:cs typeface="Helvetica Neue"/>
              <a:sym typeface="Helvetica Neue"/>
            </a:endParaRPr>
          </a:p>
        </p:txBody>
      </p:sp>
      <p:sp>
        <p:nvSpPr>
          <p:cNvPr id="382" name="Google Shape;382;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8" name="Shape 488"/>
        <p:cNvGrpSpPr/>
        <p:nvPr/>
      </p:nvGrpSpPr>
      <p:grpSpPr>
        <a:xfrm>
          <a:off x="0" y="0"/>
          <a:ext cx="0" cy="0"/>
          <a:chOff x="0" y="0"/>
          <a:chExt cx="0" cy="0"/>
        </a:xfrm>
      </p:grpSpPr>
      <p:sp>
        <p:nvSpPr>
          <p:cNvPr id="489" name="Google Shape;489;p2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90" name="Google Shape;490;p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17999"/>
              </a:lnSpc>
              <a:spcBef>
                <a:spcPts val="0"/>
              </a:spcBef>
              <a:spcAft>
                <a:spcPts val="0"/>
              </a:spcAft>
              <a:buClr>
                <a:srgbClr val="000000"/>
              </a:buClr>
              <a:buSzPts val="1400"/>
              <a:buFont typeface="Arial"/>
              <a:buNone/>
            </a:pPr>
            <a:r>
              <a:t/>
            </a:r>
            <a:endParaRPr b="0" i="0" sz="2200" u="none" cap="none" strike="noStrike">
              <a:solidFill>
                <a:srgbClr val="000000"/>
              </a:solidFill>
              <a:latin typeface="Helvetica Neue"/>
              <a:ea typeface="Helvetica Neue"/>
              <a:cs typeface="Helvetica Neue"/>
              <a:sym typeface="Helvetica Neue"/>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5" name="Shape 495"/>
        <p:cNvGrpSpPr/>
        <p:nvPr/>
      </p:nvGrpSpPr>
      <p:grpSpPr>
        <a:xfrm>
          <a:off x="0" y="0"/>
          <a:ext cx="0" cy="0"/>
          <a:chOff x="0" y="0"/>
          <a:chExt cx="0" cy="0"/>
        </a:xfrm>
      </p:grpSpPr>
      <p:sp>
        <p:nvSpPr>
          <p:cNvPr id="496" name="Google Shape;496;p21: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97" name="Google Shape;497;p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17999"/>
              </a:lnSpc>
              <a:spcBef>
                <a:spcPts val="0"/>
              </a:spcBef>
              <a:spcAft>
                <a:spcPts val="0"/>
              </a:spcAft>
              <a:buClr>
                <a:srgbClr val="000000"/>
              </a:buClr>
              <a:buSzPts val="1400"/>
              <a:buFont typeface="Arial"/>
              <a:buNone/>
            </a:pPr>
            <a:r>
              <a:t/>
            </a:r>
            <a:endParaRPr b="0" i="0" sz="2200" u="none" cap="none" strike="noStrike">
              <a:solidFill>
                <a:srgbClr val="000000"/>
              </a:solidFill>
              <a:latin typeface="Helvetica Neue"/>
              <a:ea typeface="Helvetica Neue"/>
              <a:cs typeface="Helvetica Neue"/>
              <a:sym typeface="Helvetica Neue"/>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2" name="Shape 502"/>
        <p:cNvGrpSpPr/>
        <p:nvPr/>
      </p:nvGrpSpPr>
      <p:grpSpPr>
        <a:xfrm>
          <a:off x="0" y="0"/>
          <a:ext cx="0" cy="0"/>
          <a:chOff x="0" y="0"/>
          <a:chExt cx="0" cy="0"/>
        </a:xfrm>
      </p:grpSpPr>
      <p:sp>
        <p:nvSpPr>
          <p:cNvPr id="503" name="Google Shape;503;p22: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04" name="Google Shape;504;p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17999"/>
              </a:lnSpc>
              <a:spcBef>
                <a:spcPts val="0"/>
              </a:spcBef>
              <a:spcAft>
                <a:spcPts val="0"/>
              </a:spcAft>
              <a:buClr>
                <a:srgbClr val="000000"/>
              </a:buClr>
              <a:buSzPts val="1400"/>
              <a:buFont typeface="Arial"/>
              <a:buNone/>
            </a:pPr>
            <a:r>
              <a:t/>
            </a:r>
            <a:endParaRPr b="0" i="0" sz="2200" u="none" cap="none" strike="noStrike">
              <a:solidFill>
                <a:srgbClr val="000000"/>
              </a:solidFill>
              <a:latin typeface="Helvetica Neue"/>
              <a:ea typeface="Helvetica Neue"/>
              <a:cs typeface="Helvetica Neue"/>
              <a:sym typeface="Helvetica Neue"/>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9" name="Shape 509"/>
        <p:cNvGrpSpPr/>
        <p:nvPr/>
      </p:nvGrpSpPr>
      <p:grpSpPr>
        <a:xfrm>
          <a:off x="0" y="0"/>
          <a:ext cx="0" cy="0"/>
          <a:chOff x="0" y="0"/>
          <a:chExt cx="0" cy="0"/>
        </a:xfrm>
      </p:grpSpPr>
      <p:sp>
        <p:nvSpPr>
          <p:cNvPr id="510" name="Google Shape;510;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11" name="Google Shape;511;p2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5" name="Shape 515"/>
        <p:cNvGrpSpPr/>
        <p:nvPr/>
      </p:nvGrpSpPr>
      <p:grpSpPr>
        <a:xfrm>
          <a:off x="0" y="0"/>
          <a:ext cx="0" cy="0"/>
          <a:chOff x="0" y="0"/>
          <a:chExt cx="0" cy="0"/>
        </a:xfrm>
      </p:grpSpPr>
      <p:sp>
        <p:nvSpPr>
          <p:cNvPr id="516" name="Google Shape;516;p24: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17" name="Google Shape;517;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4" name="Shape 384"/>
        <p:cNvGrpSpPr/>
        <p:nvPr/>
      </p:nvGrpSpPr>
      <p:grpSpPr>
        <a:xfrm>
          <a:off x="0" y="0"/>
          <a:ext cx="0" cy="0"/>
          <a:chOff x="0" y="0"/>
          <a:chExt cx="0" cy="0"/>
        </a:xfrm>
      </p:grpSpPr>
      <p:sp>
        <p:nvSpPr>
          <p:cNvPr id="385" name="Google Shape;385;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86" name="Google Shape;386;p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17999"/>
              </a:lnSpc>
              <a:spcBef>
                <a:spcPts val="0"/>
              </a:spcBef>
              <a:spcAft>
                <a:spcPts val="0"/>
              </a:spcAft>
              <a:buClr>
                <a:srgbClr val="000000"/>
              </a:buClr>
              <a:buSzPts val="1400"/>
              <a:buFont typeface="Arial"/>
              <a:buNone/>
            </a:pPr>
            <a:r>
              <a:t/>
            </a:r>
            <a:endParaRPr b="0" i="0" sz="2200" u="none" cap="none" strike="noStrike">
              <a:solidFill>
                <a:srgbClr val="000000"/>
              </a:solidFill>
              <a:latin typeface="Helvetica Neue"/>
              <a:ea typeface="Helvetica Neue"/>
              <a:cs typeface="Helvetica Neue"/>
              <a:sym typeface="Helvetica Neue"/>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2" name="Shape 392"/>
        <p:cNvGrpSpPr/>
        <p:nvPr/>
      </p:nvGrpSpPr>
      <p:grpSpPr>
        <a:xfrm>
          <a:off x="0" y="0"/>
          <a:ext cx="0" cy="0"/>
          <a:chOff x="0" y="0"/>
          <a:chExt cx="0" cy="0"/>
        </a:xfrm>
      </p:grpSpPr>
      <p:sp>
        <p:nvSpPr>
          <p:cNvPr id="393" name="Google Shape;393;g5e19e5b493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4" name="Google Shape;394;g5e19e5b493_2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8" name="Shape 398"/>
        <p:cNvGrpSpPr/>
        <p:nvPr/>
      </p:nvGrpSpPr>
      <p:grpSpPr>
        <a:xfrm>
          <a:off x="0" y="0"/>
          <a:ext cx="0" cy="0"/>
          <a:chOff x="0" y="0"/>
          <a:chExt cx="0" cy="0"/>
        </a:xfrm>
      </p:grpSpPr>
      <p:sp>
        <p:nvSpPr>
          <p:cNvPr id="399" name="Google Shape;399;p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17999"/>
              </a:lnSpc>
              <a:spcBef>
                <a:spcPts val="0"/>
              </a:spcBef>
              <a:spcAft>
                <a:spcPts val="0"/>
              </a:spcAft>
              <a:buClr>
                <a:srgbClr val="000000"/>
              </a:buClr>
              <a:buSzPts val="1400"/>
              <a:buFont typeface="Arial"/>
              <a:buNone/>
            </a:pPr>
            <a:r>
              <a:t/>
            </a:r>
            <a:endParaRPr b="0" i="0" sz="2200" u="none" cap="none" strike="noStrike">
              <a:solidFill>
                <a:srgbClr val="000000"/>
              </a:solidFill>
              <a:latin typeface="Helvetica Neue"/>
              <a:ea typeface="Helvetica Neue"/>
              <a:cs typeface="Helvetica Neue"/>
              <a:sym typeface="Helvetica Neue"/>
            </a:endParaRPr>
          </a:p>
        </p:txBody>
      </p:sp>
      <p:sp>
        <p:nvSpPr>
          <p:cNvPr id="400" name="Google Shape;400;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4" name="Shape 404"/>
        <p:cNvGrpSpPr/>
        <p:nvPr/>
      </p:nvGrpSpPr>
      <p:grpSpPr>
        <a:xfrm>
          <a:off x="0" y="0"/>
          <a:ext cx="0" cy="0"/>
          <a:chOff x="0" y="0"/>
          <a:chExt cx="0" cy="0"/>
        </a:xfrm>
      </p:grpSpPr>
      <p:sp>
        <p:nvSpPr>
          <p:cNvPr id="405" name="Google Shape;405;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06" name="Google Shape;406;p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17999"/>
              </a:lnSpc>
              <a:spcBef>
                <a:spcPts val="0"/>
              </a:spcBef>
              <a:spcAft>
                <a:spcPts val="0"/>
              </a:spcAft>
              <a:buClr>
                <a:srgbClr val="000000"/>
              </a:buClr>
              <a:buSzPts val="1400"/>
              <a:buFont typeface="Arial"/>
              <a:buNone/>
            </a:pPr>
            <a:r>
              <a:t/>
            </a:r>
            <a:endParaRPr b="0" i="0" sz="2200" u="none" cap="none" strike="noStrike">
              <a:solidFill>
                <a:srgbClr val="000000"/>
              </a:solidFill>
              <a:latin typeface="Helvetica Neue"/>
              <a:ea typeface="Helvetica Neue"/>
              <a:cs typeface="Helvetica Neue"/>
              <a:sym typeface="Helvetica Neue"/>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0" name="Shape 410"/>
        <p:cNvGrpSpPr/>
        <p:nvPr/>
      </p:nvGrpSpPr>
      <p:grpSpPr>
        <a:xfrm>
          <a:off x="0" y="0"/>
          <a:ext cx="0" cy="0"/>
          <a:chOff x="0" y="0"/>
          <a:chExt cx="0" cy="0"/>
        </a:xfrm>
      </p:grpSpPr>
      <p:sp>
        <p:nvSpPr>
          <p:cNvPr id="411" name="Google Shape;411;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12" name="Google Shape;412;p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17999"/>
              </a:lnSpc>
              <a:spcBef>
                <a:spcPts val="0"/>
              </a:spcBef>
              <a:spcAft>
                <a:spcPts val="0"/>
              </a:spcAft>
              <a:buClr>
                <a:srgbClr val="000000"/>
              </a:buClr>
              <a:buSzPts val="1400"/>
              <a:buFont typeface="Arial"/>
              <a:buNone/>
            </a:pPr>
            <a:r>
              <a:t/>
            </a:r>
            <a:endParaRPr b="0" i="0" sz="2200" u="none" cap="none" strike="noStrike">
              <a:solidFill>
                <a:srgbClr val="000000"/>
              </a:solidFill>
              <a:latin typeface="Helvetica Neue"/>
              <a:ea typeface="Helvetica Neue"/>
              <a:cs typeface="Helvetica Neue"/>
              <a:sym typeface="Helvetica Neue"/>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6" name="Shape 416"/>
        <p:cNvGrpSpPr/>
        <p:nvPr/>
      </p:nvGrpSpPr>
      <p:grpSpPr>
        <a:xfrm>
          <a:off x="0" y="0"/>
          <a:ext cx="0" cy="0"/>
          <a:chOff x="0" y="0"/>
          <a:chExt cx="0" cy="0"/>
        </a:xfrm>
      </p:grpSpPr>
      <p:sp>
        <p:nvSpPr>
          <p:cNvPr id="417" name="Google Shape;417;p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17999"/>
              </a:lnSpc>
              <a:spcBef>
                <a:spcPts val="0"/>
              </a:spcBef>
              <a:spcAft>
                <a:spcPts val="0"/>
              </a:spcAft>
              <a:buClr>
                <a:srgbClr val="000000"/>
              </a:buClr>
              <a:buSzPts val="1400"/>
              <a:buFont typeface="Arial"/>
              <a:buNone/>
            </a:pPr>
            <a:r>
              <a:t/>
            </a:r>
            <a:endParaRPr b="0" i="0" sz="2200" u="none" cap="none" strike="noStrike">
              <a:solidFill>
                <a:srgbClr val="000000"/>
              </a:solidFill>
              <a:latin typeface="Helvetica Neue"/>
              <a:ea typeface="Helvetica Neue"/>
              <a:cs typeface="Helvetica Neue"/>
              <a:sym typeface="Helvetica Neue"/>
            </a:endParaRPr>
          </a:p>
        </p:txBody>
      </p:sp>
      <p:sp>
        <p:nvSpPr>
          <p:cNvPr id="418" name="Google Shape;418;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2" name="Shape 422"/>
        <p:cNvGrpSpPr/>
        <p:nvPr/>
      </p:nvGrpSpPr>
      <p:grpSpPr>
        <a:xfrm>
          <a:off x="0" y="0"/>
          <a:ext cx="0" cy="0"/>
          <a:chOff x="0" y="0"/>
          <a:chExt cx="0" cy="0"/>
        </a:xfrm>
      </p:grpSpPr>
      <p:sp>
        <p:nvSpPr>
          <p:cNvPr id="423" name="Google Shape;423;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24" name="Google Shape;424;p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17999"/>
              </a:lnSpc>
              <a:spcBef>
                <a:spcPts val="0"/>
              </a:spcBef>
              <a:spcAft>
                <a:spcPts val="0"/>
              </a:spcAft>
              <a:buClr>
                <a:srgbClr val="000000"/>
              </a:buClr>
              <a:buSzPts val="1400"/>
              <a:buFont typeface="Arial"/>
              <a:buNone/>
            </a:pPr>
            <a:r>
              <a:t/>
            </a:r>
            <a:endParaRPr b="0" i="0" sz="2200" u="none" cap="none" strike="noStrike">
              <a:solidFill>
                <a:srgbClr val="000000"/>
              </a:solidFill>
              <a:latin typeface="Helvetica Neue"/>
              <a:ea typeface="Helvetica Neue"/>
              <a:cs typeface="Helvetica Neue"/>
              <a:sym typeface="Helvetica Neue"/>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5.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 Id="rId3" Type="http://schemas.openxmlformats.org/officeDocument/2006/relationships/image" Target="../media/image5.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6.png"/><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2.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4.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7.png"/></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5.png"/></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5.png"/></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6.png"/><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2.png"/></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4.png"/></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png"/><Relationship Id="rId3" Type="http://schemas.openxmlformats.org/officeDocument/2006/relationships/image" Target="../media/image5.png"/></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8.jpg"/></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9.jpg"/></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11.jpg"/></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10.jpg"/></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8.jp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5.png"/></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12.jpg"/></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大標題與副標題" showMasterSp="0" type="title">
  <p:cSld name="TITLE">
    <p:spTree>
      <p:nvGrpSpPr>
        <p:cNvPr id="16" name="Shape 16"/>
        <p:cNvGrpSpPr/>
        <p:nvPr/>
      </p:nvGrpSpPr>
      <p:grpSpPr>
        <a:xfrm>
          <a:off x="0" y="0"/>
          <a:ext cx="0" cy="0"/>
          <a:chOff x="0" y="0"/>
          <a:chExt cx="0" cy="0"/>
        </a:xfrm>
      </p:grpSpPr>
      <p:sp>
        <p:nvSpPr>
          <p:cNvPr id="17" name="Google Shape;17;p2"/>
          <p:cNvSpPr txBox="1"/>
          <p:nvPr>
            <p:ph type="title"/>
          </p:nvPr>
        </p:nvSpPr>
        <p:spPr>
          <a:xfrm>
            <a:off x="4833937" y="2879060"/>
            <a:ext cx="14716126" cy="4643438"/>
          </a:xfrm>
          <a:prstGeom prst="rect">
            <a:avLst/>
          </a:prstGeom>
          <a:noFill/>
          <a:ln>
            <a:noFill/>
          </a:ln>
        </p:spPr>
        <p:txBody>
          <a:bodyPr anchorCtr="0" anchor="b" bIns="71425" lIns="71425" spcFirstLastPara="1" rIns="71425" wrap="square" tIns="71425">
            <a:noAutofit/>
          </a:bodyPr>
          <a:lstStyle>
            <a:lvl1pPr lvl="0" marR="0" algn="ctr">
              <a:lnSpc>
                <a:spcPct val="100000"/>
              </a:lnSpc>
              <a:spcBef>
                <a:spcPts val="0"/>
              </a:spcBef>
              <a:spcAft>
                <a:spcPts val="0"/>
              </a:spcAft>
              <a:buClr>
                <a:srgbClr val="1A1A1A"/>
              </a:buClr>
              <a:buSzPts val="11200"/>
              <a:buFont typeface="Arial"/>
              <a:buNone/>
              <a:defRPr b="0" i="0" sz="11200" u="none" cap="none" strike="noStrike">
                <a:solidFill>
                  <a:srgbClr val="1A1A1A"/>
                </a:solidFill>
                <a:latin typeface="Arial"/>
                <a:ea typeface="Arial"/>
                <a:cs typeface="Arial"/>
                <a:sym typeface="Arial"/>
              </a:defRPr>
            </a:lvl1pPr>
            <a:lvl2pPr lvl="1" marR="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2pPr>
            <a:lvl3pPr lvl="2" marR="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3pPr>
            <a:lvl4pPr lvl="3" marR="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4pPr>
            <a:lvl5pPr lvl="4" marR="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5pPr>
            <a:lvl6pPr lvl="5" marR="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6pPr>
            <a:lvl7pPr lvl="6" marR="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7pPr>
            <a:lvl8pPr lvl="7" marR="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8pPr>
            <a:lvl9pPr lvl="8" marR="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9pPr>
          </a:lstStyle>
          <a:p/>
        </p:txBody>
      </p:sp>
      <p:sp>
        <p:nvSpPr>
          <p:cNvPr id="18" name="Google Shape;18;p2"/>
          <p:cNvSpPr txBox="1"/>
          <p:nvPr>
            <p:ph idx="1" type="body"/>
          </p:nvPr>
        </p:nvSpPr>
        <p:spPr>
          <a:xfrm>
            <a:off x="4833937" y="7665372"/>
            <a:ext cx="14716126" cy="1589485"/>
          </a:xfrm>
          <a:prstGeom prst="rect">
            <a:avLst/>
          </a:prstGeom>
          <a:noFill/>
          <a:ln>
            <a:noFill/>
          </a:ln>
        </p:spPr>
        <p:txBody>
          <a:bodyPr anchorCtr="0" anchor="t" bIns="71425" lIns="71425" spcFirstLastPara="1" rIns="71425" wrap="square" tIns="71425">
            <a:noAutofit/>
          </a:bodyPr>
          <a:lstStyle>
            <a:lvl1pPr indent="-228600" lvl="0" marL="457200" marR="0" algn="ctr">
              <a:lnSpc>
                <a:spcPct val="80000"/>
              </a:lnSpc>
              <a:spcBef>
                <a:spcPts val="3200"/>
              </a:spcBef>
              <a:spcAft>
                <a:spcPts val="0"/>
              </a:spcAft>
              <a:buClr>
                <a:srgbClr val="A6AAA9"/>
              </a:buClr>
              <a:buSzPts val="6700"/>
              <a:buFont typeface="Arial"/>
              <a:buNone/>
              <a:defRPr b="0" i="0" sz="6700" u="none" cap="none" strike="noStrike">
                <a:solidFill>
                  <a:srgbClr val="A6AAA9"/>
                </a:solidFill>
                <a:latin typeface="Arial"/>
                <a:ea typeface="Arial"/>
                <a:cs typeface="Arial"/>
                <a:sym typeface="Arial"/>
              </a:defRPr>
            </a:lvl1pPr>
            <a:lvl2pPr indent="-228600" lvl="1" marL="914400" marR="0" algn="ctr">
              <a:lnSpc>
                <a:spcPct val="80000"/>
              </a:lnSpc>
              <a:spcBef>
                <a:spcPts val="3200"/>
              </a:spcBef>
              <a:spcAft>
                <a:spcPts val="0"/>
              </a:spcAft>
              <a:buClr>
                <a:srgbClr val="A6AAA9"/>
              </a:buClr>
              <a:buSzPts val="6700"/>
              <a:buFont typeface="Arial"/>
              <a:buNone/>
              <a:defRPr b="0" i="0" sz="6700" u="none" cap="none" strike="noStrike">
                <a:solidFill>
                  <a:srgbClr val="A6AAA9"/>
                </a:solidFill>
                <a:latin typeface="Arial"/>
                <a:ea typeface="Arial"/>
                <a:cs typeface="Arial"/>
                <a:sym typeface="Arial"/>
              </a:defRPr>
            </a:lvl2pPr>
            <a:lvl3pPr indent="-228600" lvl="2" marL="1371600" marR="0" algn="ctr">
              <a:lnSpc>
                <a:spcPct val="80000"/>
              </a:lnSpc>
              <a:spcBef>
                <a:spcPts val="3200"/>
              </a:spcBef>
              <a:spcAft>
                <a:spcPts val="0"/>
              </a:spcAft>
              <a:buClr>
                <a:srgbClr val="A6AAA9"/>
              </a:buClr>
              <a:buSzPts val="6700"/>
              <a:buFont typeface="Arial"/>
              <a:buNone/>
              <a:defRPr b="0" i="0" sz="6700" u="none" cap="none" strike="noStrike">
                <a:solidFill>
                  <a:srgbClr val="A6AAA9"/>
                </a:solidFill>
                <a:latin typeface="Arial"/>
                <a:ea typeface="Arial"/>
                <a:cs typeface="Arial"/>
                <a:sym typeface="Arial"/>
              </a:defRPr>
            </a:lvl3pPr>
            <a:lvl4pPr indent="-228600" lvl="3" marL="1828800" marR="0" algn="ctr">
              <a:lnSpc>
                <a:spcPct val="80000"/>
              </a:lnSpc>
              <a:spcBef>
                <a:spcPts val="3200"/>
              </a:spcBef>
              <a:spcAft>
                <a:spcPts val="0"/>
              </a:spcAft>
              <a:buClr>
                <a:srgbClr val="A6AAA9"/>
              </a:buClr>
              <a:buSzPts val="6700"/>
              <a:buFont typeface="Arial"/>
              <a:buNone/>
              <a:defRPr b="0" i="0" sz="6700" u="none" cap="none" strike="noStrike">
                <a:solidFill>
                  <a:srgbClr val="A6AAA9"/>
                </a:solidFill>
                <a:latin typeface="Arial"/>
                <a:ea typeface="Arial"/>
                <a:cs typeface="Arial"/>
                <a:sym typeface="Arial"/>
              </a:defRPr>
            </a:lvl4pPr>
            <a:lvl5pPr indent="-228600" lvl="4" marL="2286000" marR="0" algn="ctr">
              <a:lnSpc>
                <a:spcPct val="80000"/>
              </a:lnSpc>
              <a:spcBef>
                <a:spcPts val="3200"/>
              </a:spcBef>
              <a:spcAft>
                <a:spcPts val="0"/>
              </a:spcAft>
              <a:buClr>
                <a:srgbClr val="A6AAA9"/>
              </a:buClr>
              <a:buSzPts val="6700"/>
              <a:buFont typeface="Arial"/>
              <a:buNone/>
              <a:defRPr b="0" i="0" sz="6700" u="none" cap="none" strike="noStrike">
                <a:solidFill>
                  <a:srgbClr val="A6AAA9"/>
                </a:solidFill>
                <a:latin typeface="Arial"/>
                <a:ea typeface="Arial"/>
                <a:cs typeface="Arial"/>
                <a:sym typeface="Arial"/>
              </a:defRPr>
            </a:lvl5pPr>
            <a:lvl6pPr indent="-633729" lvl="5" marL="2743200" marR="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6pPr>
            <a:lvl7pPr indent="-633729" lvl="6" marL="3200400" marR="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7pPr>
            <a:lvl8pPr indent="-633729" lvl="7" marL="3657600" marR="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8pPr>
            <a:lvl9pPr indent="-633729" lvl="8" marL="4114800" marR="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9pPr>
          </a:lstStyle>
          <a:p/>
        </p:txBody>
      </p:sp>
      <p:sp>
        <p:nvSpPr>
          <p:cNvPr id="19" name="Google Shape;19;p2"/>
          <p:cNvSpPr/>
          <p:nvPr/>
        </p:nvSpPr>
        <p:spPr>
          <a:xfrm>
            <a:off x="-171649" y="-83146"/>
            <a:ext cx="24727298" cy="4050855"/>
          </a:xfrm>
          <a:prstGeom prst="rect">
            <a:avLst/>
          </a:prstGeom>
          <a:solidFill>
            <a:srgbClr val="56BADC"/>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1" i="0" sz="3200" u="none" cap="none" strike="noStrike">
              <a:solidFill>
                <a:srgbClr val="000000"/>
              </a:solidFill>
              <a:latin typeface="Helvetica Neue"/>
              <a:ea typeface="Helvetica Neue"/>
              <a:cs typeface="Helvetica Neue"/>
              <a:sym typeface="Helvetica Neue"/>
            </a:endParaRPr>
          </a:p>
        </p:txBody>
      </p:sp>
      <p:pic>
        <p:nvPicPr>
          <p:cNvPr descr="影像" id="20" name="Google Shape;20;p2"/>
          <p:cNvPicPr preferRelativeResize="0"/>
          <p:nvPr/>
        </p:nvPicPr>
        <p:blipFill rotWithShape="1">
          <a:blip r:embed="rId2">
            <a:alphaModFix/>
          </a:blip>
          <a:srcRect b="31508" l="0" r="0" t="0"/>
          <a:stretch/>
        </p:blipFill>
        <p:spPr>
          <a:xfrm>
            <a:off x="17168700" y="351527"/>
            <a:ext cx="7240596" cy="3616214"/>
          </a:xfrm>
          <a:prstGeom prst="rect">
            <a:avLst/>
          </a:prstGeom>
          <a:noFill/>
          <a:ln>
            <a:noFill/>
          </a:ln>
        </p:spPr>
      </p:pic>
      <p:pic>
        <p:nvPicPr>
          <p:cNvPr descr="影像" id="21" name="Google Shape;21;p2"/>
          <p:cNvPicPr preferRelativeResize="0"/>
          <p:nvPr/>
        </p:nvPicPr>
        <p:blipFill rotWithShape="1">
          <a:blip r:embed="rId3">
            <a:alphaModFix/>
          </a:blip>
          <a:srcRect b="0" l="0" r="0" t="0"/>
          <a:stretch/>
        </p:blipFill>
        <p:spPr>
          <a:xfrm>
            <a:off x="-110383" y="1417576"/>
            <a:ext cx="5329373" cy="2550133"/>
          </a:xfrm>
          <a:prstGeom prst="rect">
            <a:avLst/>
          </a:prstGeom>
          <a:noFill/>
          <a:ln>
            <a:noFill/>
          </a:ln>
        </p:spPr>
      </p:pic>
      <p:pic>
        <p:nvPicPr>
          <p:cNvPr descr="影像" id="22" name="Google Shape;22;p2"/>
          <p:cNvPicPr preferRelativeResize="0"/>
          <p:nvPr/>
        </p:nvPicPr>
        <p:blipFill rotWithShape="1">
          <a:blip r:embed="rId4">
            <a:alphaModFix/>
          </a:blip>
          <a:srcRect b="0" l="0" r="0" t="0"/>
          <a:stretch/>
        </p:blipFill>
        <p:spPr>
          <a:xfrm>
            <a:off x="355479" y="283421"/>
            <a:ext cx="4766627" cy="629646"/>
          </a:xfrm>
          <a:prstGeom prst="rect">
            <a:avLst/>
          </a:prstGeom>
          <a:noFill/>
          <a:ln>
            <a:noFill/>
          </a:ln>
        </p:spPr>
      </p:pic>
      <p:pic>
        <p:nvPicPr>
          <p:cNvPr descr="影像" id="23" name="Google Shape;23;p2"/>
          <p:cNvPicPr preferRelativeResize="0"/>
          <p:nvPr/>
        </p:nvPicPr>
        <p:blipFill rotWithShape="1">
          <a:blip r:embed="rId5">
            <a:alphaModFix/>
          </a:blip>
          <a:srcRect b="0" l="0" r="0" t="0"/>
          <a:stretch/>
        </p:blipFill>
        <p:spPr>
          <a:xfrm>
            <a:off x="15714427" y="2727163"/>
            <a:ext cx="1083148" cy="667074"/>
          </a:xfrm>
          <a:prstGeom prst="rect">
            <a:avLst/>
          </a:prstGeom>
          <a:noFill/>
          <a:ln>
            <a:noFill/>
          </a:ln>
        </p:spPr>
      </p:pic>
      <p:sp>
        <p:nvSpPr>
          <p:cNvPr id="24" name="Google Shape;24;p2"/>
          <p:cNvSpPr txBox="1"/>
          <p:nvPr>
            <p:ph idx="12" type="sldNum"/>
          </p:nvPr>
        </p:nvSpPr>
        <p:spPr>
          <a:xfrm>
            <a:off x="11954103" y="13073062"/>
            <a:ext cx="466269" cy="477671"/>
          </a:xfrm>
          <a:prstGeom prst="rect">
            <a:avLst/>
          </a:prstGeom>
          <a:noFill/>
          <a:ln>
            <a:noFill/>
          </a:ln>
        </p:spPr>
        <p:txBody>
          <a:bodyPr anchorCtr="0" anchor="t" bIns="71425" lIns="71425" spcFirstLastPara="1" rIns="71425" wrap="square" tIns="71425">
            <a:noAutofit/>
          </a:bodyPr>
          <a:lstStyle>
            <a:lvl1pPr indent="0" lvl="0" marL="0" marR="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照片 - 一頁三張" showMasterSp="0">
  <p:cSld name="照片 - 一頁三張">
    <p:spTree>
      <p:nvGrpSpPr>
        <p:cNvPr id="72" name="Shape 72"/>
        <p:cNvGrpSpPr/>
        <p:nvPr/>
      </p:nvGrpSpPr>
      <p:grpSpPr>
        <a:xfrm>
          <a:off x="0" y="0"/>
          <a:ext cx="0" cy="0"/>
          <a:chOff x="0" y="0"/>
          <a:chExt cx="0" cy="0"/>
        </a:xfrm>
      </p:grpSpPr>
      <p:sp>
        <p:nvSpPr>
          <p:cNvPr id="73" name="Google Shape;73;p11"/>
          <p:cNvSpPr/>
          <p:nvPr>
            <p:ph idx="2" type="pic"/>
          </p:nvPr>
        </p:nvSpPr>
        <p:spPr>
          <a:xfrm>
            <a:off x="12495609" y="7161609"/>
            <a:ext cx="7500938" cy="530423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9pPr>
          </a:lstStyle>
          <a:p/>
        </p:txBody>
      </p:sp>
      <p:sp>
        <p:nvSpPr>
          <p:cNvPr id="74" name="Google Shape;74;p11"/>
          <p:cNvSpPr/>
          <p:nvPr>
            <p:ph idx="3" type="pic"/>
          </p:nvPr>
        </p:nvSpPr>
        <p:spPr>
          <a:xfrm>
            <a:off x="12495609" y="1250156"/>
            <a:ext cx="7500938" cy="530423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9pPr>
          </a:lstStyle>
          <a:p/>
        </p:txBody>
      </p:sp>
      <p:sp>
        <p:nvSpPr>
          <p:cNvPr id="75" name="Google Shape;75;p11"/>
          <p:cNvSpPr/>
          <p:nvPr>
            <p:ph idx="4" type="pic"/>
          </p:nvPr>
        </p:nvSpPr>
        <p:spPr>
          <a:xfrm>
            <a:off x="4387453" y="1250156"/>
            <a:ext cx="7500938" cy="112156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9pPr>
          </a:lstStyle>
          <a:p/>
        </p:txBody>
      </p:sp>
      <p:sp>
        <p:nvSpPr>
          <p:cNvPr id="76" name="Google Shape;76;p11"/>
          <p:cNvSpPr txBox="1"/>
          <p:nvPr>
            <p:ph idx="12" type="sldNum"/>
          </p:nvPr>
        </p:nvSpPr>
        <p:spPr>
          <a:xfrm>
            <a:off x="11954103" y="13073062"/>
            <a:ext cx="466269" cy="477671"/>
          </a:xfrm>
          <a:prstGeom prst="rect">
            <a:avLst/>
          </a:prstGeom>
          <a:noFill/>
          <a:ln>
            <a:noFill/>
          </a:ln>
        </p:spPr>
        <p:txBody>
          <a:bodyPr anchorCtr="0" anchor="t" bIns="71425" lIns="71425" spcFirstLastPara="1" rIns="71425" wrap="square" tIns="71425">
            <a:noAutofit/>
          </a:bodyPr>
          <a:lstStyle>
            <a:lvl1pPr indent="0" lvl="0" marL="0" marR="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照片" showMasterSp="0">
  <p:cSld name="照片">
    <p:spTree>
      <p:nvGrpSpPr>
        <p:cNvPr id="77" name="Shape 77"/>
        <p:cNvGrpSpPr/>
        <p:nvPr/>
      </p:nvGrpSpPr>
      <p:grpSpPr>
        <a:xfrm>
          <a:off x="0" y="0"/>
          <a:ext cx="0" cy="0"/>
          <a:chOff x="0" y="0"/>
          <a:chExt cx="0" cy="0"/>
        </a:xfrm>
      </p:grpSpPr>
      <p:sp>
        <p:nvSpPr>
          <p:cNvPr id="78" name="Google Shape;78;p12"/>
          <p:cNvSpPr/>
          <p:nvPr>
            <p:ph idx="2" type="pic"/>
          </p:nvPr>
        </p:nvSpPr>
        <p:spPr>
          <a:xfrm>
            <a:off x="3047999" y="0"/>
            <a:ext cx="18288001" cy="13716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9pPr>
          </a:lstStyle>
          <a:p/>
        </p:txBody>
      </p:sp>
      <p:sp>
        <p:nvSpPr>
          <p:cNvPr id="79" name="Google Shape;79;p12"/>
          <p:cNvSpPr txBox="1"/>
          <p:nvPr>
            <p:ph idx="12" type="sldNum"/>
          </p:nvPr>
        </p:nvSpPr>
        <p:spPr>
          <a:xfrm>
            <a:off x="11954103" y="13073062"/>
            <a:ext cx="466269" cy="477671"/>
          </a:xfrm>
          <a:prstGeom prst="rect">
            <a:avLst/>
          </a:prstGeom>
          <a:noFill/>
          <a:ln>
            <a:noFill/>
          </a:ln>
        </p:spPr>
        <p:txBody>
          <a:bodyPr anchorCtr="0" anchor="t" bIns="71425" lIns="71425" spcFirstLastPara="1" rIns="71425" wrap="square" tIns="71425">
            <a:noAutofit/>
          </a:bodyPr>
          <a:lstStyle>
            <a:lvl1pPr indent="0" lvl="0" marL="0" marR="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空白" showMasterSp="0">
  <p:cSld name="空白">
    <p:spTree>
      <p:nvGrpSpPr>
        <p:cNvPr id="80" name="Shape 80"/>
        <p:cNvGrpSpPr/>
        <p:nvPr/>
      </p:nvGrpSpPr>
      <p:grpSpPr>
        <a:xfrm>
          <a:off x="0" y="0"/>
          <a:ext cx="0" cy="0"/>
          <a:chOff x="0" y="0"/>
          <a:chExt cx="0" cy="0"/>
        </a:xfrm>
      </p:grpSpPr>
      <p:sp>
        <p:nvSpPr>
          <p:cNvPr id="81" name="Google Shape;81;p13"/>
          <p:cNvSpPr txBox="1"/>
          <p:nvPr>
            <p:ph idx="12" type="sldNum"/>
          </p:nvPr>
        </p:nvSpPr>
        <p:spPr>
          <a:xfrm>
            <a:off x="11954103" y="13073062"/>
            <a:ext cx="466269" cy="477671"/>
          </a:xfrm>
          <a:prstGeom prst="rect">
            <a:avLst/>
          </a:prstGeom>
          <a:noFill/>
          <a:ln>
            <a:noFill/>
          </a:ln>
        </p:spPr>
        <p:txBody>
          <a:bodyPr anchorCtr="0" anchor="t" bIns="71425" lIns="71425" spcFirstLastPara="1" rIns="71425" wrap="square" tIns="71425">
            <a:noAutofit/>
          </a:bodyPr>
          <a:lstStyle>
            <a:lvl1pPr indent="0" lvl="0" marL="0" marR="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大標題 - 中央" showMasterSp="0">
  <p:cSld name="大標題 - 中央">
    <p:spTree>
      <p:nvGrpSpPr>
        <p:cNvPr id="93" name="Shape 93"/>
        <p:cNvGrpSpPr/>
        <p:nvPr/>
      </p:nvGrpSpPr>
      <p:grpSpPr>
        <a:xfrm>
          <a:off x="0" y="0"/>
          <a:ext cx="0" cy="0"/>
          <a:chOff x="0" y="0"/>
          <a:chExt cx="0" cy="0"/>
        </a:xfrm>
      </p:grpSpPr>
      <p:sp>
        <p:nvSpPr>
          <p:cNvPr id="94" name="Google Shape;94;p15"/>
          <p:cNvSpPr txBox="1"/>
          <p:nvPr>
            <p:ph type="title"/>
          </p:nvPr>
        </p:nvSpPr>
        <p:spPr>
          <a:xfrm>
            <a:off x="2836900" y="7835210"/>
            <a:ext cx="14715900" cy="4643100"/>
          </a:xfrm>
          <a:prstGeom prst="rect">
            <a:avLst/>
          </a:prstGeom>
          <a:noFill/>
          <a:ln>
            <a:noFill/>
          </a:ln>
        </p:spPr>
        <p:txBody>
          <a:bodyPr anchorCtr="0" anchor="t" bIns="71400" lIns="71400" spcFirstLastPara="1" rIns="71400" wrap="square" tIns="71400">
            <a:noAutofit/>
          </a:bodyPr>
          <a:lstStyle>
            <a:lvl1pPr lvl="0" marR="0" algn="l">
              <a:lnSpc>
                <a:spcPct val="100000"/>
              </a:lnSpc>
              <a:spcBef>
                <a:spcPts val="0"/>
              </a:spcBef>
              <a:spcAft>
                <a:spcPts val="0"/>
              </a:spcAft>
              <a:buClr>
                <a:srgbClr val="56BADC"/>
              </a:buClr>
              <a:buSzPts val="11200"/>
              <a:buFont typeface="Arial"/>
              <a:buNone/>
              <a:defRPr b="0" i="0" sz="11200" u="none" cap="none" strike="noStrike">
                <a:solidFill>
                  <a:srgbClr val="56BADC"/>
                </a:solidFill>
                <a:latin typeface="Arial"/>
                <a:ea typeface="Arial"/>
                <a:cs typeface="Arial"/>
                <a:sym typeface="Arial"/>
              </a:defRPr>
            </a:lvl1pPr>
            <a:lvl2pPr lvl="1" marR="0" algn="l">
              <a:lnSpc>
                <a:spcPct val="100000"/>
              </a:lnSpc>
              <a:spcBef>
                <a:spcPts val="0"/>
              </a:spcBef>
              <a:spcAft>
                <a:spcPts val="0"/>
              </a:spcAft>
              <a:buClr>
                <a:srgbClr val="1A1A1A"/>
              </a:buClr>
              <a:buSzPts val="6900"/>
              <a:buFont typeface="Arial"/>
              <a:buNone/>
              <a:defRPr b="0" i="0" sz="6900" u="none" cap="none" strike="noStrike">
                <a:solidFill>
                  <a:srgbClr val="1A1A1A"/>
                </a:solidFill>
                <a:latin typeface="Arial"/>
                <a:ea typeface="Arial"/>
                <a:cs typeface="Arial"/>
                <a:sym typeface="Arial"/>
              </a:defRPr>
            </a:lvl2pPr>
            <a:lvl3pPr lvl="2" marR="0" algn="l">
              <a:lnSpc>
                <a:spcPct val="100000"/>
              </a:lnSpc>
              <a:spcBef>
                <a:spcPts val="0"/>
              </a:spcBef>
              <a:spcAft>
                <a:spcPts val="0"/>
              </a:spcAft>
              <a:buClr>
                <a:srgbClr val="1A1A1A"/>
              </a:buClr>
              <a:buSzPts val="6900"/>
              <a:buFont typeface="Arial"/>
              <a:buNone/>
              <a:defRPr b="0" i="0" sz="6900" u="none" cap="none" strike="noStrike">
                <a:solidFill>
                  <a:srgbClr val="1A1A1A"/>
                </a:solidFill>
                <a:latin typeface="Arial"/>
                <a:ea typeface="Arial"/>
                <a:cs typeface="Arial"/>
                <a:sym typeface="Arial"/>
              </a:defRPr>
            </a:lvl3pPr>
            <a:lvl4pPr lvl="3" marR="0" algn="l">
              <a:lnSpc>
                <a:spcPct val="100000"/>
              </a:lnSpc>
              <a:spcBef>
                <a:spcPts val="0"/>
              </a:spcBef>
              <a:spcAft>
                <a:spcPts val="0"/>
              </a:spcAft>
              <a:buClr>
                <a:srgbClr val="1A1A1A"/>
              </a:buClr>
              <a:buSzPts val="6900"/>
              <a:buFont typeface="Arial"/>
              <a:buNone/>
              <a:defRPr b="0" i="0" sz="6900" u="none" cap="none" strike="noStrike">
                <a:solidFill>
                  <a:srgbClr val="1A1A1A"/>
                </a:solidFill>
                <a:latin typeface="Arial"/>
                <a:ea typeface="Arial"/>
                <a:cs typeface="Arial"/>
                <a:sym typeface="Arial"/>
              </a:defRPr>
            </a:lvl4pPr>
            <a:lvl5pPr lvl="4" marR="0" algn="l">
              <a:lnSpc>
                <a:spcPct val="100000"/>
              </a:lnSpc>
              <a:spcBef>
                <a:spcPts val="0"/>
              </a:spcBef>
              <a:spcAft>
                <a:spcPts val="0"/>
              </a:spcAft>
              <a:buClr>
                <a:srgbClr val="1A1A1A"/>
              </a:buClr>
              <a:buSzPts val="6900"/>
              <a:buFont typeface="Arial"/>
              <a:buNone/>
              <a:defRPr b="0" i="0" sz="6900" u="none" cap="none" strike="noStrike">
                <a:solidFill>
                  <a:srgbClr val="1A1A1A"/>
                </a:solidFill>
                <a:latin typeface="Arial"/>
                <a:ea typeface="Arial"/>
                <a:cs typeface="Arial"/>
                <a:sym typeface="Arial"/>
              </a:defRPr>
            </a:lvl5pPr>
            <a:lvl6pPr lvl="5" marR="0" algn="l">
              <a:lnSpc>
                <a:spcPct val="100000"/>
              </a:lnSpc>
              <a:spcBef>
                <a:spcPts val="0"/>
              </a:spcBef>
              <a:spcAft>
                <a:spcPts val="0"/>
              </a:spcAft>
              <a:buClr>
                <a:srgbClr val="1A1A1A"/>
              </a:buClr>
              <a:buSzPts val="6900"/>
              <a:buFont typeface="Arial"/>
              <a:buNone/>
              <a:defRPr b="0" i="0" sz="6900" u="none" cap="none" strike="noStrike">
                <a:solidFill>
                  <a:srgbClr val="1A1A1A"/>
                </a:solidFill>
                <a:latin typeface="Arial"/>
                <a:ea typeface="Arial"/>
                <a:cs typeface="Arial"/>
                <a:sym typeface="Arial"/>
              </a:defRPr>
            </a:lvl6pPr>
            <a:lvl7pPr lvl="6" marR="0" algn="l">
              <a:lnSpc>
                <a:spcPct val="100000"/>
              </a:lnSpc>
              <a:spcBef>
                <a:spcPts val="0"/>
              </a:spcBef>
              <a:spcAft>
                <a:spcPts val="0"/>
              </a:spcAft>
              <a:buClr>
                <a:srgbClr val="1A1A1A"/>
              </a:buClr>
              <a:buSzPts val="6900"/>
              <a:buFont typeface="Arial"/>
              <a:buNone/>
              <a:defRPr b="0" i="0" sz="6900" u="none" cap="none" strike="noStrike">
                <a:solidFill>
                  <a:srgbClr val="1A1A1A"/>
                </a:solidFill>
                <a:latin typeface="Arial"/>
                <a:ea typeface="Arial"/>
                <a:cs typeface="Arial"/>
                <a:sym typeface="Arial"/>
              </a:defRPr>
            </a:lvl7pPr>
            <a:lvl8pPr lvl="7" marR="0" algn="l">
              <a:lnSpc>
                <a:spcPct val="100000"/>
              </a:lnSpc>
              <a:spcBef>
                <a:spcPts val="0"/>
              </a:spcBef>
              <a:spcAft>
                <a:spcPts val="0"/>
              </a:spcAft>
              <a:buClr>
                <a:srgbClr val="1A1A1A"/>
              </a:buClr>
              <a:buSzPts val="6900"/>
              <a:buFont typeface="Arial"/>
              <a:buNone/>
              <a:defRPr b="0" i="0" sz="6900" u="none" cap="none" strike="noStrike">
                <a:solidFill>
                  <a:srgbClr val="1A1A1A"/>
                </a:solidFill>
                <a:latin typeface="Arial"/>
                <a:ea typeface="Arial"/>
                <a:cs typeface="Arial"/>
                <a:sym typeface="Arial"/>
              </a:defRPr>
            </a:lvl8pPr>
            <a:lvl9pPr lvl="8" marR="0" algn="l">
              <a:lnSpc>
                <a:spcPct val="100000"/>
              </a:lnSpc>
              <a:spcBef>
                <a:spcPts val="0"/>
              </a:spcBef>
              <a:spcAft>
                <a:spcPts val="0"/>
              </a:spcAft>
              <a:buClr>
                <a:srgbClr val="1A1A1A"/>
              </a:buClr>
              <a:buSzPts val="6900"/>
              <a:buFont typeface="Arial"/>
              <a:buNone/>
              <a:defRPr b="0" i="0" sz="6900" u="none" cap="none" strike="noStrike">
                <a:solidFill>
                  <a:srgbClr val="1A1A1A"/>
                </a:solidFill>
                <a:latin typeface="Arial"/>
                <a:ea typeface="Arial"/>
                <a:cs typeface="Arial"/>
                <a:sym typeface="Arial"/>
              </a:defRPr>
            </a:lvl9pPr>
          </a:lstStyle>
          <a:p/>
        </p:txBody>
      </p:sp>
      <p:grpSp>
        <p:nvGrpSpPr>
          <p:cNvPr id="95" name="Google Shape;95;p15"/>
          <p:cNvGrpSpPr/>
          <p:nvPr/>
        </p:nvGrpSpPr>
        <p:grpSpPr>
          <a:xfrm>
            <a:off x="2867659" y="7705366"/>
            <a:ext cx="17391040" cy="46200"/>
            <a:chOff x="0" y="0"/>
            <a:chExt cx="17391040" cy="46200"/>
          </a:xfrm>
        </p:grpSpPr>
        <p:sp>
          <p:nvSpPr>
            <p:cNvPr id="96" name="Google Shape;96;p15"/>
            <p:cNvSpPr/>
            <p:nvPr/>
          </p:nvSpPr>
          <p:spPr>
            <a:xfrm>
              <a:off x="0" y="0"/>
              <a:ext cx="5231700" cy="46200"/>
            </a:xfrm>
            <a:prstGeom prst="rect">
              <a:avLst/>
            </a:prstGeom>
            <a:solidFill>
              <a:srgbClr val="D66962"/>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1" i="0" sz="3200" u="none" cap="none" strike="noStrike">
                <a:solidFill>
                  <a:srgbClr val="000000"/>
                </a:solidFill>
                <a:latin typeface="Helvetica Neue"/>
                <a:ea typeface="Helvetica Neue"/>
                <a:cs typeface="Helvetica Neue"/>
                <a:sym typeface="Helvetica Neue"/>
              </a:endParaRPr>
            </a:p>
          </p:txBody>
        </p:sp>
        <p:sp>
          <p:nvSpPr>
            <p:cNvPr id="97" name="Google Shape;97;p15"/>
            <p:cNvSpPr/>
            <p:nvPr/>
          </p:nvSpPr>
          <p:spPr>
            <a:xfrm>
              <a:off x="5204271" y="0"/>
              <a:ext cx="6982500" cy="46200"/>
            </a:xfrm>
            <a:prstGeom prst="rect">
              <a:avLst/>
            </a:prstGeom>
            <a:solidFill>
              <a:srgbClr val="EFBA57"/>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1" i="0" sz="3200" u="none" cap="none" strike="noStrike">
                <a:solidFill>
                  <a:srgbClr val="000000"/>
                </a:solidFill>
                <a:latin typeface="Helvetica Neue"/>
                <a:ea typeface="Helvetica Neue"/>
                <a:cs typeface="Helvetica Neue"/>
                <a:sym typeface="Helvetica Neue"/>
              </a:endParaRPr>
            </a:p>
          </p:txBody>
        </p:sp>
        <p:sp>
          <p:nvSpPr>
            <p:cNvPr id="98" name="Google Shape;98;p15"/>
            <p:cNvSpPr/>
            <p:nvPr/>
          </p:nvSpPr>
          <p:spPr>
            <a:xfrm>
              <a:off x="12160240" y="0"/>
              <a:ext cx="5230800" cy="46200"/>
            </a:xfrm>
            <a:prstGeom prst="rect">
              <a:avLst/>
            </a:prstGeom>
            <a:solidFill>
              <a:srgbClr val="3068AA"/>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1" i="0" sz="3200" u="none" cap="none" strike="noStrike">
                <a:solidFill>
                  <a:srgbClr val="000000"/>
                </a:solidFill>
                <a:latin typeface="Helvetica Neue"/>
                <a:ea typeface="Helvetica Neue"/>
                <a:cs typeface="Helvetica Neue"/>
                <a:sym typeface="Helvetica Neue"/>
              </a:endParaRPr>
            </a:p>
          </p:txBody>
        </p:sp>
      </p:grpSp>
      <p:sp>
        <p:nvSpPr>
          <p:cNvPr id="99" name="Google Shape;99;p15"/>
          <p:cNvSpPr txBox="1"/>
          <p:nvPr>
            <p:ph idx="1" type="body"/>
          </p:nvPr>
        </p:nvSpPr>
        <p:spPr>
          <a:xfrm>
            <a:off x="2988204" y="6032262"/>
            <a:ext cx="14715900" cy="1589700"/>
          </a:xfrm>
          <a:prstGeom prst="rect">
            <a:avLst/>
          </a:prstGeom>
          <a:noFill/>
          <a:ln>
            <a:noFill/>
          </a:ln>
        </p:spPr>
        <p:txBody>
          <a:bodyPr anchorCtr="0" anchor="t" bIns="71400" lIns="71400" spcFirstLastPara="1" rIns="71400" wrap="square" tIns="71400">
            <a:noAutofit/>
          </a:bodyPr>
          <a:lstStyle>
            <a:lvl1pPr indent="-228600" lvl="0" marL="457200" marR="0" algn="l">
              <a:lnSpc>
                <a:spcPct val="80000"/>
              </a:lnSpc>
              <a:spcBef>
                <a:spcPts val="3200"/>
              </a:spcBef>
              <a:spcAft>
                <a:spcPts val="0"/>
              </a:spcAft>
              <a:buClr>
                <a:srgbClr val="A6AAA9"/>
              </a:buClr>
              <a:buSzPts val="6700"/>
              <a:buFont typeface="Arial"/>
              <a:buNone/>
              <a:defRPr b="0" i="0" sz="6700" u="none" cap="none" strike="noStrike">
                <a:solidFill>
                  <a:srgbClr val="A6AAA9"/>
                </a:solidFill>
                <a:latin typeface="Arial"/>
                <a:ea typeface="Arial"/>
                <a:cs typeface="Arial"/>
                <a:sym typeface="Arial"/>
              </a:defRPr>
            </a:lvl1pPr>
            <a:lvl2pPr indent="-228600" lvl="1" marL="914400" marR="0" algn="l">
              <a:lnSpc>
                <a:spcPct val="80000"/>
              </a:lnSpc>
              <a:spcBef>
                <a:spcPts val="3200"/>
              </a:spcBef>
              <a:spcAft>
                <a:spcPts val="0"/>
              </a:spcAft>
              <a:buClr>
                <a:srgbClr val="A6AAA9"/>
              </a:buClr>
              <a:buSzPts val="6700"/>
              <a:buFont typeface="Arial"/>
              <a:buNone/>
              <a:defRPr b="0" i="0" sz="6700" u="none" cap="none" strike="noStrike">
                <a:solidFill>
                  <a:srgbClr val="A6AAA9"/>
                </a:solidFill>
                <a:latin typeface="Arial"/>
                <a:ea typeface="Arial"/>
                <a:cs typeface="Arial"/>
                <a:sym typeface="Arial"/>
              </a:defRPr>
            </a:lvl2pPr>
            <a:lvl3pPr indent="-228600" lvl="2" marL="1371600" marR="0" algn="l">
              <a:lnSpc>
                <a:spcPct val="80000"/>
              </a:lnSpc>
              <a:spcBef>
                <a:spcPts val="3200"/>
              </a:spcBef>
              <a:spcAft>
                <a:spcPts val="0"/>
              </a:spcAft>
              <a:buClr>
                <a:srgbClr val="A6AAA9"/>
              </a:buClr>
              <a:buSzPts val="6700"/>
              <a:buFont typeface="Arial"/>
              <a:buNone/>
              <a:defRPr b="0" i="0" sz="6700" u="none" cap="none" strike="noStrike">
                <a:solidFill>
                  <a:srgbClr val="A6AAA9"/>
                </a:solidFill>
                <a:latin typeface="Arial"/>
                <a:ea typeface="Arial"/>
                <a:cs typeface="Arial"/>
                <a:sym typeface="Arial"/>
              </a:defRPr>
            </a:lvl3pPr>
            <a:lvl4pPr indent="-228600" lvl="3" marL="1828800" marR="0" algn="l">
              <a:lnSpc>
                <a:spcPct val="80000"/>
              </a:lnSpc>
              <a:spcBef>
                <a:spcPts val="3200"/>
              </a:spcBef>
              <a:spcAft>
                <a:spcPts val="0"/>
              </a:spcAft>
              <a:buClr>
                <a:srgbClr val="A6AAA9"/>
              </a:buClr>
              <a:buSzPts val="6700"/>
              <a:buFont typeface="Arial"/>
              <a:buNone/>
              <a:defRPr b="0" i="0" sz="6700" u="none" cap="none" strike="noStrike">
                <a:solidFill>
                  <a:srgbClr val="A6AAA9"/>
                </a:solidFill>
                <a:latin typeface="Arial"/>
                <a:ea typeface="Arial"/>
                <a:cs typeface="Arial"/>
                <a:sym typeface="Arial"/>
              </a:defRPr>
            </a:lvl4pPr>
            <a:lvl5pPr indent="-228600" lvl="4" marL="2286000" marR="0" algn="l">
              <a:lnSpc>
                <a:spcPct val="80000"/>
              </a:lnSpc>
              <a:spcBef>
                <a:spcPts val="3200"/>
              </a:spcBef>
              <a:spcAft>
                <a:spcPts val="0"/>
              </a:spcAft>
              <a:buClr>
                <a:srgbClr val="A6AAA9"/>
              </a:buClr>
              <a:buSzPts val="6700"/>
              <a:buFont typeface="Arial"/>
              <a:buNone/>
              <a:defRPr b="0" i="0" sz="6700" u="none" cap="none" strike="noStrike">
                <a:solidFill>
                  <a:srgbClr val="A6AAA9"/>
                </a:solidFill>
                <a:latin typeface="Arial"/>
                <a:ea typeface="Arial"/>
                <a:cs typeface="Arial"/>
                <a:sym typeface="Arial"/>
              </a:defRPr>
            </a:lvl5pPr>
            <a:lvl6pPr indent="-635000" lvl="5" marL="2743200" marR="0" algn="l">
              <a:lnSpc>
                <a:spcPct val="100000"/>
              </a:lnSpc>
              <a:spcBef>
                <a:spcPts val="5900"/>
              </a:spcBef>
              <a:spcAft>
                <a:spcPts val="0"/>
              </a:spcAft>
              <a:buClr>
                <a:srgbClr val="000000"/>
              </a:buClr>
              <a:buSzPts val="6400"/>
              <a:buFont typeface="Helvetica Neue"/>
              <a:buChar char="•"/>
              <a:defRPr b="0" i="0" sz="4500" u="none" cap="none" strike="noStrike">
                <a:solidFill>
                  <a:srgbClr val="000000"/>
                </a:solidFill>
                <a:latin typeface="Helvetica Neue"/>
                <a:ea typeface="Helvetica Neue"/>
                <a:cs typeface="Helvetica Neue"/>
                <a:sym typeface="Helvetica Neue"/>
              </a:defRPr>
            </a:lvl6pPr>
            <a:lvl7pPr indent="-635000" lvl="6" marL="3200400" marR="0" algn="l">
              <a:lnSpc>
                <a:spcPct val="100000"/>
              </a:lnSpc>
              <a:spcBef>
                <a:spcPts val="5900"/>
              </a:spcBef>
              <a:spcAft>
                <a:spcPts val="0"/>
              </a:spcAft>
              <a:buClr>
                <a:srgbClr val="000000"/>
              </a:buClr>
              <a:buSzPts val="6400"/>
              <a:buFont typeface="Helvetica Neue"/>
              <a:buChar char="•"/>
              <a:defRPr b="0" i="0" sz="4500" u="none" cap="none" strike="noStrike">
                <a:solidFill>
                  <a:srgbClr val="000000"/>
                </a:solidFill>
                <a:latin typeface="Helvetica Neue"/>
                <a:ea typeface="Helvetica Neue"/>
                <a:cs typeface="Helvetica Neue"/>
                <a:sym typeface="Helvetica Neue"/>
              </a:defRPr>
            </a:lvl7pPr>
            <a:lvl8pPr indent="-635000" lvl="7" marL="3657600" marR="0" algn="l">
              <a:lnSpc>
                <a:spcPct val="100000"/>
              </a:lnSpc>
              <a:spcBef>
                <a:spcPts val="5900"/>
              </a:spcBef>
              <a:spcAft>
                <a:spcPts val="0"/>
              </a:spcAft>
              <a:buClr>
                <a:srgbClr val="000000"/>
              </a:buClr>
              <a:buSzPts val="6400"/>
              <a:buFont typeface="Helvetica Neue"/>
              <a:buChar char="•"/>
              <a:defRPr b="0" i="0" sz="4500" u="none" cap="none" strike="noStrike">
                <a:solidFill>
                  <a:srgbClr val="000000"/>
                </a:solidFill>
                <a:latin typeface="Helvetica Neue"/>
                <a:ea typeface="Helvetica Neue"/>
                <a:cs typeface="Helvetica Neue"/>
                <a:sym typeface="Helvetica Neue"/>
              </a:defRPr>
            </a:lvl8pPr>
            <a:lvl9pPr indent="-635000" lvl="8" marL="4114800" marR="0" algn="l">
              <a:lnSpc>
                <a:spcPct val="100000"/>
              </a:lnSpc>
              <a:spcBef>
                <a:spcPts val="5900"/>
              </a:spcBef>
              <a:spcAft>
                <a:spcPts val="0"/>
              </a:spcAft>
              <a:buClr>
                <a:srgbClr val="000000"/>
              </a:buClr>
              <a:buSzPts val="6400"/>
              <a:buFont typeface="Helvetica Neue"/>
              <a:buChar char="•"/>
              <a:defRPr b="0" i="0" sz="4500" u="none" cap="none" strike="noStrike">
                <a:solidFill>
                  <a:srgbClr val="000000"/>
                </a:solidFill>
                <a:latin typeface="Helvetica Neue"/>
                <a:ea typeface="Helvetica Neue"/>
                <a:cs typeface="Helvetica Neue"/>
                <a:sym typeface="Helvetica Neue"/>
              </a:defRPr>
            </a:lvl9pPr>
          </a:lstStyle>
          <a:p/>
        </p:txBody>
      </p:sp>
      <p:pic>
        <p:nvPicPr>
          <p:cNvPr descr="影像" id="100" name="Google Shape;100;p15"/>
          <p:cNvPicPr preferRelativeResize="0"/>
          <p:nvPr/>
        </p:nvPicPr>
        <p:blipFill rotWithShape="1">
          <a:blip r:embed="rId2">
            <a:alphaModFix amt="18340"/>
          </a:blip>
          <a:srcRect b="0" l="0" r="0" t="0"/>
          <a:stretch/>
        </p:blipFill>
        <p:spPr>
          <a:xfrm>
            <a:off x="20350027" y="12985122"/>
            <a:ext cx="3897694" cy="514865"/>
          </a:xfrm>
          <a:prstGeom prst="rect">
            <a:avLst/>
          </a:prstGeom>
          <a:noFill/>
          <a:ln>
            <a:noFill/>
          </a:ln>
        </p:spPr>
      </p:pic>
      <p:sp>
        <p:nvSpPr>
          <p:cNvPr id="101" name="Google Shape;101;p15"/>
          <p:cNvSpPr txBox="1"/>
          <p:nvPr>
            <p:ph idx="12" type="sldNum"/>
          </p:nvPr>
        </p:nvSpPr>
        <p:spPr>
          <a:xfrm>
            <a:off x="11954103" y="13073062"/>
            <a:ext cx="466500" cy="477600"/>
          </a:xfrm>
          <a:prstGeom prst="rect">
            <a:avLst/>
          </a:prstGeom>
          <a:noFill/>
          <a:ln>
            <a:noFill/>
          </a:ln>
        </p:spPr>
        <p:txBody>
          <a:bodyPr anchorCtr="0" anchor="t" bIns="71400" lIns="71400" spcFirstLastPara="1" rIns="71400" wrap="square" tIns="71400">
            <a:noAutofit/>
          </a:bodyPr>
          <a:lstStyle>
            <a:lvl1pPr indent="0" lvl="0" marL="0" marR="0" algn="ctr">
              <a:lnSpc>
                <a:spcPct val="100000"/>
              </a:lnSpc>
              <a:spcBef>
                <a:spcPts val="0"/>
              </a:spcBef>
              <a:spcAft>
                <a:spcPts val="0"/>
              </a:spcAft>
              <a:buClr>
                <a:srgbClr val="000000"/>
              </a:buClr>
              <a:buSzPts val="2100"/>
              <a:buFont typeface="Helvetica Neue Light"/>
              <a:buNone/>
              <a:defRPr b="0" i="0" sz="2100" u="none" cap="none" strike="noStrike">
                <a:solidFill>
                  <a:srgbClr val="000000"/>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2100"/>
              <a:buFont typeface="Helvetica Neue Light"/>
              <a:buNone/>
              <a:defRPr b="0" i="0" sz="2100" u="none" cap="none" strike="noStrike">
                <a:solidFill>
                  <a:srgbClr val="000000"/>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2100"/>
              <a:buFont typeface="Helvetica Neue Light"/>
              <a:buNone/>
              <a:defRPr b="0" i="0" sz="2100" u="none" cap="none" strike="noStrike">
                <a:solidFill>
                  <a:srgbClr val="000000"/>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2100"/>
              <a:buFont typeface="Helvetica Neue Light"/>
              <a:buNone/>
              <a:defRPr b="0" i="0" sz="2100" u="none" cap="none" strike="noStrike">
                <a:solidFill>
                  <a:srgbClr val="000000"/>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2100"/>
              <a:buFont typeface="Helvetica Neue Light"/>
              <a:buNone/>
              <a:defRPr b="0" i="0" sz="2100" u="none" cap="none" strike="noStrike">
                <a:solidFill>
                  <a:srgbClr val="000000"/>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2100"/>
              <a:buFont typeface="Helvetica Neue Light"/>
              <a:buNone/>
              <a:defRPr b="0" i="0" sz="2100" u="none" cap="none" strike="noStrike">
                <a:solidFill>
                  <a:srgbClr val="000000"/>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2100"/>
              <a:buFont typeface="Helvetica Neue Light"/>
              <a:buNone/>
              <a:defRPr b="0" i="0" sz="2100" u="none" cap="none" strike="noStrike">
                <a:solidFill>
                  <a:srgbClr val="000000"/>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2100"/>
              <a:buFont typeface="Helvetica Neue Light"/>
              <a:buNone/>
              <a:defRPr b="0" i="0" sz="2100" u="none" cap="none" strike="noStrike">
                <a:solidFill>
                  <a:srgbClr val="000000"/>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2100"/>
              <a:buFont typeface="Helvetica Neue Light"/>
              <a:buNone/>
              <a:defRPr b="0" i="0" sz="21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大標題與項目符號" showMasterSp="0">
  <p:cSld name="大標題與項目符號">
    <p:spTree>
      <p:nvGrpSpPr>
        <p:cNvPr id="102" name="Shape 102"/>
        <p:cNvGrpSpPr/>
        <p:nvPr/>
      </p:nvGrpSpPr>
      <p:grpSpPr>
        <a:xfrm>
          <a:off x="0" y="0"/>
          <a:ext cx="0" cy="0"/>
          <a:chOff x="0" y="0"/>
          <a:chExt cx="0" cy="0"/>
        </a:xfrm>
      </p:grpSpPr>
      <p:sp>
        <p:nvSpPr>
          <p:cNvPr id="103" name="Google Shape;103;p16"/>
          <p:cNvSpPr txBox="1"/>
          <p:nvPr>
            <p:ph type="title"/>
          </p:nvPr>
        </p:nvSpPr>
        <p:spPr>
          <a:xfrm>
            <a:off x="1257300" y="571500"/>
            <a:ext cx="15608700" cy="1511100"/>
          </a:xfrm>
          <a:prstGeom prst="rect">
            <a:avLst/>
          </a:prstGeom>
          <a:noFill/>
          <a:ln>
            <a:noFill/>
          </a:ln>
        </p:spPr>
        <p:txBody>
          <a:bodyPr anchorCtr="0" anchor="ctr" bIns="71400" lIns="71400" spcFirstLastPara="1" rIns="71400" wrap="square" tIns="71400">
            <a:noAutofit/>
          </a:bodyPr>
          <a:lstStyle>
            <a:lvl1pPr lvl="0" marR="0" algn="l">
              <a:lnSpc>
                <a:spcPct val="100000"/>
              </a:lnSpc>
              <a:spcBef>
                <a:spcPts val="0"/>
              </a:spcBef>
              <a:spcAft>
                <a:spcPts val="0"/>
              </a:spcAft>
              <a:buClr>
                <a:srgbClr val="1A1A1A"/>
              </a:buClr>
              <a:buSzPts val="6900"/>
              <a:buFont typeface="Arial"/>
              <a:buNone/>
              <a:defRPr b="0" i="0" sz="6900" u="none" cap="none" strike="noStrike">
                <a:solidFill>
                  <a:srgbClr val="1A1A1A"/>
                </a:solidFill>
                <a:latin typeface="Arial"/>
                <a:ea typeface="Arial"/>
                <a:cs typeface="Arial"/>
                <a:sym typeface="Arial"/>
              </a:defRPr>
            </a:lvl1pPr>
            <a:lvl2pPr lvl="1" marR="0" algn="l">
              <a:lnSpc>
                <a:spcPct val="100000"/>
              </a:lnSpc>
              <a:spcBef>
                <a:spcPts val="0"/>
              </a:spcBef>
              <a:spcAft>
                <a:spcPts val="0"/>
              </a:spcAft>
              <a:buClr>
                <a:srgbClr val="1A1A1A"/>
              </a:buClr>
              <a:buSzPts val="6900"/>
              <a:buFont typeface="Arial"/>
              <a:buNone/>
              <a:defRPr b="0" i="0" sz="6900" u="none" cap="none" strike="noStrike">
                <a:solidFill>
                  <a:srgbClr val="1A1A1A"/>
                </a:solidFill>
                <a:latin typeface="Arial"/>
                <a:ea typeface="Arial"/>
                <a:cs typeface="Arial"/>
                <a:sym typeface="Arial"/>
              </a:defRPr>
            </a:lvl2pPr>
            <a:lvl3pPr lvl="2" marR="0" algn="l">
              <a:lnSpc>
                <a:spcPct val="100000"/>
              </a:lnSpc>
              <a:spcBef>
                <a:spcPts val="0"/>
              </a:spcBef>
              <a:spcAft>
                <a:spcPts val="0"/>
              </a:spcAft>
              <a:buClr>
                <a:srgbClr val="1A1A1A"/>
              </a:buClr>
              <a:buSzPts val="6900"/>
              <a:buFont typeface="Arial"/>
              <a:buNone/>
              <a:defRPr b="0" i="0" sz="6900" u="none" cap="none" strike="noStrike">
                <a:solidFill>
                  <a:srgbClr val="1A1A1A"/>
                </a:solidFill>
                <a:latin typeface="Arial"/>
                <a:ea typeface="Arial"/>
                <a:cs typeface="Arial"/>
                <a:sym typeface="Arial"/>
              </a:defRPr>
            </a:lvl3pPr>
            <a:lvl4pPr lvl="3" marR="0" algn="l">
              <a:lnSpc>
                <a:spcPct val="100000"/>
              </a:lnSpc>
              <a:spcBef>
                <a:spcPts val="0"/>
              </a:spcBef>
              <a:spcAft>
                <a:spcPts val="0"/>
              </a:spcAft>
              <a:buClr>
                <a:srgbClr val="1A1A1A"/>
              </a:buClr>
              <a:buSzPts val="6900"/>
              <a:buFont typeface="Arial"/>
              <a:buNone/>
              <a:defRPr b="0" i="0" sz="6900" u="none" cap="none" strike="noStrike">
                <a:solidFill>
                  <a:srgbClr val="1A1A1A"/>
                </a:solidFill>
                <a:latin typeface="Arial"/>
                <a:ea typeface="Arial"/>
                <a:cs typeface="Arial"/>
                <a:sym typeface="Arial"/>
              </a:defRPr>
            </a:lvl4pPr>
            <a:lvl5pPr lvl="4" marR="0" algn="l">
              <a:lnSpc>
                <a:spcPct val="100000"/>
              </a:lnSpc>
              <a:spcBef>
                <a:spcPts val="0"/>
              </a:spcBef>
              <a:spcAft>
                <a:spcPts val="0"/>
              </a:spcAft>
              <a:buClr>
                <a:srgbClr val="1A1A1A"/>
              </a:buClr>
              <a:buSzPts val="6900"/>
              <a:buFont typeface="Arial"/>
              <a:buNone/>
              <a:defRPr b="0" i="0" sz="6900" u="none" cap="none" strike="noStrike">
                <a:solidFill>
                  <a:srgbClr val="1A1A1A"/>
                </a:solidFill>
                <a:latin typeface="Arial"/>
                <a:ea typeface="Arial"/>
                <a:cs typeface="Arial"/>
                <a:sym typeface="Arial"/>
              </a:defRPr>
            </a:lvl5pPr>
            <a:lvl6pPr lvl="5" marR="0" algn="l">
              <a:lnSpc>
                <a:spcPct val="100000"/>
              </a:lnSpc>
              <a:spcBef>
                <a:spcPts val="0"/>
              </a:spcBef>
              <a:spcAft>
                <a:spcPts val="0"/>
              </a:spcAft>
              <a:buClr>
                <a:srgbClr val="1A1A1A"/>
              </a:buClr>
              <a:buSzPts val="6900"/>
              <a:buFont typeface="Arial"/>
              <a:buNone/>
              <a:defRPr b="0" i="0" sz="6900" u="none" cap="none" strike="noStrike">
                <a:solidFill>
                  <a:srgbClr val="1A1A1A"/>
                </a:solidFill>
                <a:latin typeface="Arial"/>
                <a:ea typeface="Arial"/>
                <a:cs typeface="Arial"/>
                <a:sym typeface="Arial"/>
              </a:defRPr>
            </a:lvl6pPr>
            <a:lvl7pPr lvl="6" marR="0" algn="l">
              <a:lnSpc>
                <a:spcPct val="100000"/>
              </a:lnSpc>
              <a:spcBef>
                <a:spcPts val="0"/>
              </a:spcBef>
              <a:spcAft>
                <a:spcPts val="0"/>
              </a:spcAft>
              <a:buClr>
                <a:srgbClr val="1A1A1A"/>
              </a:buClr>
              <a:buSzPts val="6900"/>
              <a:buFont typeface="Arial"/>
              <a:buNone/>
              <a:defRPr b="0" i="0" sz="6900" u="none" cap="none" strike="noStrike">
                <a:solidFill>
                  <a:srgbClr val="1A1A1A"/>
                </a:solidFill>
                <a:latin typeface="Arial"/>
                <a:ea typeface="Arial"/>
                <a:cs typeface="Arial"/>
                <a:sym typeface="Arial"/>
              </a:defRPr>
            </a:lvl7pPr>
            <a:lvl8pPr lvl="7" marR="0" algn="l">
              <a:lnSpc>
                <a:spcPct val="100000"/>
              </a:lnSpc>
              <a:spcBef>
                <a:spcPts val="0"/>
              </a:spcBef>
              <a:spcAft>
                <a:spcPts val="0"/>
              </a:spcAft>
              <a:buClr>
                <a:srgbClr val="1A1A1A"/>
              </a:buClr>
              <a:buSzPts val="6900"/>
              <a:buFont typeface="Arial"/>
              <a:buNone/>
              <a:defRPr b="0" i="0" sz="6900" u="none" cap="none" strike="noStrike">
                <a:solidFill>
                  <a:srgbClr val="1A1A1A"/>
                </a:solidFill>
                <a:latin typeface="Arial"/>
                <a:ea typeface="Arial"/>
                <a:cs typeface="Arial"/>
                <a:sym typeface="Arial"/>
              </a:defRPr>
            </a:lvl8pPr>
            <a:lvl9pPr lvl="8" marR="0" algn="l">
              <a:lnSpc>
                <a:spcPct val="100000"/>
              </a:lnSpc>
              <a:spcBef>
                <a:spcPts val="0"/>
              </a:spcBef>
              <a:spcAft>
                <a:spcPts val="0"/>
              </a:spcAft>
              <a:buClr>
                <a:srgbClr val="1A1A1A"/>
              </a:buClr>
              <a:buSzPts val="6900"/>
              <a:buFont typeface="Arial"/>
              <a:buNone/>
              <a:defRPr b="0" i="0" sz="6900" u="none" cap="none" strike="noStrike">
                <a:solidFill>
                  <a:srgbClr val="1A1A1A"/>
                </a:solidFill>
                <a:latin typeface="Arial"/>
                <a:ea typeface="Arial"/>
                <a:cs typeface="Arial"/>
                <a:sym typeface="Arial"/>
              </a:defRPr>
            </a:lvl9pPr>
          </a:lstStyle>
          <a:p/>
        </p:txBody>
      </p:sp>
      <p:sp>
        <p:nvSpPr>
          <p:cNvPr id="104" name="Google Shape;104;p16"/>
          <p:cNvSpPr txBox="1"/>
          <p:nvPr>
            <p:ph idx="1" type="body"/>
          </p:nvPr>
        </p:nvSpPr>
        <p:spPr>
          <a:xfrm>
            <a:off x="4387453" y="3643312"/>
            <a:ext cx="15608700" cy="8840100"/>
          </a:xfrm>
          <a:prstGeom prst="rect">
            <a:avLst/>
          </a:prstGeom>
          <a:noFill/>
          <a:ln>
            <a:noFill/>
          </a:ln>
        </p:spPr>
        <p:txBody>
          <a:bodyPr anchorCtr="0" anchor="ctr" bIns="71400" lIns="71400" spcFirstLastPara="1" rIns="71400" wrap="square" tIns="71400">
            <a:noAutofit/>
          </a:bodyPr>
          <a:lstStyle>
            <a:lvl1pPr indent="-635000" lvl="0" marL="457200" marR="0" algn="l">
              <a:lnSpc>
                <a:spcPct val="100000"/>
              </a:lnSpc>
              <a:spcBef>
                <a:spcPts val="5900"/>
              </a:spcBef>
              <a:spcAft>
                <a:spcPts val="0"/>
              </a:spcAft>
              <a:buClr>
                <a:srgbClr val="000000"/>
              </a:buClr>
              <a:buSzPts val="6400"/>
              <a:buFont typeface="Helvetica Neue"/>
              <a:buChar char="•"/>
              <a:defRPr b="0" i="0" sz="4500" u="none" cap="none" strike="noStrike">
                <a:solidFill>
                  <a:srgbClr val="000000"/>
                </a:solidFill>
                <a:latin typeface="Helvetica Neue"/>
                <a:ea typeface="Helvetica Neue"/>
                <a:cs typeface="Helvetica Neue"/>
                <a:sym typeface="Helvetica Neue"/>
              </a:defRPr>
            </a:lvl1pPr>
            <a:lvl2pPr indent="-635000" lvl="1" marL="914400" marR="0" algn="l">
              <a:lnSpc>
                <a:spcPct val="100000"/>
              </a:lnSpc>
              <a:spcBef>
                <a:spcPts val="5900"/>
              </a:spcBef>
              <a:spcAft>
                <a:spcPts val="0"/>
              </a:spcAft>
              <a:buClr>
                <a:srgbClr val="000000"/>
              </a:buClr>
              <a:buSzPts val="6400"/>
              <a:buFont typeface="Helvetica Neue"/>
              <a:buChar char="•"/>
              <a:defRPr b="0" i="0" sz="4500" u="none" cap="none" strike="noStrike">
                <a:solidFill>
                  <a:srgbClr val="000000"/>
                </a:solidFill>
                <a:latin typeface="Helvetica Neue"/>
                <a:ea typeface="Helvetica Neue"/>
                <a:cs typeface="Helvetica Neue"/>
                <a:sym typeface="Helvetica Neue"/>
              </a:defRPr>
            </a:lvl2pPr>
            <a:lvl3pPr indent="-635000" lvl="2" marL="1371600" marR="0" algn="l">
              <a:lnSpc>
                <a:spcPct val="100000"/>
              </a:lnSpc>
              <a:spcBef>
                <a:spcPts val="5900"/>
              </a:spcBef>
              <a:spcAft>
                <a:spcPts val="0"/>
              </a:spcAft>
              <a:buClr>
                <a:srgbClr val="000000"/>
              </a:buClr>
              <a:buSzPts val="6400"/>
              <a:buFont typeface="Helvetica Neue"/>
              <a:buChar char="•"/>
              <a:defRPr b="0" i="0" sz="4500" u="none" cap="none" strike="noStrike">
                <a:solidFill>
                  <a:srgbClr val="000000"/>
                </a:solidFill>
                <a:latin typeface="Helvetica Neue"/>
                <a:ea typeface="Helvetica Neue"/>
                <a:cs typeface="Helvetica Neue"/>
                <a:sym typeface="Helvetica Neue"/>
              </a:defRPr>
            </a:lvl3pPr>
            <a:lvl4pPr indent="-635000" lvl="3" marL="1828800" marR="0" algn="l">
              <a:lnSpc>
                <a:spcPct val="100000"/>
              </a:lnSpc>
              <a:spcBef>
                <a:spcPts val="5900"/>
              </a:spcBef>
              <a:spcAft>
                <a:spcPts val="0"/>
              </a:spcAft>
              <a:buClr>
                <a:srgbClr val="000000"/>
              </a:buClr>
              <a:buSzPts val="6400"/>
              <a:buFont typeface="Helvetica Neue"/>
              <a:buChar char="•"/>
              <a:defRPr b="0" i="0" sz="4500" u="none" cap="none" strike="noStrike">
                <a:solidFill>
                  <a:srgbClr val="000000"/>
                </a:solidFill>
                <a:latin typeface="Helvetica Neue"/>
                <a:ea typeface="Helvetica Neue"/>
                <a:cs typeface="Helvetica Neue"/>
                <a:sym typeface="Helvetica Neue"/>
              </a:defRPr>
            </a:lvl4pPr>
            <a:lvl5pPr indent="-635000" lvl="4" marL="2286000" marR="0" algn="l">
              <a:lnSpc>
                <a:spcPct val="100000"/>
              </a:lnSpc>
              <a:spcBef>
                <a:spcPts val="5900"/>
              </a:spcBef>
              <a:spcAft>
                <a:spcPts val="0"/>
              </a:spcAft>
              <a:buClr>
                <a:srgbClr val="000000"/>
              </a:buClr>
              <a:buSzPts val="6400"/>
              <a:buFont typeface="Helvetica Neue"/>
              <a:buChar char="•"/>
              <a:defRPr b="0" i="0" sz="4500" u="none" cap="none" strike="noStrike">
                <a:solidFill>
                  <a:srgbClr val="000000"/>
                </a:solidFill>
                <a:latin typeface="Helvetica Neue"/>
                <a:ea typeface="Helvetica Neue"/>
                <a:cs typeface="Helvetica Neue"/>
                <a:sym typeface="Helvetica Neue"/>
              </a:defRPr>
            </a:lvl5pPr>
            <a:lvl6pPr indent="-635000" lvl="5" marL="2743200" marR="0" algn="l">
              <a:lnSpc>
                <a:spcPct val="100000"/>
              </a:lnSpc>
              <a:spcBef>
                <a:spcPts val="5900"/>
              </a:spcBef>
              <a:spcAft>
                <a:spcPts val="0"/>
              </a:spcAft>
              <a:buClr>
                <a:srgbClr val="000000"/>
              </a:buClr>
              <a:buSzPts val="6400"/>
              <a:buFont typeface="Helvetica Neue"/>
              <a:buChar char="•"/>
              <a:defRPr b="0" i="0" sz="4500" u="none" cap="none" strike="noStrike">
                <a:solidFill>
                  <a:srgbClr val="000000"/>
                </a:solidFill>
                <a:latin typeface="Helvetica Neue"/>
                <a:ea typeface="Helvetica Neue"/>
                <a:cs typeface="Helvetica Neue"/>
                <a:sym typeface="Helvetica Neue"/>
              </a:defRPr>
            </a:lvl6pPr>
            <a:lvl7pPr indent="-635000" lvl="6" marL="3200400" marR="0" algn="l">
              <a:lnSpc>
                <a:spcPct val="100000"/>
              </a:lnSpc>
              <a:spcBef>
                <a:spcPts val="5900"/>
              </a:spcBef>
              <a:spcAft>
                <a:spcPts val="0"/>
              </a:spcAft>
              <a:buClr>
                <a:srgbClr val="000000"/>
              </a:buClr>
              <a:buSzPts val="6400"/>
              <a:buFont typeface="Helvetica Neue"/>
              <a:buChar char="•"/>
              <a:defRPr b="0" i="0" sz="4500" u="none" cap="none" strike="noStrike">
                <a:solidFill>
                  <a:srgbClr val="000000"/>
                </a:solidFill>
                <a:latin typeface="Helvetica Neue"/>
                <a:ea typeface="Helvetica Neue"/>
                <a:cs typeface="Helvetica Neue"/>
                <a:sym typeface="Helvetica Neue"/>
              </a:defRPr>
            </a:lvl7pPr>
            <a:lvl8pPr indent="-635000" lvl="7" marL="3657600" marR="0" algn="l">
              <a:lnSpc>
                <a:spcPct val="100000"/>
              </a:lnSpc>
              <a:spcBef>
                <a:spcPts val="5900"/>
              </a:spcBef>
              <a:spcAft>
                <a:spcPts val="0"/>
              </a:spcAft>
              <a:buClr>
                <a:srgbClr val="000000"/>
              </a:buClr>
              <a:buSzPts val="6400"/>
              <a:buFont typeface="Helvetica Neue"/>
              <a:buChar char="•"/>
              <a:defRPr b="0" i="0" sz="4500" u="none" cap="none" strike="noStrike">
                <a:solidFill>
                  <a:srgbClr val="000000"/>
                </a:solidFill>
                <a:latin typeface="Helvetica Neue"/>
                <a:ea typeface="Helvetica Neue"/>
                <a:cs typeface="Helvetica Neue"/>
                <a:sym typeface="Helvetica Neue"/>
              </a:defRPr>
            </a:lvl8pPr>
            <a:lvl9pPr indent="-635000" lvl="8" marL="4114800" marR="0" algn="l">
              <a:lnSpc>
                <a:spcPct val="100000"/>
              </a:lnSpc>
              <a:spcBef>
                <a:spcPts val="5900"/>
              </a:spcBef>
              <a:spcAft>
                <a:spcPts val="0"/>
              </a:spcAft>
              <a:buClr>
                <a:srgbClr val="000000"/>
              </a:buClr>
              <a:buSzPts val="6400"/>
              <a:buFont typeface="Helvetica Neue"/>
              <a:buChar char="•"/>
              <a:defRPr b="0" i="0" sz="4500" u="none" cap="none" strike="noStrike">
                <a:solidFill>
                  <a:srgbClr val="000000"/>
                </a:solidFill>
                <a:latin typeface="Helvetica Neue"/>
                <a:ea typeface="Helvetica Neue"/>
                <a:cs typeface="Helvetica Neue"/>
                <a:sym typeface="Helvetica Neue"/>
              </a:defRPr>
            </a:lvl9pPr>
          </a:lstStyle>
          <a:p/>
        </p:txBody>
      </p:sp>
      <p:grpSp>
        <p:nvGrpSpPr>
          <p:cNvPr id="105" name="Google Shape;105;p16"/>
          <p:cNvGrpSpPr/>
          <p:nvPr/>
        </p:nvGrpSpPr>
        <p:grpSpPr>
          <a:xfrm>
            <a:off x="-46534" y="13558391"/>
            <a:ext cx="24477125" cy="157500"/>
            <a:chOff x="0" y="0"/>
            <a:chExt cx="24477125" cy="157500"/>
          </a:xfrm>
        </p:grpSpPr>
        <p:sp>
          <p:nvSpPr>
            <p:cNvPr id="106" name="Google Shape;106;p16"/>
            <p:cNvSpPr/>
            <p:nvPr/>
          </p:nvSpPr>
          <p:spPr>
            <a:xfrm>
              <a:off x="0" y="0"/>
              <a:ext cx="7363500" cy="157500"/>
            </a:xfrm>
            <a:prstGeom prst="rect">
              <a:avLst/>
            </a:prstGeom>
            <a:solidFill>
              <a:srgbClr val="D66962"/>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1" i="0" sz="3200" u="none" cap="none" strike="noStrike">
                <a:solidFill>
                  <a:srgbClr val="000000"/>
                </a:solidFill>
                <a:latin typeface="Helvetica Neue"/>
                <a:ea typeface="Helvetica Neue"/>
                <a:cs typeface="Helvetica Neue"/>
                <a:sym typeface="Helvetica Neue"/>
              </a:endParaRPr>
            </a:p>
          </p:txBody>
        </p:sp>
        <p:sp>
          <p:nvSpPr>
            <p:cNvPr id="107" name="Google Shape;107;p16"/>
            <p:cNvSpPr/>
            <p:nvPr/>
          </p:nvSpPr>
          <p:spPr>
            <a:xfrm>
              <a:off x="7324707" y="0"/>
              <a:ext cx="9827700" cy="157500"/>
            </a:xfrm>
            <a:prstGeom prst="rect">
              <a:avLst/>
            </a:prstGeom>
            <a:solidFill>
              <a:srgbClr val="EFBA57"/>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1" i="0" sz="3200" u="none" cap="none" strike="noStrike">
                <a:solidFill>
                  <a:srgbClr val="000000"/>
                </a:solidFill>
                <a:latin typeface="Helvetica Neue"/>
                <a:ea typeface="Helvetica Neue"/>
                <a:cs typeface="Helvetica Neue"/>
                <a:sym typeface="Helvetica Neue"/>
              </a:endParaRPr>
            </a:p>
          </p:txBody>
        </p:sp>
        <p:sp>
          <p:nvSpPr>
            <p:cNvPr id="108" name="Google Shape;108;p16"/>
            <p:cNvSpPr/>
            <p:nvPr/>
          </p:nvSpPr>
          <p:spPr>
            <a:xfrm>
              <a:off x="17114825" y="0"/>
              <a:ext cx="7362300" cy="157500"/>
            </a:xfrm>
            <a:prstGeom prst="rect">
              <a:avLst/>
            </a:prstGeom>
            <a:solidFill>
              <a:srgbClr val="3068AA"/>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1" i="0" sz="3200" u="none" cap="none" strike="noStrike">
                <a:solidFill>
                  <a:srgbClr val="000000"/>
                </a:solidFill>
                <a:latin typeface="Helvetica Neue"/>
                <a:ea typeface="Helvetica Neue"/>
                <a:cs typeface="Helvetica Neue"/>
                <a:sym typeface="Helvetica Neue"/>
              </a:endParaRPr>
            </a:p>
          </p:txBody>
        </p:sp>
      </p:grpSp>
      <p:pic>
        <p:nvPicPr>
          <p:cNvPr descr="影像" id="109" name="Google Shape;109;p16"/>
          <p:cNvPicPr preferRelativeResize="0"/>
          <p:nvPr/>
        </p:nvPicPr>
        <p:blipFill rotWithShape="1">
          <a:blip r:embed="rId2">
            <a:alphaModFix/>
          </a:blip>
          <a:srcRect b="0" l="0" r="0" t="0"/>
          <a:stretch/>
        </p:blipFill>
        <p:spPr>
          <a:xfrm>
            <a:off x="-110383" y="11605138"/>
            <a:ext cx="4119417" cy="1971161"/>
          </a:xfrm>
          <a:prstGeom prst="rect">
            <a:avLst/>
          </a:prstGeom>
          <a:noFill/>
          <a:ln>
            <a:noFill/>
          </a:ln>
        </p:spPr>
      </p:pic>
      <p:cxnSp>
        <p:nvCxnSpPr>
          <p:cNvPr id="110" name="Google Shape;110;p16"/>
          <p:cNvCxnSpPr/>
          <p:nvPr/>
        </p:nvCxnSpPr>
        <p:spPr>
          <a:xfrm>
            <a:off x="1202282" y="2011263"/>
            <a:ext cx="21941700" cy="0"/>
          </a:xfrm>
          <a:prstGeom prst="straightConnector1">
            <a:avLst/>
          </a:prstGeom>
          <a:noFill/>
          <a:ln cap="flat" cmpd="sng" w="25400">
            <a:solidFill>
              <a:srgbClr val="262627"/>
            </a:solidFill>
            <a:prstDash val="solid"/>
            <a:miter lim="400000"/>
            <a:headEnd len="sm" w="sm" type="none"/>
            <a:tailEnd len="med" w="med" type="oval"/>
          </a:ln>
        </p:spPr>
      </p:cxnSp>
      <p:pic>
        <p:nvPicPr>
          <p:cNvPr descr="影像" id="111" name="Google Shape;111;p16"/>
          <p:cNvPicPr preferRelativeResize="0"/>
          <p:nvPr/>
        </p:nvPicPr>
        <p:blipFill rotWithShape="1">
          <a:blip r:embed="rId3">
            <a:alphaModFix amt="18340"/>
          </a:blip>
          <a:srcRect b="0" l="0" r="0" t="0"/>
          <a:stretch/>
        </p:blipFill>
        <p:spPr>
          <a:xfrm>
            <a:off x="20350027" y="12985122"/>
            <a:ext cx="3897694" cy="514865"/>
          </a:xfrm>
          <a:prstGeom prst="rect">
            <a:avLst/>
          </a:prstGeom>
          <a:noFill/>
          <a:ln>
            <a:noFill/>
          </a:ln>
        </p:spPr>
      </p:pic>
      <p:sp>
        <p:nvSpPr>
          <p:cNvPr id="112" name="Google Shape;112;p16"/>
          <p:cNvSpPr txBox="1"/>
          <p:nvPr>
            <p:ph idx="12" type="sldNum"/>
          </p:nvPr>
        </p:nvSpPr>
        <p:spPr>
          <a:xfrm>
            <a:off x="11954103" y="13073062"/>
            <a:ext cx="466500" cy="477600"/>
          </a:xfrm>
          <a:prstGeom prst="rect">
            <a:avLst/>
          </a:prstGeom>
          <a:noFill/>
          <a:ln>
            <a:noFill/>
          </a:ln>
        </p:spPr>
        <p:txBody>
          <a:bodyPr anchorCtr="0" anchor="t" bIns="71400" lIns="71400" spcFirstLastPara="1" rIns="71400" wrap="square" tIns="71400">
            <a:noAutofit/>
          </a:bodyPr>
          <a:lstStyle>
            <a:lvl1pPr indent="0" lvl="0" marL="0" marR="0" algn="ctr">
              <a:lnSpc>
                <a:spcPct val="100000"/>
              </a:lnSpc>
              <a:spcBef>
                <a:spcPts val="0"/>
              </a:spcBef>
              <a:spcAft>
                <a:spcPts val="0"/>
              </a:spcAft>
              <a:buClr>
                <a:srgbClr val="000000"/>
              </a:buClr>
              <a:buSzPts val="2100"/>
              <a:buFont typeface="Helvetica Neue Light"/>
              <a:buNone/>
              <a:defRPr b="0" i="0" sz="2100" u="none" cap="none" strike="noStrike">
                <a:solidFill>
                  <a:srgbClr val="000000"/>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2100"/>
              <a:buFont typeface="Helvetica Neue Light"/>
              <a:buNone/>
              <a:defRPr b="0" i="0" sz="2100" u="none" cap="none" strike="noStrike">
                <a:solidFill>
                  <a:srgbClr val="000000"/>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2100"/>
              <a:buFont typeface="Helvetica Neue Light"/>
              <a:buNone/>
              <a:defRPr b="0" i="0" sz="2100" u="none" cap="none" strike="noStrike">
                <a:solidFill>
                  <a:srgbClr val="000000"/>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2100"/>
              <a:buFont typeface="Helvetica Neue Light"/>
              <a:buNone/>
              <a:defRPr b="0" i="0" sz="2100" u="none" cap="none" strike="noStrike">
                <a:solidFill>
                  <a:srgbClr val="000000"/>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2100"/>
              <a:buFont typeface="Helvetica Neue Light"/>
              <a:buNone/>
              <a:defRPr b="0" i="0" sz="2100" u="none" cap="none" strike="noStrike">
                <a:solidFill>
                  <a:srgbClr val="000000"/>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2100"/>
              <a:buFont typeface="Helvetica Neue Light"/>
              <a:buNone/>
              <a:defRPr b="0" i="0" sz="2100" u="none" cap="none" strike="noStrike">
                <a:solidFill>
                  <a:srgbClr val="000000"/>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2100"/>
              <a:buFont typeface="Helvetica Neue Light"/>
              <a:buNone/>
              <a:defRPr b="0" i="0" sz="2100" u="none" cap="none" strike="noStrike">
                <a:solidFill>
                  <a:srgbClr val="000000"/>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2100"/>
              <a:buFont typeface="Helvetica Neue Light"/>
              <a:buNone/>
              <a:defRPr b="0" i="0" sz="2100" u="none" cap="none" strike="noStrike">
                <a:solidFill>
                  <a:srgbClr val="000000"/>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2100"/>
              <a:buFont typeface="Helvetica Neue Light"/>
              <a:buNone/>
              <a:defRPr b="0" i="0" sz="21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大標題與副標題" showMasterSp="0" type="title">
  <p:cSld name="TITLE">
    <p:spTree>
      <p:nvGrpSpPr>
        <p:cNvPr id="113" name="Shape 113"/>
        <p:cNvGrpSpPr/>
        <p:nvPr/>
      </p:nvGrpSpPr>
      <p:grpSpPr>
        <a:xfrm>
          <a:off x="0" y="0"/>
          <a:ext cx="0" cy="0"/>
          <a:chOff x="0" y="0"/>
          <a:chExt cx="0" cy="0"/>
        </a:xfrm>
      </p:grpSpPr>
      <p:sp>
        <p:nvSpPr>
          <p:cNvPr id="114" name="Google Shape;114;p17"/>
          <p:cNvSpPr txBox="1"/>
          <p:nvPr>
            <p:ph type="title"/>
          </p:nvPr>
        </p:nvSpPr>
        <p:spPr>
          <a:xfrm>
            <a:off x="4833937" y="2879060"/>
            <a:ext cx="14715900" cy="4643100"/>
          </a:xfrm>
          <a:prstGeom prst="rect">
            <a:avLst/>
          </a:prstGeom>
          <a:noFill/>
          <a:ln>
            <a:noFill/>
          </a:ln>
        </p:spPr>
        <p:txBody>
          <a:bodyPr anchorCtr="0" anchor="b" bIns="71400" lIns="71400" spcFirstLastPara="1" rIns="71400" wrap="square" tIns="71400">
            <a:noAutofit/>
          </a:bodyPr>
          <a:lstStyle>
            <a:lvl1pPr lvl="0" marR="0" algn="ctr">
              <a:lnSpc>
                <a:spcPct val="100000"/>
              </a:lnSpc>
              <a:spcBef>
                <a:spcPts val="0"/>
              </a:spcBef>
              <a:spcAft>
                <a:spcPts val="0"/>
              </a:spcAft>
              <a:buClr>
                <a:srgbClr val="1A1A1A"/>
              </a:buClr>
              <a:buSzPts val="11200"/>
              <a:buFont typeface="Arial"/>
              <a:buNone/>
              <a:defRPr b="0" i="0" sz="11200" u="none" cap="none" strike="noStrike">
                <a:solidFill>
                  <a:srgbClr val="1A1A1A"/>
                </a:solidFill>
                <a:latin typeface="Arial"/>
                <a:ea typeface="Arial"/>
                <a:cs typeface="Arial"/>
                <a:sym typeface="Arial"/>
              </a:defRPr>
            </a:lvl1pPr>
            <a:lvl2pPr lvl="1" marR="0" algn="l">
              <a:lnSpc>
                <a:spcPct val="100000"/>
              </a:lnSpc>
              <a:spcBef>
                <a:spcPts val="0"/>
              </a:spcBef>
              <a:spcAft>
                <a:spcPts val="0"/>
              </a:spcAft>
              <a:buClr>
                <a:srgbClr val="1A1A1A"/>
              </a:buClr>
              <a:buSzPts val="6900"/>
              <a:buFont typeface="Arial"/>
              <a:buNone/>
              <a:defRPr b="0" i="0" sz="6900" u="none" cap="none" strike="noStrike">
                <a:solidFill>
                  <a:srgbClr val="1A1A1A"/>
                </a:solidFill>
                <a:latin typeface="Arial"/>
                <a:ea typeface="Arial"/>
                <a:cs typeface="Arial"/>
                <a:sym typeface="Arial"/>
              </a:defRPr>
            </a:lvl2pPr>
            <a:lvl3pPr lvl="2" marR="0" algn="l">
              <a:lnSpc>
                <a:spcPct val="100000"/>
              </a:lnSpc>
              <a:spcBef>
                <a:spcPts val="0"/>
              </a:spcBef>
              <a:spcAft>
                <a:spcPts val="0"/>
              </a:spcAft>
              <a:buClr>
                <a:srgbClr val="1A1A1A"/>
              </a:buClr>
              <a:buSzPts val="6900"/>
              <a:buFont typeface="Arial"/>
              <a:buNone/>
              <a:defRPr b="0" i="0" sz="6900" u="none" cap="none" strike="noStrike">
                <a:solidFill>
                  <a:srgbClr val="1A1A1A"/>
                </a:solidFill>
                <a:latin typeface="Arial"/>
                <a:ea typeface="Arial"/>
                <a:cs typeface="Arial"/>
                <a:sym typeface="Arial"/>
              </a:defRPr>
            </a:lvl3pPr>
            <a:lvl4pPr lvl="3" marR="0" algn="l">
              <a:lnSpc>
                <a:spcPct val="100000"/>
              </a:lnSpc>
              <a:spcBef>
                <a:spcPts val="0"/>
              </a:spcBef>
              <a:spcAft>
                <a:spcPts val="0"/>
              </a:spcAft>
              <a:buClr>
                <a:srgbClr val="1A1A1A"/>
              </a:buClr>
              <a:buSzPts val="6900"/>
              <a:buFont typeface="Arial"/>
              <a:buNone/>
              <a:defRPr b="0" i="0" sz="6900" u="none" cap="none" strike="noStrike">
                <a:solidFill>
                  <a:srgbClr val="1A1A1A"/>
                </a:solidFill>
                <a:latin typeface="Arial"/>
                <a:ea typeface="Arial"/>
                <a:cs typeface="Arial"/>
                <a:sym typeface="Arial"/>
              </a:defRPr>
            </a:lvl4pPr>
            <a:lvl5pPr lvl="4" marR="0" algn="l">
              <a:lnSpc>
                <a:spcPct val="100000"/>
              </a:lnSpc>
              <a:spcBef>
                <a:spcPts val="0"/>
              </a:spcBef>
              <a:spcAft>
                <a:spcPts val="0"/>
              </a:spcAft>
              <a:buClr>
                <a:srgbClr val="1A1A1A"/>
              </a:buClr>
              <a:buSzPts val="6900"/>
              <a:buFont typeface="Arial"/>
              <a:buNone/>
              <a:defRPr b="0" i="0" sz="6900" u="none" cap="none" strike="noStrike">
                <a:solidFill>
                  <a:srgbClr val="1A1A1A"/>
                </a:solidFill>
                <a:latin typeface="Arial"/>
                <a:ea typeface="Arial"/>
                <a:cs typeface="Arial"/>
                <a:sym typeface="Arial"/>
              </a:defRPr>
            </a:lvl5pPr>
            <a:lvl6pPr lvl="5" marR="0" algn="l">
              <a:lnSpc>
                <a:spcPct val="100000"/>
              </a:lnSpc>
              <a:spcBef>
                <a:spcPts val="0"/>
              </a:spcBef>
              <a:spcAft>
                <a:spcPts val="0"/>
              </a:spcAft>
              <a:buClr>
                <a:srgbClr val="1A1A1A"/>
              </a:buClr>
              <a:buSzPts val="6900"/>
              <a:buFont typeface="Arial"/>
              <a:buNone/>
              <a:defRPr b="0" i="0" sz="6900" u="none" cap="none" strike="noStrike">
                <a:solidFill>
                  <a:srgbClr val="1A1A1A"/>
                </a:solidFill>
                <a:latin typeface="Arial"/>
                <a:ea typeface="Arial"/>
                <a:cs typeface="Arial"/>
                <a:sym typeface="Arial"/>
              </a:defRPr>
            </a:lvl6pPr>
            <a:lvl7pPr lvl="6" marR="0" algn="l">
              <a:lnSpc>
                <a:spcPct val="100000"/>
              </a:lnSpc>
              <a:spcBef>
                <a:spcPts val="0"/>
              </a:spcBef>
              <a:spcAft>
                <a:spcPts val="0"/>
              </a:spcAft>
              <a:buClr>
                <a:srgbClr val="1A1A1A"/>
              </a:buClr>
              <a:buSzPts val="6900"/>
              <a:buFont typeface="Arial"/>
              <a:buNone/>
              <a:defRPr b="0" i="0" sz="6900" u="none" cap="none" strike="noStrike">
                <a:solidFill>
                  <a:srgbClr val="1A1A1A"/>
                </a:solidFill>
                <a:latin typeface="Arial"/>
                <a:ea typeface="Arial"/>
                <a:cs typeface="Arial"/>
                <a:sym typeface="Arial"/>
              </a:defRPr>
            </a:lvl7pPr>
            <a:lvl8pPr lvl="7" marR="0" algn="l">
              <a:lnSpc>
                <a:spcPct val="100000"/>
              </a:lnSpc>
              <a:spcBef>
                <a:spcPts val="0"/>
              </a:spcBef>
              <a:spcAft>
                <a:spcPts val="0"/>
              </a:spcAft>
              <a:buClr>
                <a:srgbClr val="1A1A1A"/>
              </a:buClr>
              <a:buSzPts val="6900"/>
              <a:buFont typeface="Arial"/>
              <a:buNone/>
              <a:defRPr b="0" i="0" sz="6900" u="none" cap="none" strike="noStrike">
                <a:solidFill>
                  <a:srgbClr val="1A1A1A"/>
                </a:solidFill>
                <a:latin typeface="Arial"/>
                <a:ea typeface="Arial"/>
                <a:cs typeface="Arial"/>
                <a:sym typeface="Arial"/>
              </a:defRPr>
            </a:lvl8pPr>
            <a:lvl9pPr lvl="8" marR="0" algn="l">
              <a:lnSpc>
                <a:spcPct val="100000"/>
              </a:lnSpc>
              <a:spcBef>
                <a:spcPts val="0"/>
              </a:spcBef>
              <a:spcAft>
                <a:spcPts val="0"/>
              </a:spcAft>
              <a:buClr>
                <a:srgbClr val="1A1A1A"/>
              </a:buClr>
              <a:buSzPts val="6900"/>
              <a:buFont typeface="Arial"/>
              <a:buNone/>
              <a:defRPr b="0" i="0" sz="6900" u="none" cap="none" strike="noStrike">
                <a:solidFill>
                  <a:srgbClr val="1A1A1A"/>
                </a:solidFill>
                <a:latin typeface="Arial"/>
                <a:ea typeface="Arial"/>
                <a:cs typeface="Arial"/>
                <a:sym typeface="Arial"/>
              </a:defRPr>
            </a:lvl9pPr>
          </a:lstStyle>
          <a:p/>
        </p:txBody>
      </p:sp>
      <p:sp>
        <p:nvSpPr>
          <p:cNvPr id="115" name="Google Shape;115;p17"/>
          <p:cNvSpPr txBox="1"/>
          <p:nvPr>
            <p:ph idx="1" type="body"/>
          </p:nvPr>
        </p:nvSpPr>
        <p:spPr>
          <a:xfrm>
            <a:off x="4833937" y="7665372"/>
            <a:ext cx="14715900" cy="1589700"/>
          </a:xfrm>
          <a:prstGeom prst="rect">
            <a:avLst/>
          </a:prstGeom>
          <a:noFill/>
          <a:ln>
            <a:noFill/>
          </a:ln>
        </p:spPr>
        <p:txBody>
          <a:bodyPr anchorCtr="0" anchor="t" bIns="71400" lIns="71400" spcFirstLastPara="1" rIns="71400" wrap="square" tIns="71400">
            <a:noAutofit/>
          </a:bodyPr>
          <a:lstStyle>
            <a:lvl1pPr indent="-228600" lvl="0" marL="457200" marR="0" algn="ctr">
              <a:lnSpc>
                <a:spcPct val="80000"/>
              </a:lnSpc>
              <a:spcBef>
                <a:spcPts val="3200"/>
              </a:spcBef>
              <a:spcAft>
                <a:spcPts val="0"/>
              </a:spcAft>
              <a:buClr>
                <a:srgbClr val="A6AAA9"/>
              </a:buClr>
              <a:buSzPts val="6700"/>
              <a:buFont typeface="Arial"/>
              <a:buNone/>
              <a:defRPr b="0" i="0" sz="6700" u="none" cap="none" strike="noStrike">
                <a:solidFill>
                  <a:srgbClr val="A6AAA9"/>
                </a:solidFill>
                <a:latin typeface="Arial"/>
                <a:ea typeface="Arial"/>
                <a:cs typeface="Arial"/>
                <a:sym typeface="Arial"/>
              </a:defRPr>
            </a:lvl1pPr>
            <a:lvl2pPr indent="-228600" lvl="1" marL="914400" marR="0" algn="ctr">
              <a:lnSpc>
                <a:spcPct val="80000"/>
              </a:lnSpc>
              <a:spcBef>
                <a:spcPts val="3200"/>
              </a:spcBef>
              <a:spcAft>
                <a:spcPts val="0"/>
              </a:spcAft>
              <a:buClr>
                <a:srgbClr val="A6AAA9"/>
              </a:buClr>
              <a:buSzPts val="6700"/>
              <a:buFont typeface="Arial"/>
              <a:buNone/>
              <a:defRPr b="0" i="0" sz="6700" u="none" cap="none" strike="noStrike">
                <a:solidFill>
                  <a:srgbClr val="A6AAA9"/>
                </a:solidFill>
                <a:latin typeface="Arial"/>
                <a:ea typeface="Arial"/>
                <a:cs typeface="Arial"/>
                <a:sym typeface="Arial"/>
              </a:defRPr>
            </a:lvl2pPr>
            <a:lvl3pPr indent="-228600" lvl="2" marL="1371600" marR="0" algn="ctr">
              <a:lnSpc>
                <a:spcPct val="80000"/>
              </a:lnSpc>
              <a:spcBef>
                <a:spcPts val="3200"/>
              </a:spcBef>
              <a:spcAft>
                <a:spcPts val="0"/>
              </a:spcAft>
              <a:buClr>
                <a:srgbClr val="A6AAA9"/>
              </a:buClr>
              <a:buSzPts val="6700"/>
              <a:buFont typeface="Arial"/>
              <a:buNone/>
              <a:defRPr b="0" i="0" sz="6700" u="none" cap="none" strike="noStrike">
                <a:solidFill>
                  <a:srgbClr val="A6AAA9"/>
                </a:solidFill>
                <a:latin typeface="Arial"/>
                <a:ea typeface="Arial"/>
                <a:cs typeface="Arial"/>
                <a:sym typeface="Arial"/>
              </a:defRPr>
            </a:lvl3pPr>
            <a:lvl4pPr indent="-228600" lvl="3" marL="1828800" marR="0" algn="ctr">
              <a:lnSpc>
                <a:spcPct val="80000"/>
              </a:lnSpc>
              <a:spcBef>
                <a:spcPts val="3200"/>
              </a:spcBef>
              <a:spcAft>
                <a:spcPts val="0"/>
              </a:spcAft>
              <a:buClr>
                <a:srgbClr val="A6AAA9"/>
              </a:buClr>
              <a:buSzPts val="6700"/>
              <a:buFont typeface="Arial"/>
              <a:buNone/>
              <a:defRPr b="0" i="0" sz="6700" u="none" cap="none" strike="noStrike">
                <a:solidFill>
                  <a:srgbClr val="A6AAA9"/>
                </a:solidFill>
                <a:latin typeface="Arial"/>
                <a:ea typeface="Arial"/>
                <a:cs typeface="Arial"/>
                <a:sym typeface="Arial"/>
              </a:defRPr>
            </a:lvl4pPr>
            <a:lvl5pPr indent="-228600" lvl="4" marL="2286000" marR="0" algn="ctr">
              <a:lnSpc>
                <a:spcPct val="80000"/>
              </a:lnSpc>
              <a:spcBef>
                <a:spcPts val="3200"/>
              </a:spcBef>
              <a:spcAft>
                <a:spcPts val="0"/>
              </a:spcAft>
              <a:buClr>
                <a:srgbClr val="A6AAA9"/>
              </a:buClr>
              <a:buSzPts val="6700"/>
              <a:buFont typeface="Arial"/>
              <a:buNone/>
              <a:defRPr b="0" i="0" sz="6700" u="none" cap="none" strike="noStrike">
                <a:solidFill>
                  <a:srgbClr val="A6AAA9"/>
                </a:solidFill>
                <a:latin typeface="Arial"/>
                <a:ea typeface="Arial"/>
                <a:cs typeface="Arial"/>
                <a:sym typeface="Arial"/>
              </a:defRPr>
            </a:lvl5pPr>
            <a:lvl6pPr indent="-635000" lvl="5" marL="2743200" marR="0" algn="l">
              <a:lnSpc>
                <a:spcPct val="100000"/>
              </a:lnSpc>
              <a:spcBef>
                <a:spcPts val="5900"/>
              </a:spcBef>
              <a:spcAft>
                <a:spcPts val="0"/>
              </a:spcAft>
              <a:buClr>
                <a:srgbClr val="000000"/>
              </a:buClr>
              <a:buSzPts val="6400"/>
              <a:buFont typeface="Helvetica Neue"/>
              <a:buChar char="•"/>
              <a:defRPr b="0" i="0" sz="4500" u="none" cap="none" strike="noStrike">
                <a:solidFill>
                  <a:srgbClr val="000000"/>
                </a:solidFill>
                <a:latin typeface="Helvetica Neue"/>
                <a:ea typeface="Helvetica Neue"/>
                <a:cs typeface="Helvetica Neue"/>
                <a:sym typeface="Helvetica Neue"/>
              </a:defRPr>
            </a:lvl6pPr>
            <a:lvl7pPr indent="-635000" lvl="6" marL="3200400" marR="0" algn="l">
              <a:lnSpc>
                <a:spcPct val="100000"/>
              </a:lnSpc>
              <a:spcBef>
                <a:spcPts val="5900"/>
              </a:spcBef>
              <a:spcAft>
                <a:spcPts val="0"/>
              </a:spcAft>
              <a:buClr>
                <a:srgbClr val="000000"/>
              </a:buClr>
              <a:buSzPts val="6400"/>
              <a:buFont typeface="Helvetica Neue"/>
              <a:buChar char="•"/>
              <a:defRPr b="0" i="0" sz="4500" u="none" cap="none" strike="noStrike">
                <a:solidFill>
                  <a:srgbClr val="000000"/>
                </a:solidFill>
                <a:latin typeface="Helvetica Neue"/>
                <a:ea typeface="Helvetica Neue"/>
                <a:cs typeface="Helvetica Neue"/>
                <a:sym typeface="Helvetica Neue"/>
              </a:defRPr>
            </a:lvl7pPr>
            <a:lvl8pPr indent="-635000" lvl="7" marL="3657600" marR="0" algn="l">
              <a:lnSpc>
                <a:spcPct val="100000"/>
              </a:lnSpc>
              <a:spcBef>
                <a:spcPts val="5900"/>
              </a:spcBef>
              <a:spcAft>
                <a:spcPts val="0"/>
              </a:spcAft>
              <a:buClr>
                <a:srgbClr val="000000"/>
              </a:buClr>
              <a:buSzPts val="6400"/>
              <a:buFont typeface="Helvetica Neue"/>
              <a:buChar char="•"/>
              <a:defRPr b="0" i="0" sz="4500" u="none" cap="none" strike="noStrike">
                <a:solidFill>
                  <a:srgbClr val="000000"/>
                </a:solidFill>
                <a:latin typeface="Helvetica Neue"/>
                <a:ea typeface="Helvetica Neue"/>
                <a:cs typeface="Helvetica Neue"/>
                <a:sym typeface="Helvetica Neue"/>
              </a:defRPr>
            </a:lvl8pPr>
            <a:lvl9pPr indent="-635000" lvl="8" marL="4114800" marR="0" algn="l">
              <a:lnSpc>
                <a:spcPct val="100000"/>
              </a:lnSpc>
              <a:spcBef>
                <a:spcPts val="5900"/>
              </a:spcBef>
              <a:spcAft>
                <a:spcPts val="0"/>
              </a:spcAft>
              <a:buClr>
                <a:srgbClr val="000000"/>
              </a:buClr>
              <a:buSzPts val="6400"/>
              <a:buFont typeface="Helvetica Neue"/>
              <a:buChar char="•"/>
              <a:defRPr b="0" i="0" sz="4500" u="none" cap="none" strike="noStrike">
                <a:solidFill>
                  <a:srgbClr val="000000"/>
                </a:solidFill>
                <a:latin typeface="Helvetica Neue"/>
                <a:ea typeface="Helvetica Neue"/>
                <a:cs typeface="Helvetica Neue"/>
                <a:sym typeface="Helvetica Neue"/>
              </a:defRPr>
            </a:lvl9pPr>
          </a:lstStyle>
          <a:p/>
        </p:txBody>
      </p:sp>
      <p:sp>
        <p:nvSpPr>
          <p:cNvPr id="116" name="Google Shape;116;p17"/>
          <p:cNvSpPr/>
          <p:nvPr/>
        </p:nvSpPr>
        <p:spPr>
          <a:xfrm>
            <a:off x="-171649" y="-83146"/>
            <a:ext cx="24727201" cy="4051200"/>
          </a:xfrm>
          <a:prstGeom prst="rect">
            <a:avLst/>
          </a:prstGeom>
          <a:solidFill>
            <a:srgbClr val="56BADC"/>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1" i="0" sz="3200" u="none" cap="none" strike="noStrike">
              <a:solidFill>
                <a:srgbClr val="000000"/>
              </a:solidFill>
              <a:latin typeface="Helvetica Neue"/>
              <a:ea typeface="Helvetica Neue"/>
              <a:cs typeface="Helvetica Neue"/>
              <a:sym typeface="Helvetica Neue"/>
            </a:endParaRPr>
          </a:p>
        </p:txBody>
      </p:sp>
      <p:pic>
        <p:nvPicPr>
          <p:cNvPr descr="影像" id="117" name="Google Shape;117;p17"/>
          <p:cNvPicPr preferRelativeResize="0"/>
          <p:nvPr/>
        </p:nvPicPr>
        <p:blipFill rotWithShape="1">
          <a:blip r:embed="rId2">
            <a:alphaModFix/>
          </a:blip>
          <a:srcRect b="31508" l="0" r="0" t="0"/>
          <a:stretch/>
        </p:blipFill>
        <p:spPr>
          <a:xfrm>
            <a:off x="17168700" y="351527"/>
            <a:ext cx="7240596" cy="3616212"/>
          </a:xfrm>
          <a:prstGeom prst="rect">
            <a:avLst/>
          </a:prstGeom>
          <a:noFill/>
          <a:ln>
            <a:noFill/>
          </a:ln>
        </p:spPr>
      </p:pic>
      <p:pic>
        <p:nvPicPr>
          <p:cNvPr descr="影像" id="118" name="Google Shape;118;p17"/>
          <p:cNvPicPr preferRelativeResize="0"/>
          <p:nvPr/>
        </p:nvPicPr>
        <p:blipFill rotWithShape="1">
          <a:blip r:embed="rId3">
            <a:alphaModFix/>
          </a:blip>
          <a:srcRect b="0" l="0" r="0" t="0"/>
          <a:stretch/>
        </p:blipFill>
        <p:spPr>
          <a:xfrm>
            <a:off x="-110383" y="1417576"/>
            <a:ext cx="5329373" cy="2550133"/>
          </a:xfrm>
          <a:prstGeom prst="rect">
            <a:avLst/>
          </a:prstGeom>
          <a:noFill/>
          <a:ln>
            <a:noFill/>
          </a:ln>
        </p:spPr>
      </p:pic>
      <p:pic>
        <p:nvPicPr>
          <p:cNvPr descr="影像" id="119" name="Google Shape;119;p17"/>
          <p:cNvPicPr preferRelativeResize="0"/>
          <p:nvPr/>
        </p:nvPicPr>
        <p:blipFill rotWithShape="1">
          <a:blip r:embed="rId4">
            <a:alphaModFix/>
          </a:blip>
          <a:srcRect b="0" l="0" r="0" t="0"/>
          <a:stretch/>
        </p:blipFill>
        <p:spPr>
          <a:xfrm>
            <a:off x="355479" y="283421"/>
            <a:ext cx="4766626" cy="629646"/>
          </a:xfrm>
          <a:prstGeom prst="rect">
            <a:avLst/>
          </a:prstGeom>
          <a:noFill/>
          <a:ln>
            <a:noFill/>
          </a:ln>
        </p:spPr>
      </p:pic>
      <p:pic>
        <p:nvPicPr>
          <p:cNvPr descr="影像" id="120" name="Google Shape;120;p17"/>
          <p:cNvPicPr preferRelativeResize="0"/>
          <p:nvPr/>
        </p:nvPicPr>
        <p:blipFill rotWithShape="1">
          <a:blip r:embed="rId5">
            <a:alphaModFix/>
          </a:blip>
          <a:srcRect b="0" l="0" r="0" t="0"/>
          <a:stretch/>
        </p:blipFill>
        <p:spPr>
          <a:xfrm>
            <a:off x="15714427" y="2727163"/>
            <a:ext cx="1083148" cy="667074"/>
          </a:xfrm>
          <a:prstGeom prst="rect">
            <a:avLst/>
          </a:prstGeom>
          <a:noFill/>
          <a:ln>
            <a:noFill/>
          </a:ln>
        </p:spPr>
      </p:pic>
      <p:sp>
        <p:nvSpPr>
          <p:cNvPr id="121" name="Google Shape;121;p17"/>
          <p:cNvSpPr txBox="1"/>
          <p:nvPr>
            <p:ph idx="12" type="sldNum"/>
          </p:nvPr>
        </p:nvSpPr>
        <p:spPr>
          <a:xfrm>
            <a:off x="11954103" y="13073062"/>
            <a:ext cx="466500" cy="477600"/>
          </a:xfrm>
          <a:prstGeom prst="rect">
            <a:avLst/>
          </a:prstGeom>
          <a:noFill/>
          <a:ln>
            <a:noFill/>
          </a:ln>
        </p:spPr>
        <p:txBody>
          <a:bodyPr anchorCtr="0" anchor="t" bIns="71400" lIns="71400" spcFirstLastPara="1" rIns="71400" wrap="square" tIns="71400">
            <a:noAutofit/>
          </a:bodyPr>
          <a:lstStyle>
            <a:lvl1pPr indent="0" lvl="0" marL="0" marR="0" algn="ctr">
              <a:lnSpc>
                <a:spcPct val="100000"/>
              </a:lnSpc>
              <a:spcBef>
                <a:spcPts val="0"/>
              </a:spcBef>
              <a:spcAft>
                <a:spcPts val="0"/>
              </a:spcAft>
              <a:buClr>
                <a:srgbClr val="000000"/>
              </a:buClr>
              <a:buSzPts val="2100"/>
              <a:buFont typeface="Helvetica Neue Light"/>
              <a:buNone/>
              <a:defRPr b="0" i="0" sz="2100" u="none" cap="none" strike="noStrike">
                <a:solidFill>
                  <a:srgbClr val="000000"/>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2100"/>
              <a:buFont typeface="Helvetica Neue Light"/>
              <a:buNone/>
              <a:defRPr b="0" i="0" sz="2100" u="none" cap="none" strike="noStrike">
                <a:solidFill>
                  <a:srgbClr val="000000"/>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2100"/>
              <a:buFont typeface="Helvetica Neue Light"/>
              <a:buNone/>
              <a:defRPr b="0" i="0" sz="2100" u="none" cap="none" strike="noStrike">
                <a:solidFill>
                  <a:srgbClr val="000000"/>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2100"/>
              <a:buFont typeface="Helvetica Neue Light"/>
              <a:buNone/>
              <a:defRPr b="0" i="0" sz="2100" u="none" cap="none" strike="noStrike">
                <a:solidFill>
                  <a:srgbClr val="000000"/>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2100"/>
              <a:buFont typeface="Helvetica Neue Light"/>
              <a:buNone/>
              <a:defRPr b="0" i="0" sz="2100" u="none" cap="none" strike="noStrike">
                <a:solidFill>
                  <a:srgbClr val="000000"/>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2100"/>
              <a:buFont typeface="Helvetica Neue Light"/>
              <a:buNone/>
              <a:defRPr b="0" i="0" sz="2100" u="none" cap="none" strike="noStrike">
                <a:solidFill>
                  <a:srgbClr val="000000"/>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2100"/>
              <a:buFont typeface="Helvetica Neue Light"/>
              <a:buNone/>
              <a:defRPr b="0" i="0" sz="2100" u="none" cap="none" strike="noStrike">
                <a:solidFill>
                  <a:srgbClr val="000000"/>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2100"/>
              <a:buFont typeface="Helvetica Neue Light"/>
              <a:buNone/>
              <a:defRPr b="0" i="0" sz="2100" u="none" cap="none" strike="noStrike">
                <a:solidFill>
                  <a:srgbClr val="000000"/>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2100"/>
              <a:buFont typeface="Helvetica Neue Light"/>
              <a:buNone/>
              <a:defRPr b="0" i="0" sz="21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名言語錄" showMasterSp="0" type="tx">
  <p:cSld name="TITLE_AND_BODY">
    <p:spTree>
      <p:nvGrpSpPr>
        <p:cNvPr id="122" name="Shape 122"/>
        <p:cNvGrpSpPr/>
        <p:nvPr/>
      </p:nvGrpSpPr>
      <p:grpSpPr>
        <a:xfrm>
          <a:off x="0" y="0"/>
          <a:ext cx="0" cy="0"/>
          <a:chOff x="0" y="0"/>
          <a:chExt cx="0" cy="0"/>
        </a:xfrm>
      </p:grpSpPr>
      <p:sp>
        <p:nvSpPr>
          <p:cNvPr id="123" name="Google Shape;123;p18"/>
          <p:cNvSpPr txBox="1"/>
          <p:nvPr/>
        </p:nvSpPr>
        <p:spPr>
          <a:xfrm>
            <a:off x="10615786" y="11430000"/>
            <a:ext cx="3152700" cy="571200"/>
          </a:xfrm>
          <a:prstGeom prst="rect">
            <a:avLst/>
          </a:prstGeom>
          <a:noFill/>
          <a:ln>
            <a:noFill/>
          </a:ln>
        </p:spPr>
        <p:txBody>
          <a:bodyPr anchorCtr="0" anchor="t" bIns="50800" lIns="50800" spcFirstLastPara="1" rIns="50800" wrap="square" tIns="50800">
            <a:noAutofit/>
          </a:bodyPr>
          <a:lstStyle/>
          <a:p>
            <a:pPr indent="0" lvl="0" marL="0" marR="0" rtl="0" algn="ctr">
              <a:lnSpc>
                <a:spcPct val="100000"/>
              </a:lnSpc>
              <a:spcBef>
                <a:spcPts val="0"/>
              </a:spcBef>
              <a:spcAft>
                <a:spcPts val="0"/>
              </a:spcAft>
              <a:buClr>
                <a:srgbClr val="000000"/>
              </a:buClr>
              <a:buSzPts val="2700"/>
              <a:buFont typeface="Arial"/>
              <a:buNone/>
            </a:pPr>
            <a:r>
              <a:rPr b="0" i="0" lang="en-US" sz="2700" u="none" cap="none" strike="noStrike">
                <a:solidFill>
                  <a:srgbClr val="000000"/>
                </a:solidFill>
                <a:latin typeface="Arial"/>
                <a:ea typeface="Arial"/>
                <a:cs typeface="Arial"/>
                <a:sym typeface="Arial"/>
              </a:rPr>
              <a:t>–</a:t>
            </a:r>
            <a:r>
              <a:rPr b="0" i="0" lang="en-US" sz="2100" u="none" cap="none" strike="noStrike">
                <a:solidFill>
                  <a:srgbClr val="000000"/>
                </a:solidFill>
                <a:latin typeface="Arial"/>
                <a:ea typeface="Arial"/>
                <a:cs typeface="Arial"/>
                <a:sym typeface="Arial"/>
              </a:rPr>
              <a:t> </a:t>
            </a:r>
            <a:r>
              <a:rPr b="0" i="0" lang="en-US" sz="2700" u="none" cap="none" strike="noStrike">
                <a:solidFill>
                  <a:srgbClr val="000000"/>
                </a:solidFill>
                <a:latin typeface="Arial"/>
                <a:ea typeface="Arial"/>
                <a:cs typeface="Arial"/>
                <a:sym typeface="Arial"/>
              </a:rPr>
              <a:t>台灣人工智慧學校</a:t>
            </a:r>
            <a:endParaRPr b="0" i="0" sz="1300" u="none" cap="none" strike="noStrike">
              <a:solidFill>
                <a:srgbClr val="000000"/>
              </a:solidFill>
              <a:latin typeface="Arial"/>
              <a:ea typeface="Arial"/>
              <a:cs typeface="Arial"/>
              <a:sym typeface="Arial"/>
            </a:endParaRPr>
          </a:p>
        </p:txBody>
      </p:sp>
      <p:sp>
        <p:nvSpPr>
          <p:cNvPr id="124" name="Google Shape;124;p18"/>
          <p:cNvSpPr txBox="1"/>
          <p:nvPr/>
        </p:nvSpPr>
        <p:spPr>
          <a:xfrm>
            <a:off x="5980335" y="3554518"/>
            <a:ext cx="12423300" cy="4913700"/>
          </a:xfrm>
          <a:prstGeom prst="rect">
            <a:avLst/>
          </a:prstGeom>
          <a:noFill/>
          <a:ln>
            <a:noFill/>
          </a:ln>
        </p:spPr>
        <p:txBody>
          <a:bodyPr anchorCtr="0" anchor="ctr" bIns="50800" lIns="50800" spcFirstLastPara="1" rIns="50800" wrap="square" tIns="50800">
            <a:noAutofit/>
          </a:bodyPr>
          <a:lstStyle/>
          <a:p>
            <a:pPr indent="0" lvl="0" marL="0" marR="0" rtl="0" algn="ctr">
              <a:lnSpc>
                <a:spcPct val="150000"/>
              </a:lnSpc>
              <a:spcBef>
                <a:spcPts val="0"/>
              </a:spcBef>
              <a:spcAft>
                <a:spcPts val="0"/>
              </a:spcAft>
              <a:buClr>
                <a:srgbClr val="000000"/>
              </a:buClr>
              <a:buSzPts val="4800"/>
              <a:buFont typeface="Arial"/>
              <a:buNone/>
            </a:pPr>
            <a:r>
              <a:rPr b="0" i="0" lang="en-US" sz="4800" u="none" cap="none" strike="noStrike">
                <a:solidFill>
                  <a:srgbClr val="000000"/>
                </a:solidFill>
                <a:latin typeface="Arial"/>
                <a:ea typeface="Arial"/>
                <a:cs typeface="Arial"/>
                <a:sym typeface="Arial"/>
              </a:rPr>
              <a:t>「版權聲明頁」</a:t>
            </a:r>
            <a:endParaRPr b="0" i="0" sz="1300" u="none" cap="none" strike="noStrike">
              <a:solidFill>
                <a:srgbClr val="000000"/>
              </a:solidFill>
              <a:latin typeface="Arial"/>
              <a:ea typeface="Arial"/>
              <a:cs typeface="Arial"/>
              <a:sym typeface="Arial"/>
            </a:endParaRPr>
          </a:p>
          <a:p>
            <a:pPr indent="0" lvl="0" marL="0" marR="0" rtl="0" algn="l">
              <a:lnSpc>
                <a:spcPct val="120000"/>
              </a:lnSpc>
              <a:spcBef>
                <a:spcPts val="0"/>
              </a:spcBef>
              <a:spcAft>
                <a:spcPts val="0"/>
              </a:spcAft>
              <a:buClr>
                <a:srgbClr val="000000"/>
              </a:buClr>
              <a:buSzPts val="3500"/>
              <a:buFont typeface="Arial"/>
              <a:buNone/>
            </a:pPr>
            <a:r>
              <a:rPr b="0" i="0" lang="en-US" sz="3500" u="none" cap="none" strike="noStrike">
                <a:solidFill>
                  <a:srgbClr val="000000"/>
                </a:solidFill>
                <a:latin typeface="Arial"/>
                <a:ea typeface="Arial"/>
                <a:cs typeface="Arial"/>
                <a:sym typeface="Arial"/>
              </a:rPr>
              <a:t>本投影片已經獲得作者授權台灣人工智慧學校得以使用於教學用途，如需取得重製權以及公開傳輸權需要透過台灣人工智慧學校取得著作人同意；如果需要修改本投影片著作，則需要取得改作權；另外，如果有需要以光碟或紙本等實體的方式傳播，則需要取得人工智慧學校散佈權。</a:t>
            </a:r>
            <a:endParaRPr b="0" i="0" sz="1300" u="none" cap="none" strike="noStrike">
              <a:solidFill>
                <a:srgbClr val="000000"/>
              </a:solidFill>
              <a:latin typeface="Arial"/>
              <a:ea typeface="Arial"/>
              <a:cs typeface="Arial"/>
              <a:sym typeface="Arial"/>
            </a:endParaRPr>
          </a:p>
        </p:txBody>
      </p:sp>
      <p:pic>
        <p:nvPicPr>
          <p:cNvPr descr="影像" id="125" name="Google Shape;125;p18"/>
          <p:cNvPicPr preferRelativeResize="0"/>
          <p:nvPr/>
        </p:nvPicPr>
        <p:blipFill rotWithShape="1">
          <a:blip r:embed="rId2">
            <a:alphaModFix amt="2990"/>
          </a:blip>
          <a:srcRect b="0" l="0" r="0" t="0"/>
          <a:stretch/>
        </p:blipFill>
        <p:spPr>
          <a:xfrm>
            <a:off x="6889691" y="2273895"/>
            <a:ext cx="10604439" cy="9168193"/>
          </a:xfrm>
          <a:prstGeom prst="rect">
            <a:avLst/>
          </a:prstGeom>
          <a:noFill/>
          <a:ln>
            <a:noFill/>
          </a:ln>
        </p:spPr>
      </p:pic>
      <p:sp>
        <p:nvSpPr>
          <p:cNvPr id="126" name="Google Shape;126;p18"/>
          <p:cNvSpPr txBox="1"/>
          <p:nvPr>
            <p:ph idx="12" type="sldNum"/>
          </p:nvPr>
        </p:nvSpPr>
        <p:spPr>
          <a:xfrm>
            <a:off x="11954103" y="13073062"/>
            <a:ext cx="466500" cy="477600"/>
          </a:xfrm>
          <a:prstGeom prst="rect">
            <a:avLst/>
          </a:prstGeom>
          <a:noFill/>
          <a:ln>
            <a:noFill/>
          </a:ln>
        </p:spPr>
        <p:txBody>
          <a:bodyPr anchorCtr="0" anchor="t" bIns="71400" lIns="71400" spcFirstLastPara="1" rIns="71400" wrap="square" tIns="71400">
            <a:noAutofit/>
          </a:bodyPr>
          <a:lstStyle>
            <a:lvl1pPr indent="0" lvl="0" marL="0" marR="0" algn="ctr">
              <a:lnSpc>
                <a:spcPct val="100000"/>
              </a:lnSpc>
              <a:spcBef>
                <a:spcPts val="0"/>
              </a:spcBef>
              <a:spcAft>
                <a:spcPts val="0"/>
              </a:spcAft>
              <a:buClr>
                <a:srgbClr val="000000"/>
              </a:buClr>
              <a:buSzPts val="2100"/>
              <a:buFont typeface="Helvetica Neue Light"/>
              <a:buNone/>
              <a:defRPr b="0" i="0" sz="2100" u="none" cap="none" strike="noStrike">
                <a:solidFill>
                  <a:srgbClr val="000000"/>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2100"/>
              <a:buFont typeface="Helvetica Neue Light"/>
              <a:buNone/>
              <a:defRPr b="0" i="0" sz="2100" u="none" cap="none" strike="noStrike">
                <a:solidFill>
                  <a:srgbClr val="000000"/>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2100"/>
              <a:buFont typeface="Helvetica Neue Light"/>
              <a:buNone/>
              <a:defRPr b="0" i="0" sz="2100" u="none" cap="none" strike="noStrike">
                <a:solidFill>
                  <a:srgbClr val="000000"/>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2100"/>
              <a:buFont typeface="Helvetica Neue Light"/>
              <a:buNone/>
              <a:defRPr b="0" i="0" sz="2100" u="none" cap="none" strike="noStrike">
                <a:solidFill>
                  <a:srgbClr val="000000"/>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2100"/>
              <a:buFont typeface="Helvetica Neue Light"/>
              <a:buNone/>
              <a:defRPr b="0" i="0" sz="2100" u="none" cap="none" strike="noStrike">
                <a:solidFill>
                  <a:srgbClr val="000000"/>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2100"/>
              <a:buFont typeface="Helvetica Neue Light"/>
              <a:buNone/>
              <a:defRPr b="0" i="0" sz="2100" u="none" cap="none" strike="noStrike">
                <a:solidFill>
                  <a:srgbClr val="000000"/>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2100"/>
              <a:buFont typeface="Helvetica Neue Light"/>
              <a:buNone/>
              <a:defRPr b="0" i="0" sz="2100" u="none" cap="none" strike="noStrike">
                <a:solidFill>
                  <a:srgbClr val="000000"/>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2100"/>
              <a:buFont typeface="Helvetica Neue Light"/>
              <a:buNone/>
              <a:defRPr b="0" i="0" sz="2100" u="none" cap="none" strike="noStrike">
                <a:solidFill>
                  <a:srgbClr val="000000"/>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2100"/>
              <a:buFont typeface="Helvetica Neue Light"/>
              <a:buNone/>
              <a:defRPr b="0" i="0" sz="21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大標題 - 上方">
  <p:cSld name="大標題 - 上方">
    <p:spTree>
      <p:nvGrpSpPr>
        <p:cNvPr id="127" name="Shape 127"/>
        <p:cNvGrpSpPr/>
        <p:nvPr/>
      </p:nvGrpSpPr>
      <p:grpSpPr>
        <a:xfrm>
          <a:off x="0" y="0"/>
          <a:ext cx="0" cy="0"/>
          <a:chOff x="0" y="0"/>
          <a:chExt cx="0" cy="0"/>
        </a:xfrm>
      </p:grpSpPr>
      <p:sp>
        <p:nvSpPr>
          <p:cNvPr id="128" name="Google Shape;128;p19"/>
          <p:cNvSpPr txBox="1"/>
          <p:nvPr>
            <p:ph type="title"/>
          </p:nvPr>
        </p:nvSpPr>
        <p:spPr>
          <a:xfrm>
            <a:off x="1254786" y="575931"/>
            <a:ext cx="15608700" cy="1515300"/>
          </a:xfrm>
          <a:prstGeom prst="rect">
            <a:avLst/>
          </a:prstGeom>
          <a:noFill/>
          <a:ln>
            <a:noFill/>
          </a:ln>
        </p:spPr>
        <p:txBody>
          <a:bodyPr anchorCtr="0" anchor="ctr" bIns="71400" lIns="71400" spcFirstLastPara="1" rIns="71400" wrap="square" tIns="71400">
            <a:noAutofit/>
          </a:bodyPr>
          <a:lstStyle>
            <a:lvl1pPr lvl="0" marR="0" algn="l">
              <a:lnSpc>
                <a:spcPct val="100000"/>
              </a:lnSpc>
              <a:spcBef>
                <a:spcPts val="0"/>
              </a:spcBef>
              <a:spcAft>
                <a:spcPts val="0"/>
              </a:spcAft>
              <a:buClr>
                <a:srgbClr val="1A1A1A"/>
              </a:buClr>
              <a:buSzPts val="6900"/>
              <a:buFont typeface="Arial"/>
              <a:buNone/>
              <a:defRPr b="0" i="0" sz="6900" u="none" cap="none" strike="noStrike">
                <a:solidFill>
                  <a:srgbClr val="1A1A1A"/>
                </a:solidFill>
                <a:latin typeface="Arial"/>
                <a:ea typeface="Arial"/>
                <a:cs typeface="Arial"/>
                <a:sym typeface="Arial"/>
              </a:defRPr>
            </a:lvl1pPr>
            <a:lvl2pPr lvl="1" marR="0" algn="l">
              <a:lnSpc>
                <a:spcPct val="100000"/>
              </a:lnSpc>
              <a:spcBef>
                <a:spcPts val="0"/>
              </a:spcBef>
              <a:spcAft>
                <a:spcPts val="0"/>
              </a:spcAft>
              <a:buClr>
                <a:srgbClr val="1A1A1A"/>
              </a:buClr>
              <a:buSzPts val="6900"/>
              <a:buFont typeface="Arial"/>
              <a:buNone/>
              <a:defRPr b="0" i="0" sz="6900" u="none" cap="none" strike="noStrike">
                <a:solidFill>
                  <a:srgbClr val="1A1A1A"/>
                </a:solidFill>
                <a:latin typeface="Arial"/>
                <a:ea typeface="Arial"/>
                <a:cs typeface="Arial"/>
                <a:sym typeface="Arial"/>
              </a:defRPr>
            </a:lvl2pPr>
            <a:lvl3pPr lvl="2" marR="0" algn="l">
              <a:lnSpc>
                <a:spcPct val="100000"/>
              </a:lnSpc>
              <a:spcBef>
                <a:spcPts val="0"/>
              </a:spcBef>
              <a:spcAft>
                <a:spcPts val="0"/>
              </a:spcAft>
              <a:buClr>
                <a:srgbClr val="1A1A1A"/>
              </a:buClr>
              <a:buSzPts val="6900"/>
              <a:buFont typeface="Arial"/>
              <a:buNone/>
              <a:defRPr b="0" i="0" sz="6900" u="none" cap="none" strike="noStrike">
                <a:solidFill>
                  <a:srgbClr val="1A1A1A"/>
                </a:solidFill>
                <a:latin typeface="Arial"/>
                <a:ea typeface="Arial"/>
                <a:cs typeface="Arial"/>
                <a:sym typeface="Arial"/>
              </a:defRPr>
            </a:lvl3pPr>
            <a:lvl4pPr lvl="3" marR="0" algn="l">
              <a:lnSpc>
                <a:spcPct val="100000"/>
              </a:lnSpc>
              <a:spcBef>
                <a:spcPts val="0"/>
              </a:spcBef>
              <a:spcAft>
                <a:spcPts val="0"/>
              </a:spcAft>
              <a:buClr>
                <a:srgbClr val="1A1A1A"/>
              </a:buClr>
              <a:buSzPts val="6900"/>
              <a:buFont typeface="Arial"/>
              <a:buNone/>
              <a:defRPr b="0" i="0" sz="6900" u="none" cap="none" strike="noStrike">
                <a:solidFill>
                  <a:srgbClr val="1A1A1A"/>
                </a:solidFill>
                <a:latin typeface="Arial"/>
                <a:ea typeface="Arial"/>
                <a:cs typeface="Arial"/>
                <a:sym typeface="Arial"/>
              </a:defRPr>
            </a:lvl4pPr>
            <a:lvl5pPr lvl="4" marR="0" algn="l">
              <a:lnSpc>
                <a:spcPct val="100000"/>
              </a:lnSpc>
              <a:spcBef>
                <a:spcPts val="0"/>
              </a:spcBef>
              <a:spcAft>
                <a:spcPts val="0"/>
              </a:spcAft>
              <a:buClr>
                <a:srgbClr val="1A1A1A"/>
              </a:buClr>
              <a:buSzPts val="6900"/>
              <a:buFont typeface="Arial"/>
              <a:buNone/>
              <a:defRPr b="0" i="0" sz="6900" u="none" cap="none" strike="noStrike">
                <a:solidFill>
                  <a:srgbClr val="1A1A1A"/>
                </a:solidFill>
                <a:latin typeface="Arial"/>
                <a:ea typeface="Arial"/>
                <a:cs typeface="Arial"/>
                <a:sym typeface="Arial"/>
              </a:defRPr>
            </a:lvl5pPr>
            <a:lvl6pPr lvl="5" marR="0" algn="l">
              <a:lnSpc>
                <a:spcPct val="100000"/>
              </a:lnSpc>
              <a:spcBef>
                <a:spcPts val="0"/>
              </a:spcBef>
              <a:spcAft>
                <a:spcPts val="0"/>
              </a:spcAft>
              <a:buClr>
                <a:srgbClr val="1A1A1A"/>
              </a:buClr>
              <a:buSzPts val="6900"/>
              <a:buFont typeface="Arial"/>
              <a:buNone/>
              <a:defRPr b="0" i="0" sz="6900" u="none" cap="none" strike="noStrike">
                <a:solidFill>
                  <a:srgbClr val="1A1A1A"/>
                </a:solidFill>
                <a:latin typeface="Arial"/>
                <a:ea typeface="Arial"/>
                <a:cs typeface="Arial"/>
                <a:sym typeface="Arial"/>
              </a:defRPr>
            </a:lvl6pPr>
            <a:lvl7pPr lvl="6" marR="0" algn="l">
              <a:lnSpc>
                <a:spcPct val="100000"/>
              </a:lnSpc>
              <a:spcBef>
                <a:spcPts val="0"/>
              </a:spcBef>
              <a:spcAft>
                <a:spcPts val="0"/>
              </a:spcAft>
              <a:buClr>
                <a:srgbClr val="1A1A1A"/>
              </a:buClr>
              <a:buSzPts val="6900"/>
              <a:buFont typeface="Arial"/>
              <a:buNone/>
              <a:defRPr b="0" i="0" sz="6900" u="none" cap="none" strike="noStrike">
                <a:solidFill>
                  <a:srgbClr val="1A1A1A"/>
                </a:solidFill>
                <a:latin typeface="Arial"/>
                <a:ea typeface="Arial"/>
                <a:cs typeface="Arial"/>
                <a:sym typeface="Arial"/>
              </a:defRPr>
            </a:lvl7pPr>
            <a:lvl8pPr lvl="7" marR="0" algn="l">
              <a:lnSpc>
                <a:spcPct val="100000"/>
              </a:lnSpc>
              <a:spcBef>
                <a:spcPts val="0"/>
              </a:spcBef>
              <a:spcAft>
                <a:spcPts val="0"/>
              </a:spcAft>
              <a:buClr>
                <a:srgbClr val="1A1A1A"/>
              </a:buClr>
              <a:buSzPts val="6900"/>
              <a:buFont typeface="Arial"/>
              <a:buNone/>
              <a:defRPr b="0" i="0" sz="6900" u="none" cap="none" strike="noStrike">
                <a:solidFill>
                  <a:srgbClr val="1A1A1A"/>
                </a:solidFill>
                <a:latin typeface="Arial"/>
                <a:ea typeface="Arial"/>
                <a:cs typeface="Arial"/>
                <a:sym typeface="Arial"/>
              </a:defRPr>
            </a:lvl8pPr>
            <a:lvl9pPr lvl="8" marR="0" algn="l">
              <a:lnSpc>
                <a:spcPct val="100000"/>
              </a:lnSpc>
              <a:spcBef>
                <a:spcPts val="0"/>
              </a:spcBef>
              <a:spcAft>
                <a:spcPts val="0"/>
              </a:spcAft>
              <a:buClr>
                <a:srgbClr val="1A1A1A"/>
              </a:buClr>
              <a:buSzPts val="6900"/>
              <a:buFont typeface="Arial"/>
              <a:buNone/>
              <a:defRPr b="0" i="0" sz="6900" u="none" cap="none" strike="noStrike">
                <a:solidFill>
                  <a:srgbClr val="1A1A1A"/>
                </a:solidFill>
                <a:latin typeface="Arial"/>
                <a:ea typeface="Arial"/>
                <a:cs typeface="Arial"/>
                <a:sym typeface="Arial"/>
              </a:defRPr>
            </a:lvl9pPr>
          </a:lstStyle>
          <a:p/>
        </p:txBody>
      </p:sp>
      <p:sp>
        <p:nvSpPr>
          <p:cNvPr id="129" name="Google Shape;129;p19"/>
          <p:cNvSpPr txBox="1"/>
          <p:nvPr>
            <p:ph idx="12" type="sldNum"/>
          </p:nvPr>
        </p:nvSpPr>
        <p:spPr>
          <a:xfrm>
            <a:off x="11954103" y="13073062"/>
            <a:ext cx="466500" cy="477600"/>
          </a:xfrm>
          <a:prstGeom prst="rect">
            <a:avLst/>
          </a:prstGeom>
          <a:noFill/>
          <a:ln>
            <a:noFill/>
          </a:ln>
        </p:spPr>
        <p:txBody>
          <a:bodyPr anchorCtr="0" anchor="t" bIns="71400" lIns="71400" spcFirstLastPara="1" rIns="71400" wrap="square" tIns="71400">
            <a:noAutofit/>
          </a:bodyPr>
          <a:lstStyle>
            <a:lvl1pPr indent="0" lvl="0" marL="0" marR="0" algn="ctr">
              <a:lnSpc>
                <a:spcPct val="100000"/>
              </a:lnSpc>
              <a:spcBef>
                <a:spcPts val="0"/>
              </a:spcBef>
              <a:spcAft>
                <a:spcPts val="0"/>
              </a:spcAft>
              <a:buClr>
                <a:srgbClr val="000000"/>
              </a:buClr>
              <a:buSzPts val="2100"/>
              <a:buFont typeface="Helvetica Neue Light"/>
              <a:buNone/>
              <a:defRPr b="0" i="0" sz="2100" u="none" cap="none" strike="noStrike">
                <a:solidFill>
                  <a:srgbClr val="000000"/>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2100"/>
              <a:buFont typeface="Helvetica Neue Light"/>
              <a:buNone/>
              <a:defRPr b="0" i="0" sz="2100" u="none" cap="none" strike="noStrike">
                <a:solidFill>
                  <a:srgbClr val="000000"/>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2100"/>
              <a:buFont typeface="Helvetica Neue Light"/>
              <a:buNone/>
              <a:defRPr b="0" i="0" sz="2100" u="none" cap="none" strike="noStrike">
                <a:solidFill>
                  <a:srgbClr val="000000"/>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2100"/>
              <a:buFont typeface="Helvetica Neue Light"/>
              <a:buNone/>
              <a:defRPr b="0" i="0" sz="2100" u="none" cap="none" strike="noStrike">
                <a:solidFill>
                  <a:srgbClr val="000000"/>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2100"/>
              <a:buFont typeface="Helvetica Neue Light"/>
              <a:buNone/>
              <a:defRPr b="0" i="0" sz="2100" u="none" cap="none" strike="noStrike">
                <a:solidFill>
                  <a:srgbClr val="000000"/>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2100"/>
              <a:buFont typeface="Helvetica Neue Light"/>
              <a:buNone/>
              <a:defRPr b="0" i="0" sz="2100" u="none" cap="none" strike="noStrike">
                <a:solidFill>
                  <a:srgbClr val="000000"/>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2100"/>
              <a:buFont typeface="Helvetica Neue Light"/>
              <a:buNone/>
              <a:defRPr b="0" i="0" sz="2100" u="none" cap="none" strike="noStrike">
                <a:solidFill>
                  <a:srgbClr val="000000"/>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2100"/>
              <a:buFont typeface="Helvetica Neue Light"/>
              <a:buNone/>
              <a:defRPr b="0" i="0" sz="2100" u="none" cap="none" strike="noStrike">
                <a:solidFill>
                  <a:srgbClr val="000000"/>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2100"/>
              <a:buFont typeface="Helvetica Neue Light"/>
              <a:buNone/>
              <a:defRPr b="0" i="0" sz="21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項目符號" showMasterSp="0">
  <p:cSld name="項目符號">
    <p:spTree>
      <p:nvGrpSpPr>
        <p:cNvPr id="130" name="Shape 130"/>
        <p:cNvGrpSpPr/>
        <p:nvPr/>
      </p:nvGrpSpPr>
      <p:grpSpPr>
        <a:xfrm>
          <a:off x="0" y="0"/>
          <a:ext cx="0" cy="0"/>
          <a:chOff x="0" y="0"/>
          <a:chExt cx="0" cy="0"/>
        </a:xfrm>
      </p:grpSpPr>
      <p:sp>
        <p:nvSpPr>
          <p:cNvPr id="131" name="Google Shape;131;p20"/>
          <p:cNvSpPr txBox="1"/>
          <p:nvPr>
            <p:ph idx="1" type="body"/>
          </p:nvPr>
        </p:nvSpPr>
        <p:spPr>
          <a:xfrm>
            <a:off x="4387453" y="1785937"/>
            <a:ext cx="15608700" cy="10143900"/>
          </a:xfrm>
          <a:prstGeom prst="rect">
            <a:avLst/>
          </a:prstGeom>
          <a:noFill/>
          <a:ln>
            <a:noFill/>
          </a:ln>
        </p:spPr>
        <p:txBody>
          <a:bodyPr anchorCtr="0" anchor="ctr" bIns="71400" lIns="71400" spcFirstLastPara="1" rIns="71400" wrap="square" tIns="71400">
            <a:noAutofit/>
          </a:bodyPr>
          <a:lstStyle>
            <a:lvl1pPr indent="-635000" lvl="0" marL="457200" marR="0" algn="l">
              <a:lnSpc>
                <a:spcPct val="100000"/>
              </a:lnSpc>
              <a:spcBef>
                <a:spcPts val="5900"/>
              </a:spcBef>
              <a:spcAft>
                <a:spcPts val="0"/>
              </a:spcAft>
              <a:buClr>
                <a:srgbClr val="000000"/>
              </a:buClr>
              <a:buSzPts val="6400"/>
              <a:buFont typeface="Helvetica Neue"/>
              <a:buChar char="•"/>
              <a:defRPr b="0" i="0" sz="4500" u="none" cap="none" strike="noStrike">
                <a:solidFill>
                  <a:srgbClr val="000000"/>
                </a:solidFill>
                <a:latin typeface="Helvetica Neue"/>
                <a:ea typeface="Helvetica Neue"/>
                <a:cs typeface="Helvetica Neue"/>
                <a:sym typeface="Helvetica Neue"/>
              </a:defRPr>
            </a:lvl1pPr>
            <a:lvl2pPr indent="-635000" lvl="1" marL="914400" marR="0" algn="l">
              <a:lnSpc>
                <a:spcPct val="100000"/>
              </a:lnSpc>
              <a:spcBef>
                <a:spcPts val="5900"/>
              </a:spcBef>
              <a:spcAft>
                <a:spcPts val="0"/>
              </a:spcAft>
              <a:buClr>
                <a:srgbClr val="000000"/>
              </a:buClr>
              <a:buSzPts val="6400"/>
              <a:buFont typeface="Helvetica Neue"/>
              <a:buChar char="•"/>
              <a:defRPr b="0" i="0" sz="4500" u="none" cap="none" strike="noStrike">
                <a:solidFill>
                  <a:srgbClr val="000000"/>
                </a:solidFill>
                <a:latin typeface="Helvetica Neue"/>
                <a:ea typeface="Helvetica Neue"/>
                <a:cs typeface="Helvetica Neue"/>
                <a:sym typeface="Helvetica Neue"/>
              </a:defRPr>
            </a:lvl2pPr>
            <a:lvl3pPr indent="-635000" lvl="2" marL="1371600" marR="0" algn="l">
              <a:lnSpc>
                <a:spcPct val="100000"/>
              </a:lnSpc>
              <a:spcBef>
                <a:spcPts val="5900"/>
              </a:spcBef>
              <a:spcAft>
                <a:spcPts val="0"/>
              </a:spcAft>
              <a:buClr>
                <a:srgbClr val="000000"/>
              </a:buClr>
              <a:buSzPts val="6400"/>
              <a:buFont typeface="Helvetica Neue"/>
              <a:buChar char="•"/>
              <a:defRPr b="0" i="0" sz="4500" u="none" cap="none" strike="noStrike">
                <a:solidFill>
                  <a:srgbClr val="000000"/>
                </a:solidFill>
                <a:latin typeface="Helvetica Neue"/>
                <a:ea typeface="Helvetica Neue"/>
                <a:cs typeface="Helvetica Neue"/>
                <a:sym typeface="Helvetica Neue"/>
              </a:defRPr>
            </a:lvl3pPr>
            <a:lvl4pPr indent="-635000" lvl="3" marL="1828800" marR="0" algn="l">
              <a:lnSpc>
                <a:spcPct val="100000"/>
              </a:lnSpc>
              <a:spcBef>
                <a:spcPts val="5900"/>
              </a:spcBef>
              <a:spcAft>
                <a:spcPts val="0"/>
              </a:spcAft>
              <a:buClr>
                <a:srgbClr val="000000"/>
              </a:buClr>
              <a:buSzPts val="6400"/>
              <a:buFont typeface="Helvetica Neue"/>
              <a:buChar char="•"/>
              <a:defRPr b="0" i="0" sz="4500" u="none" cap="none" strike="noStrike">
                <a:solidFill>
                  <a:srgbClr val="000000"/>
                </a:solidFill>
                <a:latin typeface="Helvetica Neue"/>
                <a:ea typeface="Helvetica Neue"/>
                <a:cs typeface="Helvetica Neue"/>
                <a:sym typeface="Helvetica Neue"/>
              </a:defRPr>
            </a:lvl4pPr>
            <a:lvl5pPr indent="-635000" lvl="4" marL="2286000" marR="0" algn="l">
              <a:lnSpc>
                <a:spcPct val="100000"/>
              </a:lnSpc>
              <a:spcBef>
                <a:spcPts val="5900"/>
              </a:spcBef>
              <a:spcAft>
                <a:spcPts val="0"/>
              </a:spcAft>
              <a:buClr>
                <a:srgbClr val="000000"/>
              </a:buClr>
              <a:buSzPts val="6400"/>
              <a:buFont typeface="Helvetica Neue"/>
              <a:buChar char="•"/>
              <a:defRPr b="0" i="0" sz="4500" u="none" cap="none" strike="noStrike">
                <a:solidFill>
                  <a:srgbClr val="000000"/>
                </a:solidFill>
                <a:latin typeface="Helvetica Neue"/>
                <a:ea typeface="Helvetica Neue"/>
                <a:cs typeface="Helvetica Neue"/>
                <a:sym typeface="Helvetica Neue"/>
              </a:defRPr>
            </a:lvl5pPr>
            <a:lvl6pPr indent="-635000" lvl="5" marL="2743200" marR="0" algn="l">
              <a:lnSpc>
                <a:spcPct val="100000"/>
              </a:lnSpc>
              <a:spcBef>
                <a:spcPts val="5900"/>
              </a:spcBef>
              <a:spcAft>
                <a:spcPts val="0"/>
              </a:spcAft>
              <a:buClr>
                <a:srgbClr val="000000"/>
              </a:buClr>
              <a:buSzPts val="6400"/>
              <a:buFont typeface="Helvetica Neue"/>
              <a:buChar char="•"/>
              <a:defRPr b="0" i="0" sz="4500" u="none" cap="none" strike="noStrike">
                <a:solidFill>
                  <a:srgbClr val="000000"/>
                </a:solidFill>
                <a:latin typeface="Helvetica Neue"/>
                <a:ea typeface="Helvetica Neue"/>
                <a:cs typeface="Helvetica Neue"/>
                <a:sym typeface="Helvetica Neue"/>
              </a:defRPr>
            </a:lvl6pPr>
            <a:lvl7pPr indent="-635000" lvl="6" marL="3200400" marR="0" algn="l">
              <a:lnSpc>
                <a:spcPct val="100000"/>
              </a:lnSpc>
              <a:spcBef>
                <a:spcPts val="5900"/>
              </a:spcBef>
              <a:spcAft>
                <a:spcPts val="0"/>
              </a:spcAft>
              <a:buClr>
                <a:srgbClr val="000000"/>
              </a:buClr>
              <a:buSzPts val="6400"/>
              <a:buFont typeface="Helvetica Neue"/>
              <a:buChar char="•"/>
              <a:defRPr b="0" i="0" sz="4500" u="none" cap="none" strike="noStrike">
                <a:solidFill>
                  <a:srgbClr val="000000"/>
                </a:solidFill>
                <a:latin typeface="Helvetica Neue"/>
                <a:ea typeface="Helvetica Neue"/>
                <a:cs typeface="Helvetica Neue"/>
                <a:sym typeface="Helvetica Neue"/>
              </a:defRPr>
            </a:lvl7pPr>
            <a:lvl8pPr indent="-635000" lvl="7" marL="3657600" marR="0" algn="l">
              <a:lnSpc>
                <a:spcPct val="100000"/>
              </a:lnSpc>
              <a:spcBef>
                <a:spcPts val="5900"/>
              </a:spcBef>
              <a:spcAft>
                <a:spcPts val="0"/>
              </a:spcAft>
              <a:buClr>
                <a:srgbClr val="000000"/>
              </a:buClr>
              <a:buSzPts val="6400"/>
              <a:buFont typeface="Helvetica Neue"/>
              <a:buChar char="•"/>
              <a:defRPr b="0" i="0" sz="4500" u="none" cap="none" strike="noStrike">
                <a:solidFill>
                  <a:srgbClr val="000000"/>
                </a:solidFill>
                <a:latin typeface="Helvetica Neue"/>
                <a:ea typeface="Helvetica Neue"/>
                <a:cs typeface="Helvetica Neue"/>
                <a:sym typeface="Helvetica Neue"/>
              </a:defRPr>
            </a:lvl8pPr>
            <a:lvl9pPr indent="-635000" lvl="8" marL="4114800" marR="0" algn="l">
              <a:lnSpc>
                <a:spcPct val="100000"/>
              </a:lnSpc>
              <a:spcBef>
                <a:spcPts val="5900"/>
              </a:spcBef>
              <a:spcAft>
                <a:spcPts val="0"/>
              </a:spcAft>
              <a:buClr>
                <a:srgbClr val="000000"/>
              </a:buClr>
              <a:buSzPts val="6400"/>
              <a:buFont typeface="Helvetica Neue"/>
              <a:buChar char="•"/>
              <a:defRPr b="0" i="0" sz="4500" u="none" cap="none" strike="noStrike">
                <a:solidFill>
                  <a:srgbClr val="000000"/>
                </a:solidFill>
                <a:latin typeface="Helvetica Neue"/>
                <a:ea typeface="Helvetica Neue"/>
                <a:cs typeface="Helvetica Neue"/>
                <a:sym typeface="Helvetica Neue"/>
              </a:defRPr>
            </a:lvl9pPr>
          </a:lstStyle>
          <a:p/>
        </p:txBody>
      </p:sp>
      <p:pic>
        <p:nvPicPr>
          <p:cNvPr descr="影像" id="132" name="Google Shape;132;p20"/>
          <p:cNvPicPr preferRelativeResize="0"/>
          <p:nvPr/>
        </p:nvPicPr>
        <p:blipFill rotWithShape="1">
          <a:blip r:embed="rId2">
            <a:alphaModFix amt="18340"/>
          </a:blip>
          <a:srcRect b="0" l="0" r="0" t="0"/>
          <a:stretch/>
        </p:blipFill>
        <p:spPr>
          <a:xfrm>
            <a:off x="20350027" y="12985122"/>
            <a:ext cx="3897694" cy="514865"/>
          </a:xfrm>
          <a:prstGeom prst="rect">
            <a:avLst/>
          </a:prstGeom>
          <a:noFill/>
          <a:ln>
            <a:noFill/>
          </a:ln>
        </p:spPr>
      </p:pic>
      <p:sp>
        <p:nvSpPr>
          <p:cNvPr id="133" name="Google Shape;133;p20"/>
          <p:cNvSpPr txBox="1"/>
          <p:nvPr>
            <p:ph idx="12" type="sldNum"/>
          </p:nvPr>
        </p:nvSpPr>
        <p:spPr>
          <a:xfrm>
            <a:off x="11954103" y="13073062"/>
            <a:ext cx="466500" cy="477600"/>
          </a:xfrm>
          <a:prstGeom prst="rect">
            <a:avLst/>
          </a:prstGeom>
          <a:noFill/>
          <a:ln>
            <a:noFill/>
          </a:ln>
        </p:spPr>
        <p:txBody>
          <a:bodyPr anchorCtr="0" anchor="t" bIns="71400" lIns="71400" spcFirstLastPara="1" rIns="71400" wrap="square" tIns="71400">
            <a:noAutofit/>
          </a:bodyPr>
          <a:lstStyle>
            <a:lvl1pPr indent="0" lvl="0" marL="0" marR="0" algn="ctr">
              <a:lnSpc>
                <a:spcPct val="100000"/>
              </a:lnSpc>
              <a:spcBef>
                <a:spcPts val="0"/>
              </a:spcBef>
              <a:spcAft>
                <a:spcPts val="0"/>
              </a:spcAft>
              <a:buClr>
                <a:srgbClr val="000000"/>
              </a:buClr>
              <a:buSzPts val="2100"/>
              <a:buFont typeface="Helvetica Neue Light"/>
              <a:buNone/>
              <a:defRPr b="0" i="0" sz="2100" u="none" cap="none" strike="noStrike">
                <a:solidFill>
                  <a:srgbClr val="000000"/>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2100"/>
              <a:buFont typeface="Helvetica Neue Light"/>
              <a:buNone/>
              <a:defRPr b="0" i="0" sz="2100" u="none" cap="none" strike="noStrike">
                <a:solidFill>
                  <a:srgbClr val="000000"/>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2100"/>
              <a:buFont typeface="Helvetica Neue Light"/>
              <a:buNone/>
              <a:defRPr b="0" i="0" sz="2100" u="none" cap="none" strike="noStrike">
                <a:solidFill>
                  <a:srgbClr val="000000"/>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2100"/>
              <a:buFont typeface="Helvetica Neue Light"/>
              <a:buNone/>
              <a:defRPr b="0" i="0" sz="2100" u="none" cap="none" strike="noStrike">
                <a:solidFill>
                  <a:srgbClr val="000000"/>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2100"/>
              <a:buFont typeface="Helvetica Neue Light"/>
              <a:buNone/>
              <a:defRPr b="0" i="0" sz="2100" u="none" cap="none" strike="noStrike">
                <a:solidFill>
                  <a:srgbClr val="000000"/>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2100"/>
              <a:buFont typeface="Helvetica Neue Light"/>
              <a:buNone/>
              <a:defRPr b="0" i="0" sz="2100" u="none" cap="none" strike="noStrike">
                <a:solidFill>
                  <a:srgbClr val="000000"/>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2100"/>
              <a:buFont typeface="Helvetica Neue Light"/>
              <a:buNone/>
              <a:defRPr b="0" i="0" sz="2100" u="none" cap="none" strike="noStrike">
                <a:solidFill>
                  <a:srgbClr val="000000"/>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2100"/>
              <a:buFont typeface="Helvetica Neue Light"/>
              <a:buNone/>
              <a:defRPr b="0" i="0" sz="2100" u="none" cap="none" strike="noStrike">
                <a:solidFill>
                  <a:srgbClr val="000000"/>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2100"/>
              <a:buFont typeface="Helvetica Neue Light"/>
              <a:buNone/>
              <a:defRPr b="0" i="0" sz="21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照片 - 直式" showMasterSp="0">
  <p:cSld name="照片 - 直式">
    <p:spTree>
      <p:nvGrpSpPr>
        <p:cNvPr id="134" name="Shape 134"/>
        <p:cNvGrpSpPr/>
        <p:nvPr/>
      </p:nvGrpSpPr>
      <p:grpSpPr>
        <a:xfrm>
          <a:off x="0" y="0"/>
          <a:ext cx="0" cy="0"/>
          <a:chOff x="0" y="0"/>
          <a:chExt cx="0" cy="0"/>
        </a:xfrm>
      </p:grpSpPr>
      <p:sp>
        <p:nvSpPr>
          <p:cNvPr id="135" name="Google Shape;135;p21"/>
          <p:cNvSpPr/>
          <p:nvPr>
            <p:ph idx="2" type="pic"/>
          </p:nvPr>
        </p:nvSpPr>
        <p:spPr>
          <a:xfrm>
            <a:off x="12495609" y="892968"/>
            <a:ext cx="7500900" cy="11555100"/>
          </a:xfrm>
          <a:prstGeom prst="rect">
            <a:avLst/>
          </a:prstGeom>
          <a:noFill/>
          <a:ln>
            <a:noFill/>
          </a:ln>
        </p:spPr>
        <p:txBody>
          <a:bodyPr anchorCtr="0" anchor="t" bIns="45725" lIns="91400" spcFirstLastPara="1" rIns="91400" wrap="square" tIns="45725">
            <a:noAutofit/>
          </a:bodyPr>
          <a:lstStyle>
            <a:lvl1pPr lvl="0" marR="0" rtl="0" algn="l">
              <a:lnSpc>
                <a:spcPct val="100000"/>
              </a:lnSpc>
              <a:spcBef>
                <a:spcPts val="5900"/>
              </a:spcBef>
              <a:spcAft>
                <a:spcPts val="0"/>
              </a:spcAft>
              <a:buClr>
                <a:srgbClr val="000000"/>
              </a:buClr>
              <a:buSzPts val="6400"/>
              <a:buFont typeface="Helvetica Neue"/>
              <a:buChar char="•"/>
              <a:defRPr b="0" i="0" sz="45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5900"/>
              </a:spcBef>
              <a:spcAft>
                <a:spcPts val="0"/>
              </a:spcAft>
              <a:buClr>
                <a:srgbClr val="000000"/>
              </a:buClr>
              <a:buSzPts val="6400"/>
              <a:buFont typeface="Helvetica Neue"/>
              <a:buChar char="•"/>
              <a:defRPr b="0" i="0" sz="45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5900"/>
              </a:spcBef>
              <a:spcAft>
                <a:spcPts val="0"/>
              </a:spcAft>
              <a:buClr>
                <a:srgbClr val="000000"/>
              </a:buClr>
              <a:buSzPts val="6400"/>
              <a:buFont typeface="Helvetica Neue"/>
              <a:buChar char="•"/>
              <a:defRPr b="0" i="0" sz="45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5900"/>
              </a:spcBef>
              <a:spcAft>
                <a:spcPts val="0"/>
              </a:spcAft>
              <a:buClr>
                <a:srgbClr val="000000"/>
              </a:buClr>
              <a:buSzPts val="6400"/>
              <a:buFont typeface="Helvetica Neue"/>
              <a:buChar char="•"/>
              <a:defRPr b="0" i="0" sz="45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5900"/>
              </a:spcBef>
              <a:spcAft>
                <a:spcPts val="0"/>
              </a:spcAft>
              <a:buClr>
                <a:srgbClr val="000000"/>
              </a:buClr>
              <a:buSzPts val="6400"/>
              <a:buFont typeface="Helvetica Neue"/>
              <a:buChar char="•"/>
              <a:defRPr b="0" i="0" sz="45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5900"/>
              </a:spcBef>
              <a:spcAft>
                <a:spcPts val="0"/>
              </a:spcAft>
              <a:buClr>
                <a:srgbClr val="000000"/>
              </a:buClr>
              <a:buSzPts val="6400"/>
              <a:buFont typeface="Helvetica Neue"/>
              <a:buChar char="•"/>
              <a:defRPr b="0" i="0" sz="45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5900"/>
              </a:spcBef>
              <a:spcAft>
                <a:spcPts val="0"/>
              </a:spcAft>
              <a:buClr>
                <a:srgbClr val="000000"/>
              </a:buClr>
              <a:buSzPts val="6400"/>
              <a:buFont typeface="Helvetica Neue"/>
              <a:buChar char="•"/>
              <a:defRPr b="0" i="0" sz="45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5900"/>
              </a:spcBef>
              <a:spcAft>
                <a:spcPts val="0"/>
              </a:spcAft>
              <a:buClr>
                <a:srgbClr val="000000"/>
              </a:buClr>
              <a:buSzPts val="6400"/>
              <a:buFont typeface="Helvetica Neue"/>
              <a:buChar char="•"/>
              <a:defRPr b="0" i="0" sz="45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5900"/>
              </a:spcBef>
              <a:spcAft>
                <a:spcPts val="0"/>
              </a:spcAft>
              <a:buClr>
                <a:srgbClr val="000000"/>
              </a:buClr>
              <a:buSzPts val="6400"/>
              <a:buFont typeface="Helvetica Neue"/>
              <a:buChar char="•"/>
              <a:defRPr b="0" i="0" sz="4500" u="none" cap="none" strike="noStrike">
                <a:solidFill>
                  <a:srgbClr val="000000"/>
                </a:solidFill>
                <a:latin typeface="Helvetica Neue"/>
                <a:ea typeface="Helvetica Neue"/>
                <a:cs typeface="Helvetica Neue"/>
                <a:sym typeface="Helvetica Neue"/>
              </a:defRPr>
            </a:lvl9pPr>
          </a:lstStyle>
          <a:p/>
        </p:txBody>
      </p:sp>
      <p:sp>
        <p:nvSpPr>
          <p:cNvPr id="136" name="Google Shape;136;p21"/>
          <p:cNvSpPr txBox="1"/>
          <p:nvPr>
            <p:ph type="title"/>
          </p:nvPr>
        </p:nvSpPr>
        <p:spPr>
          <a:xfrm>
            <a:off x="4387453" y="892968"/>
            <a:ext cx="7500900" cy="5607900"/>
          </a:xfrm>
          <a:prstGeom prst="rect">
            <a:avLst/>
          </a:prstGeom>
          <a:noFill/>
          <a:ln>
            <a:noFill/>
          </a:ln>
        </p:spPr>
        <p:txBody>
          <a:bodyPr anchorCtr="0" anchor="b" bIns="71400" lIns="71400" spcFirstLastPara="1" rIns="71400" wrap="square" tIns="71400">
            <a:noAutofit/>
          </a:bodyPr>
          <a:lstStyle>
            <a:lvl1pPr lvl="0" marR="0" algn="ctr">
              <a:lnSpc>
                <a:spcPct val="100000"/>
              </a:lnSpc>
              <a:spcBef>
                <a:spcPts val="0"/>
              </a:spcBef>
              <a:spcAft>
                <a:spcPts val="0"/>
              </a:spcAft>
              <a:buClr>
                <a:srgbClr val="000000"/>
              </a:buClr>
              <a:buSzPts val="8500"/>
              <a:buFont typeface="Helvetica Neue"/>
              <a:buNone/>
              <a:defRPr b="0" i="0" sz="8500" u="none" cap="none" strike="noStrike">
                <a:solidFill>
                  <a:srgbClr val="000000"/>
                </a:solidFill>
                <a:latin typeface="Helvetica Neue"/>
                <a:ea typeface="Helvetica Neue"/>
                <a:cs typeface="Helvetica Neue"/>
                <a:sym typeface="Helvetica Neue"/>
              </a:defRPr>
            </a:lvl1pPr>
            <a:lvl2pPr lvl="1" marR="0" algn="l">
              <a:lnSpc>
                <a:spcPct val="100000"/>
              </a:lnSpc>
              <a:spcBef>
                <a:spcPts val="0"/>
              </a:spcBef>
              <a:spcAft>
                <a:spcPts val="0"/>
              </a:spcAft>
              <a:buClr>
                <a:srgbClr val="1A1A1A"/>
              </a:buClr>
              <a:buSzPts val="6900"/>
              <a:buFont typeface="Arial"/>
              <a:buNone/>
              <a:defRPr b="0" i="0" sz="6900" u="none" cap="none" strike="noStrike">
                <a:solidFill>
                  <a:srgbClr val="1A1A1A"/>
                </a:solidFill>
                <a:latin typeface="Arial"/>
                <a:ea typeface="Arial"/>
                <a:cs typeface="Arial"/>
                <a:sym typeface="Arial"/>
              </a:defRPr>
            </a:lvl2pPr>
            <a:lvl3pPr lvl="2" marR="0" algn="l">
              <a:lnSpc>
                <a:spcPct val="100000"/>
              </a:lnSpc>
              <a:spcBef>
                <a:spcPts val="0"/>
              </a:spcBef>
              <a:spcAft>
                <a:spcPts val="0"/>
              </a:spcAft>
              <a:buClr>
                <a:srgbClr val="1A1A1A"/>
              </a:buClr>
              <a:buSzPts val="6900"/>
              <a:buFont typeface="Arial"/>
              <a:buNone/>
              <a:defRPr b="0" i="0" sz="6900" u="none" cap="none" strike="noStrike">
                <a:solidFill>
                  <a:srgbClr val="1A1A1A"/>
                </a:solidFill>
                <a:latin typeface="Arial"/>
                <a:ea typeface="Arial"/>
                <a:cs typeface="Arial"/>
                <a:sym typeface="Arial"/>
              </a:defRPr>
            </a:lvl3pPr>
            <a:lvl4pPr lvl="3" marR="0" algn="l">
              <a:lnSpc>
                <a:spcPct val="100000"/>
              </a:lnSpc>
              <a:spcBef>
                <a:spcPts val="0"/>
              </a:spcBef>
              <a:spcAft>
                <a:spcPts val="0"/>
              </a:spcAft>
              <a:buClr>
                <a:srgbClr val="1A1A1A"/>
              </a:buClr>
              <a:buSzPts val="6900"/>
              <a:buFont typeface="Arial"/>
              <a:buNone/>
              <a:defRPr b="0" i="0" sz="6900" u="none" cap="none" strike="noStrike">
                <a:solidFill>
                  <a:srgbClr val="1A1A1A"/>
                </a:solidFill>
                <a:latin typeface="Arial"/>
                <a:ea typeface="Arial"/>
                <a:cs typeface="Arial"/>
                <a:sym typeface="Arial"/>
              </a:defRPr>
            </a:lvl4pPr>
            <a:lvl5pPr lvl="4" marR="0" algn="l">
              <a:lnSpc>
                <a:spcPct val="100000"/>
              </a:lnSpc>
              <a:spcBef>
                <a:spcPts val="0"/>
              </a:spcBef>
              <a:spcAft>
                <a:spcPts val="0"/>
              </a:spcAft>
              <a:buClr>
                <a:srgbClr val="1A1A1A"/>
              </a:buClr>
              <a:buSzPts val="6900"/>
              <a:buFont typeface="Arial"/>
              <a:buNone/>
              <a:defRPr b="0" i="0" sz="6900" u="none" cap="none" strike="noStrike">
                <a:solidFill>
                  <a:srgbClr val="1A1A1A"/>
                </a:solidFill>
                <a:latin typeface="Arial"/>
                <a:ea typeface="Arial"/>
                <a:cs typeface="Arial"/>
                <a:sym typeface="Arial"/>
              </a:defRPr>
            </a:lvl5pPr>
            <a:lvl6pPr lvl="5" marR="0" algn="l">
              <a:lnSpc>
                <a:spcPct val="100000"/>
              </a:lnSpc>
              <a:spcBef>
                <a:spcPts val="0"/>
              </a:spcBef>
              <a:spcAft>
                <a:spcPts val="0"/>
              </a:spcAft>
              <a:buClr>
                <a:srgbClr val="1A1A1A"/>
              </a:buClr>
              <a:buSzPts val="6900"/>
              <a:buFont typeface="Arial"/>
              <a:buNone/>
              <a:defRPr b="0" i="0" sz="6900" u="none" cap="none" strike="noStrike">
                <a:solidFill>
                  <a:srgbClr val="1A1A1A"/>
                </a:solidFill>
                <a:latin typeface="Arial"/>
                <a:ea typeface="Arial"/>
                <a:cs typeface="Arial"/>
                <a:sym typeface="Arial"/>
              </a:defRPr>
            </a:lvl6pPr>
            <a:lvl7pPr lvl="6" marR="0" algn="l">
              <a:lnSpc>
                <a:spcPct val="100000"/>
              </a:lnSpc>
              <a:spcBef>
                <a:spcPts val="0"/>
              </a:spcBef>
              <a:spcAft>
                <a:spcPts val="0"/>
              </a:spcAft>
              <a:buClr>
                <a:srgbClr val="1A1A1A"/>
              </a:buClr>
              <a:buSzPts val="6900"/>
              <a:buFont typeface="Arial"/>
              <a:buNone/>
              <a:defRPr b="0" i="0" sz="6900" u="none" cap="none" strike="noStrike">
                <a:solidFill>
                  <a:srgbClr val="1A1A1A"/>
                </a:solidFill>
                <a:latin typeface="Arial"/>
                <a:ea typeface="Arial"/>
                <a:cs typeface="Arial"/>
                <a:sym typeface="Arial"/>
              </a:defRPr>
            </a:lvl7pPr>
            <a:lvl8pPr lvl="7" marR="0" algn="l">
              <a:lnSpc>
                <a:spcPct val="100000"/>
              </a:lnSpc>
              <a:spcBef>
                <a:spcPts val="0"/>
              </a:spcBef>
              <a:spcAft>
                <a:spcPts val="0"/>
              </a:spcAft>
              <a:buClr>
                <a:srgbClr val="1A1A1A"/>
              </a:buClr>
              <a:buSzPts val="6900"/>
              <a:buFont typeface="Arial"/>
              <a:buNone/>
              <a:defRPr b="0" i="0" sz="6900" u="none" cap="none" strike="noStrike">
                <a:solidFill>
                  <a:srgbClr val="1A1A1A"/>
                </a:solidFill>
                <a:latin typeface="Arial"/>
                <a:ea typeface="Arial"/>
                <a:cs typeface="Arial"/>
                <a:sym typeface="Arial"/>
              </a:defRPr>
            </a:lvl8pPr>
            <a:lvl9pPr lvl="8" marR="0" algn="l">
              <a:lnSpc>
                <a:spcPct val="100000"/>
              </a:lnSpc>
              <a:spcBef>
                <a:spcPts val="0"/>
              </a:spcBef>
              <a:spcAft>
                <a:spcPts val="0"/>
              </a:spcAft>
              <a:buClr>
                <a:srgbClr val="1A1A1A"/>
              </a:buClr>
              <a:buSzPts val="6900"/>
              <a:buFont typeface="Arial"/>
              <a:buNone/>
              <a:defRPr b="0" i="0" sz="6900" u="none" cap="none" strike="noStrike">
                <a:solidFill>
                  <a:srgbClr val="1A1A1A"/>
                </a:solidFill>
                <a:latin typeface="Arial"/>
                <a:ea typeface="Arial"/>
                <a:cs typeface="Arial"/>
                <a:sym typeface="Arial"/>
              </a:defRPr>
            </a:lvl9pPr>
          </a:lstStyle>
          <a:p/>
        </p:txBody>
      </p:sp>
      <p:sp>
        <p:nvSpPr>
          <p:cNvPr id="137" name="Google Shape;137;p21"/>
          <p:cNvSpPr txBox="1"/>
          <p:nvPr>
            <p:ph idx="1" type="body"/>
          </p:nvPr>
        </p:nvSpPr>
        <p:spPr>
          <a:xfrm>
            <a:off x="4387453" y="6643687"/>
            <a:ext cx="7500900" cy="5786400"/>
          </a:xfrm>
          <a:prstGeom prst="rect">
            <a:avLst/>
          </a:prstGeom>
          <a:noFill/>
          <a:ln>
            <a:noFill/>
          </a:ln>
        </p:spPr>
        <p:txBody>
          <a:bodyPr anchorCtr="0" anchor="t" bIns="71400" lIns="71400" spcFirstLastPara="1" rIns="71400" wrap="square" tIns="71400">
            <a:noAutofit/>
          </a:bodyPr>
          <a:lstStyle>
            <a:lvl1pPr indent="-228600" lvl="0" marL="457200" marR="0" algn="l">
              <a:lnSpc>
                <a:spcPct val="80000"/>
              </a:lnSpc>
              <a:spcBef>
                <a:spcPts val="3200"/>
              </a:spcBef>
              <a:spcAft>
                <a:spcPts val="0"/>
              </a:spcAft>
              <a:buClr>
                <a:srgbClr val="A6AAA9"/>
              </a:buClr>
              <a:buSzPts val="6700"/>
              <a:buFont typeface="Arial"/>
              <a:buNone/>
              <a:defRPr b="0" i="0" sz="6700" u="none" cap="none" strike="noStrike">
                <a:solidFill>
                  <a:srgbClr val="A6AAA9"/>
                </a:solidFill>
                <a:latin typeface="Arial"/>
                <a:ea typeface="Arial"/>
                <a:cs typeface="Arial"/>
                <a:sym typeface="Arial"/>
              </a:defRPr>
            </a:lvl1pPr>
            <a:lvl2pPr indent="-228600" lvl="1" marL="914400" marR="0" algn="l">
              <a:lnSpc>
                <a:spcPct val="80000"/>
              </a:lnSpc>
              <a:spcBef>
                <a:spcPts val="3200"/>
              </a:spcBef>
              <a:spcAft>
                <a:spcPts val="0"/>
              </a:spcAft>
              <a:buClr>
                <a:srgbClr val="A6AAA9"/>
              </a:buClr>
              <a:buSzPts val="6700"/>
              <a:buFont typeface="Arial"/>
              <a:buNone/>
              <a:defRPr b="0" i="0" sz="6700" u="none" cap="none" strike="noStrike">
                <a:solidFill>
                  <a:srgbClr val="A6AAA9"/>
                </a:solidFill>
                <a:latin typeface="Arial"/>
                <a:ea typeface="Arial"/>
                <a:cs typeface="Arial"/>
                <a:sym typeface="Arial"/>
              </a:defRPr>
            </a:lvl2pPr>
            <a:lvl3pPr indent="-228600" lvl="2" marL="1371600" marR="0" algn="l">
              <a:lnSpc>
                <a:spcPct val="80000"/>
              </a:lnSpc>
              <a:spcBef>
                <a:spcPts val="3200"/>
              </a:spcBef>
              <a:spcAft>
                <a:spcPts val="0"/>
              </a:spcAft>
              <a:buClr>
                <a:srgbClr val="A6AAA9"/>
              </a:buClr>
              <a:buSzPts val="6700"/>
              <a:buFont typeface="Arial"/>
              <a:buNone/>
              <a:defRPr b="0" i="0" sz="6700" u="none" cap="none" strike="noStrike">
                <a:solidFill>
                  <a:srgbClr val="A6AAA9"/>
                </a:solidFill>
                <a:latin typeface="Arial"/>
                <a:ea typeface="Arial"/>
                <a:cs typeface="Arial"/>
                <a:sym typeface="Arial"/>
              </a:defRPr>
            </a:lvl3pPr>
            <a:lvl4pPr indent="-228600" lvl="3" marL="1828800" marR="0" algn="l">
              <a:lnSpc>
                <a:spcPct val="80000"/>
              </a:lnSpc>
              <a:spcBef>
                <a:spcPts val="3200"/>
              </a:spcBef>
              <a:spcAft>
                <a:spcPts val="0"/>
              </a:spcAft>
              <a:buClr>
                <a:srgbClr val="A6AAA9"/>
              </a:buClr>
              <a:buSzPts val="6700"/>
              <a:buFont typeface="Arial"/>
              <a:buNone/>
              <a:defRPr b="0" i="0" sz="6700" u="none" cap="none" strike="noStrike">
                <a:solidFill>
                  <a:srgbClr val="A6AAA9"/>
                </a:solidFill>
                <a:latin typeface="Arial"/>
                <a:ea typeface="Arial"/>
                <a:cs typeface="Arial"/>
                <a:sym typeface="Arial"/>
              </a:defRPr>
            </a:lvl4pPr>
            <a:lvl5pPr indent="-228600" lvl="4" marL="2286000" marR="0" algn="l">
              <a:lnSpc>
                <a:spcPct val="80000"/>
              </a:lnSpc>
              <a:spcBef>
                <a:spcPts val="3200"/>
              </a:spcBef>
              <a:spcAft>
                <a:spcPts val="0"/>
              </a:spcAft>
              <a:buClr>
                <a:srgbClr val="A6AAA9"/>
              </a:buClr>
              <a:buSzPts val="6700"/>
              <a:buFont typeface="Arial"/>
              <a:buNone/>
              <a:defRPr b="0" i="0" sz="6700" u="none" cap="none" strike="noStrike">
                <a:solidFill>
                  <a:srgbClr val="A6AAA9"/>
                </a:solidFill>
                <a:latin typeface="Arial"/>
                <a:ea typeface="Arial"/>
                <a:cs typeface="Arial"/>
                <a:sym typeface="Arial"/>
              </a:defRPr>
            </a:lvl5pPr>
            <a:lvl6pPr indent="-635000" lvl="5" marL="2743200" marR="0" algn="l">
              <a:lnSpc>
                <a:spcPct val="100000"/>
              </a:lnSpc>
              <a:spcBef>
                <a:spcPts val="5900"/>
              </a:spcBef>
              <a:spcAft>
                <a:spcPts val="0"/>
              </a:spcAft>
              <a:buClr>
                <a:srgbClr val="000000"/>
              </a:buClr>
              <a:buSzPts val="6400"/>
              <a:buFont typeface="Helvetica Neue"/>
              <a:buChar char="•"/>
              <a:defRPr b="0" i="0" sz="4500" u="none" cap="none" strike="noStrike">
                <a:solidFill>
                  <a:srgbClr val="000000"/>
                </a:solidFill>
                <a:latin typeface="Helvetica Neue"/>
                <a:ea typeface="Helvetica Neue"/>
                <a:cs typeface="Helvetica Neue"/>
                <a:sym typeface="Helvetica Neue"/>
              </a:defRPr>
            </a:lvl6pPr>
            <a:lvl7pPr indent="-635000" lvl="6" marL="3200400" marR="0" algn="l">
              <a:lnSpc>
                <a:spcPct val="100000"/>
              </a:lnSpc>
              <a:spcBef>
                <a:spcPts val="5900"/>
              </a:spcBef>
              <a:spcAft>
                <a:spcPts val="0"/>
              </a:spcAft>
              <a:buClr>
                <a:srgbClr val="000000"/>
              </a:buClr>
              <a:buSzPts val="6400"/>
              <a:buFont typeface="Helvetica Neue"/>
              <a:buChar char="•"/>
              <a:defRPr b="0" i="0" sz="4500" u="none" cap="none" strike="noStrike">
                <a:solidFill>
                  <a:srgbClr val="000000"/>
                </a:solidFill>
                <a:latin typeface="Helvetica Neue"/>
                <a:ea typeface="Helvetica Neue"/>
                <a:cs typeface="Helvetica Neue"/>
                <a:sym typeface="Helvetica Neue"/>
              </a:defRPr>
            </a:lvl7pPr>
            <a:lvl8pPr indent="-635000" lvl="7" marL="3657600" marR="0" algn="l">
              <a:lnSpc>
                <a:spcPct val="100000"/>
              </a:lnSpc>
              <a:spcBef>
                <a:spcPts val="5900"/>
              </a:spcBef>
              <a:spcAft>
                <a:spcPts val="0"/>
              </a:spcAft>
              <a:buClr>
                <a:srgbClr val="000000"/>
              </a:buClr>
              <a:buSzPts val="6400"/>
              <a:buFont typeface="Helvetica Neue"/>
              <a:buChar char="•"/>
              <a:defRPr b="0" i="0" sz="4500" u="none" cap="none" strike="noStrike">
                <a:solidFill>
                  <a:srgbClr val="000000"/>
                </a:solidFill>
                <a:latin typeface="Helvetica Neue"/>
                <a:ea typeface="Helvetica Neue"/>
                <a:cs typeface="Helvetica Neue"/>
                <a:sym typeface="Helvetica Neue"/>
              </a:defRPr>
            </a:lvl8pPr>
            <a:lvl9pPr indent="-635000" lvl="8" marL="4114800" marR="0" algn="l">
              <a:lnSpc>
                <a:spcPct val="100000"/>
              </a:lnSpc>
              <a:spcBef>
                <a:spcPts val="5900"/>
              </a:spcBef>
              <a:spcAft>
                <a:spcPts val="0"/>
              </a:spcAft>
              <a:buClr>
                <a:srgbClr val="000000"/>
              </a:buClr>
              <a:buSzPts val="6400"/>
              <a:buFont typeface="Helvetica Neue"/>
              <a:buChar char="•"/>
              <a:defRPr b="0" i="0" sz="4500" u="none" cap="none" strike="noStrike">
                <a:solidFill>
                  <a:srgbClr val="000000"/>
                </a:solidFill>
                <a:latin typeface="Helvetica Neue"/>
                <a:ea typeface="Helvetica Neue"/>
                <a:cs typeface="Helvetica Neue"/>
                <a:sym typeface="Helvetica Neue"/>
              </a:defRPr>
            </a:lvl9pPr>
          </a:lstStyle>
          <a:p/>
        </p:txBody>
      </p:sp>
      <p:sp>
        <p:nvSpPr>
          <p:cNvPr id="138" name="Google Shape;138;p21"/>
          <p:cNvSpPr txBox="1"/>
          <p:nvPr>
            <p:ph idx="12" type="sldNum"/>
          </p:nvPr>
        </p:nvSpPr>
        <p:spPr>
          <a:xfrm>
            <a:off x="11954103" y="13073062"/>
            <a:ext cx="466500" cy="477600"/>
          </a:xfrm>
          <a:prstGeom prst="rect">
            <a:avLst/>
          </a:prstGeom>
          <a:noFill/>
          <a:ln>
            <a:noFill/>
          </a:ln>
        </p:spPr>
        <p:txBody>
          <a:bodyPr anchorCtr="0" anchor="t" bIns="71400" lIns="71400" spcFirstLastPara="1" rIns="71400" wrap="square" tIns="71400">
            <a:noAutofit/>
          </a:bodyPr>
          <a:lstStyle>
            <a:lvl1pPr indent="0" lvl="0" marL="0" marR="0" algn="ctr">
              <a:lnSpc>
                <a:spcPct val="100000"/>
              </a:lnSpc>
              <a:spcBef>
                <a:spcPts val="0"/>
              </a:spcBef>
              <a:spcAft>
                <a:spcPts val="0"/>
              </a:spcAft>
              <a:buClr>
                <a:srgbClr val="000000"/>
              </a:buClr>
              <a:buSzPts val="2100"/>
              <a:buFont typeface="Helvetica Neue Light"/>
              <a:buNone/>
              <a:defRPr b="0" i="0" sz="2100" u="none" cap="none" strike="noStrike">
                <a:solidFill>
                  <a:srgbClr val="000000"/>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2100"/>
              <a:buFont typeface="Helvetica Neue Light"/>
              <a:buNone/>
              <a:defRPr b="0" i="0" sz="2100" u="none" cap="none" strike="noStrike">
                <a:solidFill>
                  <a:srgbClr val="000000"/>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2100"/>
              <a:buFont typeface="Helvetica Neue Light"/>
              <a:buNone/>
              <a:defRPr b="0" i="0" sz="2100" u="none" cap="none" strike="noStrike">
                <a:solidFill>
                  <a:srgbClr val="000000"/>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2100"/>
              <a:buFont typeface="Helvetica Neue Light"/>
              <a:buNone/>
              <a:defRPr b="0" i="0" sz="2100" u="none" cap="none" strike="noStrike">
                <a:solidFill>
                  <a:srgbClr val="000000"/>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2100"/>
              <a:buFont typeface="Helvetica Neue Light"/>
              <a:buNone/>
              <a:defRPr b="0" i="0" sz="2100" u="none" cap="none" strike="noStrike">
                <a:solidFill>
                  <a:srgbClr val="000000"/>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2100"/>
              <a:buFont typeface="Helvetica Neue Light"/>
              <a:buNone/>
              <a:defRPr b="0" i="0" sz="2100" u="none" cap="none" strike="noStrike">
                <a:solidFill>
                  <a:srgbClr val="000000"/>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2100"/>
              <a:buFont typeface="Helvetica Neue Light"/>
              <a:buNone/>
              <a:defRPr b="0" i="0" sz="2100" u="none" cap="none" strike="noStrike">
                <a:solidFill>
                  <a:srgbClr val="000000"/>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2100"/>
              <a:buFont typeface="Helvetica Neue Light"/>
              <a:buNone/>
              <a:defRPr b="0" i="0" sz="2100" u="none" cap="none" strike="noStrike">
                <a:solidFill>
                  <a:srgbClr val="000000"/>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2100"/>
              <a:buFont typeface="Helvetica Neue Light"/>
              <a:buNone/>
              <a:defRPr b="0" i="0" sz="21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名言語錄" showMasterSp="0" type="tx">
  <p:cSld name="TITLE_AND_BODY">
    <p:spTree>
      <p:nvGrpSpPr>
        <p:cNvPr id="25" name="Shape 25"/>
        <p:cNvGrpSpPr/>
        <p:nvPr/>
      </p:nvGrpSpPr>
      <p:grpSpPr>
        <a:xfrm>
          <a:off x="0" y="0"/>
          <a:ext cx="0" cy="0"/>
          <a:chOff x="0" y="0"/>
          <a:chExt cx="0" cy="0"/>
        </a:xfrm>
      </p:grpSpPr>
      <p:sp>
        <p:nvSpPr>
          <p:cNvPr id="26" name="Google Shape;26;p3"/>
          <p:cNvSpPr txBox="1"/>
          <p:nvPr/>
        </p:nvSpPr>
        <p:spPr>
          <a:xfrm>
            <a:off x="10615786" y="11430000"/>
            <a:ext cx="3152428" cy="571500"/>
          </a:xfrm>
          <a:prstGeom prst="rect">
            <a:avLst/>
          </a:prstGeom>
          <a:noFill/>
          <a:ln>
            <a:noFill/>
          </a:ln>
        </p:spPr>
        <p:txBody>
          <a:bodyPr anchorCtr="0" anchor="t" bIns="50800" lIns="50800" spcFirstLastPara="1" rIns="50800" wrap="square" tIns="50800">
            <a:noAutofit/>
          </a:bodyPr>
          <a:lstStyle/>
          <a:p>
            <a:pPr indent="0" lvl="0" marL="0" marR="0" rtl="0" algn="ctr">
              <a:lnSpc>
                <a:spcPct val="100000"/>
              </a:lnSpc>
              <a:spcBef>
                <a:spcPts val="0"/>
              </a:spcBef>
              <a:spcAft>
                <a:spcPts val="0"/>
              </a:spcAft>
              <a:buClr>
                <a:srgbClr val="000000"/>
              </a:buClr>
              <a:buSzPts val="2600"/>
              <a:buFont typeface="Arial"/>
              <a:buNone/>
            </a:pPr>
            <a:r>
              <a:rPr b="0" i="0" lang="en-US" sz="2600" u="none" cap="none" strike="noStrike">
                <a:solidFill>
                  <a:srgbClr val="000000"/>
                </a:solidFill>
                <a:latin typeface="Arial"/>
                <a:ea typeface="Arial"/>
                <a:cs typeface="Arial"/>
                <a:sym typeface="Arial"/>
              </a:rPr>
              <a:t>–</a:t>
            </a:r>
            <a:r>
              <a:rPr b="0" i="0" lang="en-US" sz="2100" u="none" cap="none" strike="noStrike">
                <a:solidFill>
                  <a:srgbClr val="000000"/>
                </a:solidFill>
                <a:latin typeface="Arial"/>
                <a:ea typeface="Arial"/>
                <a:cs typeface="Arial"/>
                <a:sym typeface="Arial"/>
              </a:rPr>
              <a:t> </a:t>
            </a:r>
            <a:r>
              <a:rPr b="0" i="0" lang="en-US" sz="2600" u="none" cap="none" strike="noStrike">
                <a:solidFill>
                  <a:srgbClr val="000000"/>
                </a:solidFill>
                <a:latin typeface="Arial"/>
                <a:ea typeface="Arial"/>
                <a:cs typeface="Arial"/>
                <a:sym typeface="Arial"/>
              </a:rPr>
              <a:t>台灣人工智慧學校</a:t>
            </a:r>
            <a:endParaRPr b="0" i="0" sz="1400" u="none" cap="none" strike="noStrike">
              <a:solidFill>
                <a:srgbClr val="000000"/>
              </a:solidFill>
              <a:latin typeface="Arial"/>
              <a:ea typeface="Arial"/>
              <a:cs typeface="Arial"/>
              <a:sym typeface="Arial"/>
            </a:endParaRPr>
          </a:p>
        </p:txBody>
      </p:sp>
      <p:sp>
        <p:nvSpPr>
          <p:cNvPr id="27" name="Google Shape;27;p3"/>
          <p:cNvSpPr txBox="1"/>
          <p:nvPr/>
        </p:nvSpPr>
        <p:spPr>
          <a:xfrm>
            <a:off x="5980335" y="3554518"/>
            <a:ext cx="12423330" cy="4913631"/>
          </a:xfrm>
          <a:prstGeom prst="rect">
            <a:avLst/>
          </a:prstGeom>
          <a:noFill/>
          <a:ln>
            <a:noFill/>
          </a:ln>
        </p:spPr>
        <p:txBody>
          <a:bodyPr anchorCtr="0" anchor="ctr" bIns="50800" lIns="50800" spcFirstLastPara="1" rIns="50800" wrap="square" tIns="50800">
            <a:noAutofit/>
          </a:bodyPr>
          <a:lstStyle/>
          <a:p>
            <a:pPr indent="0" lvl="0" marL="0" marR="0" rtl="0" algn="ctr">
              <a:lnSpc>
                <a:spcPct val="150000"/>
              </a:lnSpc>
              <a:spcBef>
                <a:spcPts val="0"/>
              </a:spcBef>
              <a:spcAft>
                <a:spcPts val="0"/>
              </a:spcAft>
              <a:buClr>
                <a:srgbClr val="000000"/>
              </a:buClr>
              <a:buSzPts val="4800"/>
              <a:buFont typeface="Arial"/>
              <a:buNone/>
            </a:pPr>
            <a:r>
              <a:rPr b="0" i="0" lang="en-US" sz="4800" u="none" cap="none" strike="noStrike">
                <a:solidFill>
                  <a:srgbClr val="000000"/>
                </a:solidFill>
                <a:latin typeface="Arial"/>
                <a:ea typeface="Arial"/>
                <a:cs typeface="Arial"/>
                <a:sym typeface="Arial"/>
              </a:rPr>
              <a:t>「版權聲明頁」</a:t>
            </a:r>
            <a:endParaRPr b="0" i="0" sz="1400" u="none" cap="none" strike="noStrike">
              <a:solidFill>
                <a:srgbClr val="000000"/>
              </a:solidFill>
              <a:latin typeface="Arial"/>
              <a:ea typeface="Arial"/>
              <a:cs typeface="Arial"/>
              <a:sym typeface="Arial"/>
            </a:endParaRPr>
          </a:p>
          <a:p>
            <a:pPr indent="0" lvl="0" marL="0" marR="0" rtl="0" algn="l">
              <a:lnSpc>
                <a:spcPct val="120000"/>
              </a:lnSpc>
              <a:spcBef>
                <a:spcPts val="0"/>
              </a:spcBef>
              <a:spcAft>
                <a:spcPts val="0"/>
              </a:spcAft>
              <a:buClr>
                <a:srgbClr val="000000"/>
              </a:buClr>
              <a:buSzPts val="3400"/>
              <a:buFont typeface="Arial"/>
              <a:buNone/>
            </a:pPr>
            <a:r>
              <a:rPr b="0" i="0" lang="en-US" sz="3400" u="none" cap="none" strike="noStrike">
                <a:solidFill>
                  <a:srgbClr val="000000"/>
                </a:solidFill>
                <a:latin typeface="Arial"/>
                <a:ea typeface="Arial"/>
                <a:cs typeface="Arial"/>
                <a:sym typeface="Arial"/>
              </a:rPr>
              <a:t>本投影片已經獲得作者授權台灣人工智慧學校得以使用於教學用途，如需取得重製權以及公開傳輸權需要透過台灣人工智慧學校取得著作人同意；如果需要修改本投影片著作，則需要取得改作權；另外，如果有需要以光碟或紙本等實體的方式傳播，則需要取得人工智慧學校散佈權。</a:t>
            </a:r>
            <a:endParaRPr b="0" i="0" sz="1400" u="none" cap="none" strike="noStrike">
              <a:solidFill>
                <a:srgbClr val="000000"/>
              </a:solidFill>
              <a:latin typeface="Arial"/>
              <a:ea typeface="Arial"/>
              <a:cs typeface="Arial"/>
              <a:sym typeface="Arial"/>
            </a:endParaRPr>
          </a:p>
        </p:txBody>
      </p:sp>
      <p:pic>
        <p:nvPicPr>
          <p:cNvPr descr="影像" id="28" name="Google Shape;28;p3"/>
          <p:cNvPicPr preferRelativeResize="0"/>
          <p:nvPr/>
        </p:nvPicPr>
        <p:blipFill rotWithShape="1">
          <a:blip r:embed="rId2">
            <a:alphaModFix amt="2995"/>
          </a:blip>
          <a:srcRect b="0" l="0" r="0" t="0"/>
          <a:stretch/>
        </p:blipFill>
        <p:spPr>
          <a:xfrm>
            <a:off x="6889691" y="2273895"/>
            <a:ext cx="10604439" cy="9168193"/>
          </a:xfrm>
          <a:prstGeom prst="rect">
            <a:avLst/>
          </a:prstGeom>
          <a:noFill/>
          <a:ln>
            <a:noFill/>
          </a:ln>
        </p:spPr>
      </p:pic>
      <p:sp>
        <p:nvSpPr>
          <p:cNvPr id="29" name="Google Shape;29;p3"/>
          <p:cNvSpPr txBox="1"/>
          <p:nvPr>
            <p:ph idx="12" type="sldNum"/>
          </p:nvPr>
        </p:nvSpPr>
        <p:spPr>
          <a:xfrm>
            <a:off x="11954103" y="13073062"/>
            <a:ext cx="466269" cy="477671"/>
          </a:xfrm>
          <a:prstGeom prst="rect">
            <a:avLst/>
          </a:prstGeom>
          <a:noFill/>
          <a:ln>
            <a:noFill/>
          </a:ln>
        </p:spPr>
        <p:txBody>
          <a:bodyPr anchorCtr="0" anchor="t" bIns="71425" lIns="71425" spcFirstLastPara="1" rIns="71425" wrap="square" tIns="71425">
            <a:noAutofit/>
          </a:bodyPr>
          <a:lstStyle>
            <a:lvl1pPr indent="0" lvl="0" marL="0" marR="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照片 - 水平" showMasterSp="0">
  <p:cSld name="照片 - 水平">
    <p:spTree>
      <p:nvGrpSpPr>
        <p:cNvPr id="139" name="Shape 139"/>
        <p:cNvGrpSpPr/>
        <p:nvPr/>
      </p:nvGrpSpPr>
      <p:grpSpPr>
        <a:xfrm>
          <a:off x="0" y="0"/>
          <a:ext cx="0" cy="0"/>
          <a:chOff x="0" y="0"/>
          <a:chExt cx="0" cy="0"/>
        </a:xfrm>
      </p:grpSpPr>
      <p:sp>
        <p:nvSpPr>
          <p:cNvPr id="140" name="Google Shape;140;p22"/>
          <p:cNvSpPr/>
          <p:nvPr>
            <p:ph idx="2" type="pic"/>
          </p:nvPr>
        </p:nvSpPr>
        <p:spPr>
          <a:xfrm>
            <a:off x="5334000" y="946546"/>
            <a:ext cx="13716000" cy="8304900"/>
          </a:xfrm>
          <a:prstGeom prst="rect">
            <a:avLst/>
          </a:prstGeom>
          <a:noFill/>
          <a:ln>
            <a:noFill/>
          </a:ln>
        </p:spPr>
        <p:txBody>
          <a:bodyPr anchorCtr="0" anchor="t" bIns="45725" lIns="91400" spcFirstLastPara="1" rIns="91400" wrap="square" tIns="45725">
            <a:noAutofit/>
          </a:bodyPr>
          <a:lstStyle>
            <a:lvl1pPr lvl="0" marR="0" rtl="0" algn="l">
              <a:lnSpc>
                <a:spcPct val="100000"/>
              </a:lnSpc>
              <a:spcBef>
                <a:spcPts val="5900"/>
              </a:spcBef>
              <a:spcAft>
                <a:spcPts val="0"/>
              </a:spcAft>
              <a:buClr>
                <a:srgbClr val="000000"/>
              </a:buClr>
              <a:buSzPts val="6400"/>
              <a:buFont typeface="Helvetica Neue"/>
              <a:buChar char="•"/>
              <a:defRPr b="0" i="0" sz="45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5900"/>
              </a:spcBef>
              <a:spcAft>
                <a:spcPts val="0"/>
              </a:spcAft>
              <a:buClr>
                <a:srgbClr val="000000"/>
              </a:buClr>
              <a:buSzPts val="6400"/>
              <a:buFont typeface="Helvetica Neue"/>
              <a:buChar char="•"/>
              <a:defRPr b="0" i="0" sz="45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5900"/>
              </a:spcBef>
              <a:spcAft>
                <a:spcPts val="0"/>
              </a:spcAft>
              <a:buClr>
                <a:srgbClr val="000000"/>
              </a:buClr>
              <a:buSzPts val="6400"/>
              <a:buFont typeface="Helvetica Neue"/>
              <a:buChar char="•"/>
              <a:defRPr b="0" i="0" sz="45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5900"/>
              </a:spcBef>
              <a:spcAft>
                <a:spcPts val="0"/>
              </a:spcAft>
              <a:buClr>
                <a:srgbClr val="000000"/>
              </a:buClr>
              <a:buSzPts val="6400"/>
              <a:buFont typeface="Helvetica Neue"/>
              <a:buChar char="•"/>
              <a:defRPr b="0" i="0" sz="45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5900"/>
              </a:spcBef>
              <a:spcAft>
                <a:spcPts val="0"/>
              </a:spcAft>
              <a:buClr>
                <a:srgbClr val="000000"/>
              </a:buClr>
              <a:buSzPts val="6400"/>
              <a:buFont typeface="Helvetica Neue"/>
              <a:buChar char="•"/>
              <a:defRPr b="0" i="0" sz="45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5900"/>
              </a:spcBef>
              <a:spcAft>
                <a:spcPts val="0"/>
              </a:spcAft>
              <a:buClr>
                <a:srgbClr val="000000"/>
              </a:buClr>
              <a:buSzPts val="6400"/>
              <a:buFont typeface="Helvetica Neue"/>
              <a:buChar char="•"/>
              <a:defRPr b="0" i="0" sz="45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5900"/>
              </a:spcBef>
              <a:spcAft>
                <a:spcPts val="0"/>
              </a:spcAft>
              <a:buClr>
                <a:srgbClr val="000000"/>
              </a:buClr>
              <a:buSzPts val="6400"/>
              <a:buFont typeface="Helvetica Neue"/>
              <a:buChar char="•"/>
              <a:defRPr b="0" i="0" sz="45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5900"/>
              </a:spcBef>
              <a:spcAft>
                <a:spcPts val="0"/>
              </a:spcAft>
              <a:buClr>
                <a:srgbClr val="000000"/>
              </a:buClr>
              <a:buSzPts val="6400"/>
              <a:buFont typeface="Helvetica Neue"/>
              <a:buChar char="•"/>
              <a:defRPr b="0" i="0" sz="45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5900"/>
              </a:spcBef>
              <a:spcAft>
                <a:spcPts val="0"/>
              </a:spcAft>
              <a:buClr>
                <a:srgbClr val="000000"/>
              </a:buClr>
              <a:buSzPts val="6400"/>
              <a:buFont typeface="Helvetica Neue"/>
              <a:buChar char="•"/>
              <a:defRPr b="0" i="0" sz="4500" u="none" cap="none" strike="noStrike">
                <a:solidFill>
                  <a:srgbClr val="000000"/>
                </a:solidFill>
                <a:latin typeface="Helvetica Neue"/>
                <a:ea typeface="Helvetica Neue"/>
                <a:cs typeface="Helvetica Neue"/>
                <a:sym typeface="Helvetica Neue"/>
              </a:defRPr>
            </a:lvl9pPr>
          </a:lstStyle>
          <a:p/>
        </p:txBody>
      </p:sp>
      <p:sp>
        <p:nvSpPr>
          <p:cNvPr id="141" name="Google Shape;141;p22"/>
          <p:cNvSpPr txBox="1"/>
          <p:nvPr>
            <p:ph type="title"/>
          </p:nvPr>
        </p:nvSpPr>
        <p:spPr>
          <a:xfrm>
            <a:off x="4833937" y="9447609"/>
            <a:ext cx="14715900" cy="2000100"/>
          </a:xfrm>
          <a:prstGeom prst="rect">
            <a:avLst/>
          </a:prstGeom>
          <a:noFill/>
          <a:ln>
            <a:noFill/>
          </a:ln>
        </p:spPr>
        <p:txBody>
          <a:bodyPr anchorCtr="0" anchor="b" bIns="71400" lIns="71400" spcFirstLastPara="1" rIns="71400" wrap="square" tIns="71400">
            <a:noAutofit/>
          </a:bodyPr>
          <a:lstStyle>
            <a:lvl1pPr lvl="0" marR="0" algn="l">
              <a:lnSpc>
                <a:spcPct val="100000"/>
              </a:lnSpc>
              <a:spcBef>
                <a:spcPts val="0"/>
              </a:spcBef>
              <a:spcAft>
                <a:spcPts val="0"/>
              </a:spcAft>
              <a:buClr>
                <a:srgbClr val="1A1A1A"/>
              </a:buClr>
              <a:buSzPts val="6900"/>
              <a:buFont typeface="Arial"/>
              <a:buNone/>
              <a:defRPr b="0" i="0" sz="6900" u="none" cap="none" strike="noStrike">
                <a:solidFill>
                  <a:srgbClr val="1A1A1A"/>
                </a:solidFill>
                <a:latin typeface="Arial"/>
                <a:ea typeface="Arial"/>
                <a:cs typeface="Arial"/>
                <a:sym typeface="Arial"/>
              </a:defRPr>
            </a:lvl1pPr>
            <a:lvl2pPr lvl="1" marR="0" algn="l">
              <a:lnSpc>
                <a:spcPct val="100000"/>
              </a:lnSpc>
              <a:spcBef>
                <a:spcPts val="0"/>
              </a:spcBef>
              <a:spcAft>
                <a:spcPts val="0"/>
              </a:spcAft>
              <a:buClr>
                <a:srgbClr val="1A1A1A"/>
              </a:buClr>
              <a:buSzPts val="6900"/>
              <a:buFont typeface="Arial"/>
              <a:buNone/>
              <a:defRPr b="0" i="0" sz="6900" u="none" cap="none" strike="noStrike">
                <a:solidFill>
                  <a:srgbClr val="1A1A1A"/>
                </a:solidFill>
                <a:latin typeface="Arial"/>
                <a:ea typeface="Arial"/>
                <a:cs typeface="Arial"/>
                <a:sym typeface="Arial"/>
              </a:defRPr>
            </a:lvl2pPr>
            <a:lvl3pPr lvl="2" marR="0" algn="l">
              <a:lnSpc>
                <a:spcPct val="100000"/>
              </a:lnSpc>
              <a:spcBef>
                <a:spcPts val="0"/>
              </a:spcBef>
              <a:spcAft>
                <a:spcPts val="0"/>
              </a:spcAft>
              <a:buClr>
                <a:srgbClr val="1A1A1A"/>
              </a:buClr>
              <a:buSzPts val="6900"/>
              <a:buFont typeface="Arial"/>
              <a:buNone/>
              <a:defRPr b="0" i="0" sz="6900" u="none" cap="none" strike="noStrike">
                <a:solidFill>
                  <a:srgbClr val="1A1A1A"/>
                </a:solidFill>
                <a:latin typeface="Arial"/>
                <a:ea typeface="Arial"/>
                <a:cs typeface="Arial"/>
                <a:sym typeface="Arial"/>
              </a:defRPr>
            </a:lvl3pPr>
            <a:lvl4pPr lvl="3" marR="0" algn="l">
              <a:lnSpc>
                <a:spcPct val="100000"/>
              </a:lnSpc>
              <a:spcBef>
                <a:spcPts val="0"/>
              </a:spcBef>
              <a:spcAft>
                <a:spcPts val="0"/>
              </a:spcAft>
              <a:buClr>
                <a:srgbClr val="1A1A1A"/>
              </a:buClr>
              <a:buSzPts val="6900"/>
              <a:buFont typeface="Arial"/>
              <a:buNone/>
              <a:defRPr b="0" i="0" sz="6900" u="none" cap="none" strike="noStrike">
                <a:solidFill>
                  <a:srgbClr val="1A1A1A"/>
                </a:solidFill>
                <a:latin typeface="Arial"/>
                <a:ea typeface="Arial"/>
                <a:cs typeface="Arial"/>
                <a:sym typeface="Arial"/>
              </a:defRPr>
            </a:lvl4pPr>
            <a:lvl5pPr lvl="4" marR="0" algn="l">
              <a:lnSpc>
                <a:spcPct val="100000"/>
              </a:lnSpc>
              <a:spcBef>
                <a:spcPts val="0"/>
              </a:spcBef>
              <a:spcAft>
                <a:spcPts val="0"/>
              </a:spcAft>
              <a:buClr>
                <a:srgbClr val="1A1A1A"/>
              </a:buClr>
              <a:buSzPts val="6900"/>
              <a:buFont typeface="Arial"/>
              <a:buNone/>
              <a:defRPr b="0" i="0" sz="6900" u="none" cap="none" strike="noStrike">
                <a:solidFill>
                  <a:srgbClr val="1A1A1A"/>
                </a:solidFill>
                <a:latin typeface="Arial"/>
                <a:ea typeface="Arial"/>
                <a:cs typeface="Arial"/>
                <a:sym typeface="Arial"/>
              </a:defRPr>
            </a:lvl5pPr>
            <a:lvl6pPr lvl="5" marR="0" algn="l">
              <a:lnSpc>
                <a:spcPct val="100000"/>
              </a:lnSpc>
              <a:spcBef>
                <a:spcPts val="0"/>
              </a:spcBef>
              <a:spcAft>
                <a:spcPts val="0"/>
              </a:spcAft>
              <a:buClr>
                <a:srgbClr val="1A1A1A"/>
              </a:buClr>
              <a:buSzPts val="6900"/>
              <a:buFont typeface="Arial"/>
              <a:buNone/>
              <a:defRPr b="0" i="0" sz="6900" u="none" cap="none" strike="noStrike">
                <a:solidFill>
                  <a:srgbClr val="1A1A1A"/>
                </a:solidFill>
                <a:latin typeface="Arial"/>
                <a:ea typeface="Arial"/>
                <a:cs typeface="Arial"/>
                <a:sym typeface="Arial"/>
              </a:defRPr>
            </a:lvl6pPr>
            <a:lvl7pPr lvl="6" marR="0" algn="l">
              <a:lnSpc>
                <a:spcPct val="100000"/>
              </a:lnSpc>
              <a:spcBef>
                <a:spcPts val="0"/>
              </a:spcBef>
              <a:spcAft>
                <a:spcPts val="0"/>
              </a:spcAft>
              <a:buClr>
                <a:srgbClr val="1A1A1A"/>
              </a:buClr>
              <a:buSzPts val="6900"/>
              <a:buFont typeface="Arial"/>
              <a:buNone/>
              <a:defRPr b="0" i="0" sz="6900" u="none" cap="none" strike="noStrike">
                <a:solidFill>
                  <a:srgbClr val="1A1A1A"/>
                </a:solidFill>
                <a:latin typeface="Arial"/>
                <a:ea typeface="Arial"/>
                <a:cs typeface="Arial"/>
                <a:sym typeface="Arial"/>
              </a:defRPr>
            </a:lvl7pPr>
            <a:lvl8pPr lvl="7" marR="0" algn="l">
              <a:lnSpc>
                <a:spcPct val="100000"/>
              </a:lnSpc>
              <a:spcBef>
                <a:spcPts val="0"/>
              </a:spcBef>
              <a:spcAft>
                <a:spcPts val="0"/>
              </a:spcAft>
              <a:buClr>
                <a:srgbClr val="1A1A1A"/>
              </a:buClr>
              <a:buSzPts val="6900"/>
              <a:buFont typeface="Arial"/>
              <a:buNone/>
              <a:defRPr b="0" i="0" sz="6900" u="none" cap="none" strike="noStrike">
                <a:solidFill>
                  <a:srgbClr val="1A1A1A"/>
                </a:solidFill>
                <a:latin typeface="Arial"/>
                <a:ea typeface="Arial"/>
                <a:cs typeface="Arial"/>
                <a:sym typeface="Arial"/>
              </a:defRPr>
            </a:lvl8pPr>
            <a:lvl9pPr lvl="8" marR="0" algn="l">
              <a:lnSpc>
                <a:spcPct val="100000"/>
              </a:lnSpc>
              <a:spcBef>
                <a:spcPts val="0"/>
              </a:spcBef>
              <a:spcAft>
                <a:spcPts val="0"/>
              </a:spcAft>
              <a:buClr>
                <a:srgbClr val="1A1A1A"/>
              </a:buClr>
              <a:buSzPts val="6900"/>
              <a:buFont typeface="Arial"/>
              <a:buNone/>
              <a:defRPr b="0" i="0" sz="6900" u="none" cap="none" strike="noStrike">
                <a:solidFill>
                  <a:srgbClr val="1A1A1A"/>
                </a:solidFill>
                <a:latin typeface="Arial"/>
                <a:ea typeface="Arial"/>
                <a:cs typeface="Arial"/>
                <a:sym typeface="Arial"/>
              </a:defRPr>
            </a:lvl9pPr>
          </a:lstStyle>
          <a:p/>
        </p:txBody>
      </p:sp>
      <p:sp>
        <p:nvSpPr>
          <p:cNvPr id="142" name="Google Shape;142;p22"/>
          <p:cNvSpPr txBox="1"/>
          <p:nvPr>
            <p:ph idx="1" type="body"/>
          </p:nvPr>
        </p:nvSpPr>
        <p:spPr>
          <a:xfrm>
            <a:off x="4833937" y="11465718"/>
            <a:ext cx="14715900" cy="1589700"/>
          </a:xfrm>
          <a:prstGeom prst="rect">
            <a:avLst/>
          </a:prstGeom>
          <a:noFill/>
          <a:ln>
            <a:noFill/>
          </a:ln>
        </p:spPr>
        <p:txBody>
          <a:bodyPr anchorCtr="0" anchor="t" bIns="71400" lIns="71400" spcFirstLastPara="1" rIns="71400" wrap="square" tIns="71400">
            <a:noAutofit/>
          </a:bodyPr>
          <a:lstStyle>
            <a:lvl1pPr indent="-228600" lvl="0" marL="457200" marR="0" algn="l">
              <a:lnSpc>
                <a:spcPct val="80000"/>
              </a:lnSpc>
              <a:spcBef>
                <a:spcPts val="3200"/>
              </a:spcBef>
              <a:spcAft>
                <a:spcPts val="0"/>
              </a:spcAft>
              <a:buClr>
                <a:srgbClr val="A6AAA9"/>
              </a:buClr>
              <a:buSzPts val="6700"/>
              <a:buFont typeface="Arial"/>
              <a:buNone/>
              <a:defRPr b="0" i="0" sz="6700" u="none" cap="none" strike="noStrike">
                <a:solidFill>
                  <a:srgbClr val="A6AAA9"/>
                </a:solidFill>
                <a:latin typeface="Arial"/>
                <a:ea typeface="Arial"/>
                <a:cs typeface="Arial"/>
                <a:sym typeface="Arial"/>
              </a:defRPr>
            </a:lvl1pPr>
            <a:lvl2pPr indent="-228600" lvl="1" marL="914400" marR="0" algn="l">
              <a:lnSpc>
                <a:spcPct val="80000"/>
              </a:lnSpc>
              <a:spcBef>
                <a:spcPts val="3200"/>
              </a:spcBef>
              <a:spcAft>
                <a:spcPts val="0"/>
              </a:spcAft>
              <a:buClr>
                <a:srgbClr val="A6AAA9"/>
              </a:buClr>
              <a:buSzPts val="6700"/>
              <a:buFont typeface="Arial"/>
              <a:buNone/>
              <a:defRPr b="0" i="0" sz="6700" u="none" cap="none" strike="noStrike">
                <a:solidFill>
                  <a:srgbClr val="A6AAA9"/>
                </a:solidFill>
                <a:latin typeface="Arial"/>
                <a:ea typeface="Arial"/>
                <a:cs typeface="Arial"/>
                <a:sym typeface="Arial"/>
              </a:defRPr>
            </a:lvl2pPr>
            <a:lvl3pPr indent="-228600" lvl="2" marL="1371600" marR="0" algn="l">
              <a:lnSpc>
                <a:spcPct val="80000"/>
              </a:lnSpc>
              <a:spcBef>
                <a:spcPts val="3200"/>
              </a:spcBef>
              <a:spcAft>
                <a:spcPts val="0"/>
              </a:spcAft>
              <a:buClr>
                <a:srgbClr val="A6AAA9"/>
              </a:buClr>
              <a:buSzPts val="6700"/>
              <a:buFont typeface="Arial"/>
              <a:buNone/>
              <a:defRPr b="0" i="0" sz="6700" u="none" cap="none" strike="noStrike">
                <a:solidFill>
                  <a:srgbClr val="A6AAA9"/>
                </a:solidFill>
                <a:latin typeface="Arial"/>
                <a:ea typeface="Arial"/>
                <a:cs typeface="Arial"/>
                <a:sym typeface="Arial"/>
              </a:defRPr>
            </a:lvl3pPr>
            <a:lvl4pPr indent="-228600" lvl="3" marL="1828800" marR="0" algn="l">
              <a:lnSpc>
                <a:spcPct val="80000"/>
              </a:lnSpc>
              <a:spcBef>
                <a:spcPts val="3200"/>
              </a:spcBef>
              <a:spcAft>
                <a:spcPts val="0"/>
              </a:spcAft>
              <a:buClr>
                <a:srgbClr val="A6AAA9"/>
              </a:buClr>
              <a:buSzPts val="6700"/>
              <a:buFont typeface="Arial"/>
              <a:buNone/>
              <a:defRPr b="0" i="0" sz="6700" u="none" cap="none" strike="noStrike">
                <a:solidFill>
                  <a:srgbClr val="A6AAA9"/>
                </a:solidFill>
                <a:latin typeface="Arial"/>
                <a:ea typeface="Arial"/>
                <a:cs typeface="Arial"/>
                <a:sym typeface="Arial"/>
              </a:defRPr>
            </a:lvl4pPr>
            <a:lvl5pPr indent="-228600" lvl="4" marL="2286000" marR="0" algn="l">
              <a:lnSpc>
                <a:spcPct val="80000"/>
              </a:lnSpc>
              <a:spcBef>
                <a:spcPts val="3200"/>
              </a:spcBef>
              <a:spcAft>
                <a:spcPts val="0"/>
              </a:spcAft>
              <a:buClr>
                <a:srgbClr val="A6AAA9"/>
              </a:buClr>
              <a:buSzPts val="6700"/>
              <a:buFont typeface="Arial"/>
              <a:buNone/>
              <a:defRPr b="0" i="0" sz="6700" u="none" cap="none" strike="noStrike">
                <a:solidFill>
                  <a:srgbClr val="A6AAA9"/>
                </a:solidFill>
                <a:latin typeface="Arial"/>
                <a:ea typeface="Arial"/>
                <a:cs typeface="Arial"/>
                <a:sym typeface="Arial"/>
              </a:defRPr>
            </a:lvl5pPr>
            <a:lvl6pPr indent="-635000" lvl="5" marL="2743200" marR="0" algn="l">
              <a:lnSpc>
                <a:spcPct val="100000"/>
              </a:lnSpc>
              <a:spcBef>
                <a:spcPts val="5900"/>
              </a:spcBef>
              <a:spcAft>
                <a:spcPts val="0"/>
              </a:spcAft>
              <a:buClr>
                <a:srgbClr val="000000"/>
              </a:buClr>
              <a:buSzPts val="6400"/>
              <a:buFont typeface="Helvetica Neue"/>
              <a:buChar char="•"/>
              <a:defRPr b="0" i="0" sz="4500" u="none" cap="none" strike="noStrike">
                <a:solidFill>
                  <a:srgbClr val="000000"/>
                </a:solidFill>
                <a:latin typeface="Helvetica Neue"/>
                <a:ea typeface="Helvetica Neue"/>
                <a:cs typeface="Helvetica Neue"/>
                <a:sym typeface="Helvetica Neue"/>
              </a:defRPr>
            </a:lvl6pPr>
            <a:lvl7pPr indent="-635000" lvl="6" marL="3200400" marR="0" algn="l">
              <a:lnSpc>
                <a:spcPct val="100000"/>
              </a:lnSpc>
              <a:spcBef>
                <a:spcPts val="5900"/>
              </a:spcBef>
              <a:spcAft>
                <a:spcPts val="0"/>
              </a:spcAft>
              <a:buClr>
                <a:srgbClr val="000000"/>
              </a:buClr>
              <a:buSzPts val="6400"/>
              <a:buFont typeface="Helvetica Neue"/>
              <a:buChar char="•"/>
              <a:defRPr b="0" i="0" sz="4500" u="none" cap="none" strike="noStrike">
                <a:solidFill>
                  <a:srgbClr val="000000"/>
                </a:solidFill>
                <a:latin typeface="Helvetica Neue"/>
                <a:ea typeface="Helvetica Neue"/>
                <a:cs typeface="Helvetica Neue"/>
                <a:sym typeface="Helvetica Neue"/>
              </a:defRPr>
            </a:lvl7pPr>
            <a:lvl8pPr indent="-635000" lvl="7" marL="3657600" marR="0" algn="l">
              <a:lnSpc>
                <a:spcPct val="100000"/>
              </a:lnSpc>
              <a:spcBef>
                <a:spcPts val="5900"/>
              </a:spcBef>
              <a:spcAft>
                <a:spcPts val="0"/>
              </a:spcAft>
              <a:buClr>
                <a:srgbClr val="000000"/>
              </a:buClr>
              <a:buSzPts val="6400"/>
              <a:buFont typeface="Helvetica Neue"/>
              <a:buChar char="•"/>
              <a:defRPr b="0" i="0" sz="4500" u="none" cap="none" strike="noStrike">
                <a:solidFill>
                  <a:srgbClr val="000000"/>
                </a:solidFill>
                <a:latin typeface="Helvetica Neue"/>
                <a:ea typeface="Helvetica Neue"/>
                <a:cs typeface="Helvetica Neue"/>
                <a:sym typeface="Helvetica Neue"/>
              </a:defRPr>
            </a:lvl8pPr>
            <a:lvl9pPr indent="-635000" lvl="8" marL="4114800" marR="0" algn="l">
              <a:lnSpc>
                <a:spcPct val="100000"/>
              </a:lnSpc>
              <a:spcBef>
                <a:spcPts val="5900"/>
              </a:spcBef>
              <a:spcAft>
                <a:spcPts val="0"/>
              </a:spcAft>
              <a:buClr>
                <a:srgbClr val="000000"/>
              </a:buClr>
              <a:buSzPts val="6400"/>
              <a:buFont typeface="Helvetica Neue"/>
              <a:buChar char="•"/>
              <a:defRPr b="0" i="0" sz="4500" u="none" cap="none" strike="noStrike">
                <a:solidFill>
                  <a:srgbClr val="000000"/>
                </a:solidFill>
                <a:latin typeface="Helvetica Neue"/>
                <a:ea typeface="Helvetica Neue"/>
                <a:cs typeface="Helvetica Neue"/>
                <a:sym typeface="Helvetica Neue"/>
              </a:defRPr>
            </a:lvl9pPr>
          </a:lstStyle>
          <a:p/>
        </p:txBody>
      </p:sp>
      <p:sp>
        <p:nvSpPr>
          <p:cNvPr id="143" name="Google Shape;143;p22"/>
          <p:cNvSpPr txBox="1"/>
          <p:nvPr>
            <p:ph idx="12" type="sldNum"/>
          </p:nvPr>
        </p:nvSpPr>
        <p:spPr>
          <a:xfrm>
            <a:off x="11954103" y="13073062"/>
            <a:ext cx="466500" cy="477600"/>
          </a:xfrm>
          <a:prstGeom prst="rect">
            <a:avLst/>
          </a:prstGeom>
          <a:noFill/>
          <a:ln>
            <a:noFill/>
          </a:ln>
        </p:spPr>
        <p:txBody>
          <a:bodyPr anchorCtr="0" anchor="t" bIns="71400" lIns="71400" spcFirstLastPara="1" rIns="71400" wrap="square" tIns="71400">
            <a:noAutofit/>
          </a:bodyPr>
          <a:lstStyle>
            <a:lvl1pPr indent="0" lvl="0" marL="0" marR="0" algn="ctr">
              <a:lnSpc>
                <a:spcPct val="100000"/>
              </a:lnSpc>
              <a:spcBef>
                <a:spcPts val="0"/>
              </a:spcBef>
              <a:spcAft>
                <a:spcPts val="0"/>
              </a:spcAft>
              <a:buClr>
                <a:srgbClr val="000000"/>
              </a:buClr>
              <a:buSzPts val="2100"/>
              <a:buFont typeface="Helvetica Neue Light"/>
              <a:buNone/>
              <a:defRPr b="0" i="0" sz="2100" u="none" cap="none" strike="noStrike">
                <a:solidFill>
                  <a:srgbClr val="000000"/>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2100"/>
              <a:buFont typeface="Helvetica Neue Light"/>
              <a:buNone/>
              <a:defRPr b="0" i="0" sz="2100" u="none" cap="none" strike="noStrike">
                <a:solidFill>
                  <a:srgbClr val="000000"/>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2100"/>
              <a:buFont typeface="Helvetica Neue Light"/>
              <a:buNone/>
              <a:defRPr b="0" i="0" sz="2100" u="none" cap="none" strike="noStrike">
                <a:solidFill>
                  <a:srgbClr val="000000"/>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2100"/>
              <a:buFont typeface="Helvetica Neue Light"/>
              <a:buNone/>
              <a:defRPr b="0" i="0" sz="2100" u="none" cap="none" strike="noStrike">
                <a:solidFill>
                  <a:srgbClr val="000000"/>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2100"/>
              <a:buFont typeface="Helvetica Neue Light"/>
              <a:buNone/>
              <a:defRPr b="0" i="0" sz="2100" u="none" cap="none" strike="noStrike">
                <a:solidFill>
                  <a:srgbClr val="000000"/>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2100"/>
              <a:buFont typeface="Helvetica Neue Light"/>
              <a:buNone/>
              <a:defRPr b="0" i="0" sz="2100" u="none" cap="none" strike="noStrike">
                <a:solidFill>
                  <a:srgbClr val="000000"/>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2100"/>
              <a:buFont typeface="Helvetica Neue Light"/>
              <a:buNone/>
              <a:defRPr b="0" i="0" sz="2100" u="none" cap="none" strike="noStrike">
                <a:solidFill>
                  <a:srgbClr val="000000"/>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2100"/>
              <a:buFont typeface="Helvetica Neue Light"/>
              <a:buNone/>
              <a:defRPr b="0" i="0" sz="2100" u="none" cap="none" strike="noStrike">
                <a:solidFill>
                  <a:srgbClr val="000000"/>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2100"/>
              <a:buFont typeface="Helvetica Neue Light"/>
              <a:buNone/>
              <a:defRPr b="0" i="0" sz="21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大標題、項目符號與照片" showMasterSp="0">
  <p:cSld name="大標題、項目符號與照片">
    <p:spTree>
      <p:nvGrpSpPr>
        <p:cNvPr id="144" name="Shape 144"/>
        <p:cNvGrpSpPr/>
        <p:nvPr/>
      </p:nvGrpSpPr>
      <p:grpSpPr>
        <a:xfrm>
          <a:off x="0" y="0"/>
          <a:ext cx="0" cy="0"/>
          <a:chOff x="0" y="0"/>
          <a:chExt cx="0" cy="0"/>
        </a:xfrm>
      </p:grpSpPr>
      <p:sp>
        <p:nvSpPr>
          <p:cNvPr id="145" name="Google Shape;145;p23"/>
          <p:cNvSpPr/>
          <p:nvPr>
            <p:ph idx="2" type="pic"/>
          </p:nvPr>
        </p:nvSpPr>
        <p:spPr>
          <a:xfrm>
            <a:off x="12495609" y="3643312"/>
            <a:ext cx="7500900" cy="8840100"/>
          </a:xfrm>
          <a:prstGeom prst="rect">
            <a:avLst/>
          </a:prstGeom>
          <a:noFill/>
          <a:ln>
            <a:noFill/>
          </a:ln>
        </p:spPr>
        <p:txBody>
          <a:bodyPr anchorCtr="0" anchor="t" bIns="45725" lIns="91400" spcFirstLastPara="1" rIns="91400" wrap="square" tIns="45725">
            <a:noAutofit/>
          </a:bodyPr>
          <a:lstStyle>
            <a:lvl1pPr lvl="0" marR="0" rtl="0" algn="l">
              <a:lnSpc>
                <a:spcPct val="100000"/>
              </a:lnSpc>
              <a:spcBef>
                <a:spcPts val="5900"/>
              </a:spcBef>
              <a:spcAft>
                <a:spcPts val="0"/>
              </a:spcAft>
              <a:buClr>
                <a:srgbClr val="000000"/>
              </a:buClr>
              <a:buSzPts val="6400"/>
              <a:buFont typeface="Helvetica Neue"/>
              <a:buChar char="•"/>
              <a:defRPr b="0" i="0" sz="45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5900"/>
              </a:spcBef>
              <a:spcAft>
                <a:spcPts val="0"/>
              </a:spcAft>
              <a:buClr>
                <a:srgbClr val="000000"/>
              </a:buClr>
              <a:buSzPts val="6400"/>
              <a:buFont typeface="Helvetica Neue"/>
              <a:buChar char="•"/>
              <a:defRPr b="0" i="0" sz="45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5900"/>
              </a:spcBef>
              <a:spcAft>
                <a:spcPts val="0"/>
              </a:spcAft>
              <a:buClr>
                <a:srgbClr val="000000"/>
              </a:buClr>
              <a:buSzPts val="6400"/>
              <a:buFont typeface="Helvetica Neue"/>
              <a:buChar char="•"/>
              <a:defRPr b="0" i="0" sz="45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5900"/>
              </a:spcBef>
              <a:spcAft>
                <a:spcPts val="0"/>
              </a:spcAft>
              <a:buClr>
                <a:srgbClr val="000000"/>
              </a:buClr>
              <a:buSzPts val="6400"/>
              <a:buFont typeface="Helvetica Neue"/>
              <a:buChar char="•"/>
              <a:defRPr b="0" i="0" sz="45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5900"/>
              </a:spcBef>
              <a:spcAft>
                <a:spcPts val="0"/>
              </a:spcAft>
              <a:buClr>
                <a:srgbClr val="000000"/>
              </a:buClr>
              <a:buSzPts val="6400"/>
              <a:buFont typeface="Helvetica Neue"/>
              <a:buChar char="•"/>
              <a:defRPr b="0" i="0" sz="45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5900"/>
              </a:spcBef>
              <a:spcAft>
                <a:spcPts val="0"/>
              </a:spcAft>
              <a:buClr>
                <a:srgbClr val="000000"/>
              </a:buClr>
              <a:buSzPts val="6400"/>
              <a:buFont typeface="Helvetica Neue"/>
              <a:buChar char="•"/>
              <a:defRPr b="0" i="0" sz="45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5900"/>
              </a:spcBef>
              <a:spcAft>
                <a:spcPts val="0"/>
              </a:spcAft>
              <a:buClr>
                <a:srgbClr val="000000"/>
              </a:buClr>
              <a:buSzPts val="6400"/>
              <a:buFont typeface="Helvetica Neue"/>
              <a:buChar char="•"/>
              <a:defRPr b="0" i="0" sz="45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5900"/>
              </a:spcBef>
              <a:spcAft>
                <a:spcPts val="0"/>
              </a:spcAft>
              <a:buClr>
                <a:srgbClr val="000000"/>
              </a:buClr>
              <a:buSzPts val="6400"/>
              <a:buFont typeface="Helvetica Neue"/>
              <a:buChar char="•"/>
              <a:defRPr b="0" i="0" sz="45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5900"/>
              </a:spcBef>
              <a:spcAft>
                <a:spcPts val="0"/>
              </a:spcAft>
              <a:buClr>
                <a:srgbClr val="000000"/>
              </a:buClr>
              <a:buSzPts val="6400"/>
              <a:buFont typeface="Helvetica Neue"/>
              <a:buChar char="•"/>
              <a:defRPr b="0" i="0" sz="4500" u="none" cap="none" strike="noStrike">
                <a:solidFill>
                  <a:srgbClr val="000000"/>
                </a:solidFill>
                <a:latin typeface="Helvetica Neue"/>
                <a:ea typeface="Helvetica Neue"/>
                <a:cs typeface="Helvetica Neue"/>
                <a:sym typeface="Helvetica Neue"/>
              </a:defRPr>
            </a:lvl9pPr>
          </a:lstStyle>
          <a:p/>
        </p:txBody>
      </p:sp>
      <p:sp>
        <p:nvSpPr>
          <p:cNvPr id="146" name="Google Shape;146;p23"/>
          <p:cNvSpPr txBox="1"/>
          <p:nvPr>
            <p:ph type="title"/>
          </p:nvPr>
        </p:nvSpPr>
        <p:spPr>
          <a:xfrm>
            <a:off x="4387453" y="357187"/>
            <a:ext cx="15608700" cy="3036000"/>
          </a:xfrm>
          <a:prstGeom prst="rect">
            <a:avLst/>
          </a:prstGeom>
          <a:noFill/>
          <a:ln>
            <a:noFill/>
          </a:ln>
        </p:spPr>
        <p:txBody>
          <a:bodyPr anchorCtr="0" anchor="ctr" bIns="71400" lIns="71400" spcFirstLastPara="1" rIns="71400" wrap="square" tIns="71400">
            <a:noAutofit/>
          </a:bodyPr>
          <a:lstStyle>
            <a:lvl1pPr lvl="0" marR="0" algn="l">
              <a:lnSpc>
                <a:spcPct val="100000"/>
              </a:lnSpc>
              <a:spcBef>
                <a:spcPts val="0"/>
              </a:spcBef>
              <a:spcAft>
                <a:spcPts val="0"/>
              </a:spcAft>
              <a:buClr>
                <a:srgbClr val="1A1A1A"/>
              </a:buClr>
              <a:buSzPts val="6900"/>
              <a:buFont typeface="Arial"/>
              <a:buNone/>
              <a:defRPr b="0" i="0" sz="6900" u="none" cap="none" strike="noStrike">
                <a:solidFill>
                  <a:srgbClr val="1A1A1A"/>
                </a:solidFill>
                <a:latin typeface="Arial"/>
                <a:ea typeface="Arial"/>
                <a:cs typeface="Arial"/>
                <a:sym typeface="Arial"/>
              </a:defRPr>
            </a:lvl1pPr>
            <a:lvl2pPr lvl="1" marR="0" algn="l">
              <a:lnSpc>
                <a:spcPct val="100000"/>
              </a:lnSpc>
              <a:spcBef>
                <a:spcPts val="0"/>
              </a:spcBef>
              <a:spcAft>
                <a:spcPts val="0"/>
              </a:spcAft>
              <a:buClr>
                <a:srgbClr val="1A1A1A"/>
              </a:buClr>
              <a:buSzPts val="6900"/>
              <a:buFont typeface="Arial"/>
              <a:buNone/>
              <a:defRPr b="0" i="0" sz="6900" u="none" cap="none" strike="noStrike">
                <a:solidFill>
                  <a:srgbClr val="1A1A1A"/>
                </a:solidFill>
                <a:latin typeface="Arial"/>
                <a:ea typeface="Arial"/>
                <a:cs typeface="Arial"/>
                <a:sym typeface="Arial"/>
              </a:defRPr>
            </a:lvl2pPr>
            <a:lvl3pPr lvl="2" marR="0" algn="l">
              <a:lnSpc>
                <a:spcPct val="100000"/>
              </a:lnSpc>
              <a:spcBef>
                <a:spcPts val="0"/>
              </a:spcBef>
              <a:spcAft>
                <a:spcPts val="0"/>
              </a:spcAft>
              <a:buClr>
                <a:srgbClr val="1A1A1A"/>
              </a:buClr>
              <a:buSzPts val="6900"/>
              <a:buFont typeface="Arial"/>
              <a:buNone/>
              <a:defRPr b="0" i="0" sz="6900" u="none" cap="none" strike="noStrike">
                <a:solidFill>
                  <a:srgbClr val="1A1A1A"/>
                </a:solidFill>
                <a:latin typeface="Arial"/>
                <a:ea typeface="Arial"/>
                <a:cs typeface="Arial"/>
                <a:sym typeface="Arial"/>
              </a:defRPr>
            </a:lvl3pPr>
            <a:lvl4pPr lvl="3" marR="0" algn="l">
              <a:lnSpc>
                <a:spcPct val="100000"/>
              </a:lnSpc>
              <a:spcBef>
                <a:spcPts val="0"/>
              </a:spcBef>
              <a:spcAft>
                <a:spcPts val="0"/>
              </a:spcAft>
              <a:buClr>
                <a:srgbClr val="1A1A1A"/>
              </a:buClr>
              <a:buSzPts val="6900"/>
              <a:buFont typeface="Arial"/>
              <a:buNone/>
              <a:defRPr b="0" i="0" sz="6900" u="none" cap="none" strike="noStrike">
                <a:solidFill>
                  <a:srgbClr val="1A1A1A"/>
                </a:solidFill>
                <a:latin typeface="Arial"/>
                <a:ea typeface="Arial"/>
                <a:cs typeface="Arial"/>
                <a:sym typeface="Arial"/>
              </a:defRPr>
            </a:lvl4pPr>
            <a:lvl5pPr lvl="4" marR="0" algn="l">
              <a:lnSpc>
                <a:spcPct val="100000"/>
              </a:lnSpc>
              <a:spcBef>
                <a:spcPts val="0"/>
              </a:spcBef>
              <a:spcAft>
                <a:spcPts val="0"/>
              </a:spcAft>
              <a:buClr>
                <a:srgbClr val="1A1A1A"/>
              </a:buClr>
              <a:buSzPts val="6900"/>
              <a:buFont typeface="Arial"/>
              <a:buNone/>
              <a:defRPr b="0" i="0" sz="6900" u="none" cap="none" strike="noStrike">
                <a:solidFill>
                  <a:srgbClr val="1A1A1A"/>
                </a:solidFill>
                <a:latin typeface="Arial"/>
                <a:ea typeface="Arial"/>
                <a:cs typeface="Arial"/>
                <a:sym typeface="Arial"/>
              </a:defRPr>
            </a:lvl5pPr>
            <a:lvl6pPr lvl="5" marR="0" algn="l">
              <a:lnSpc>
                <a:spcPct val="100000"/>
              </a:lnSpc>
              <a:spcBef>
                <a:spcPts val="0"/>
              </a:spcBef>
              <a:spcAft>
                <a:spcPts val="0"/>
              </a:spcAft>
              <a:buClr>
                <a:srgbClr val="1A1A1A"/>
              </a:buClr>
              <a:buSzPts val="6900"/>
              <a:buFont typeface="Arial"/>
              <a:buNone/>
              <a:defRPr b="0" i="0" sz="6900" u="none" cap="none" strike="noStrike">
                <a:solidFill>
                  <a:srgbClr val="1A1A1A"/>
                </a:solidFill>
                <a:latin typeface="Arial"/>
                <a:ea typeface="Arial"/>
                <a:cs typeface="Arial"/>
                <a:sym typeface="Arial"/>
              </a:defRPr>
            </a:lvl6pPr>
            <a:lvl7pPr lvl="6" marR="0" algn="l">
              <a:lnSpc>
                <a:spcPct val="100000"/>
              </a:lnSpc>
              <a:spcBef>
                <a:spcPts val="0"/>
              </a:spcBef>
              <a:spcAft>
                <a:spcPts val="0"/>
              </a:spcAft>
              <a:buClr>
                <a:srgbClr val="1A1A1A"/>
              </a:buClr>
              <a:buSzPts val="6900"/>
              <a:buFont typeface="Arial"/>
              <a:buNone/>
              <a:defRPr b="0" i="0" sz="6900" u="none" cap="none" strike="noStrike">
                <a:solidFill>
                  <a:srgbClr val="1A1A1A"/>
                </a:solidFill>
                <a:latin typeface="Arial"/>
                <a:ea typeface="Arial"/>
                <a:cs typeface="Arial"/>
                <a:sym typeface="Arial"/>
              </a:defRPr>
            </a:lvl7pPr>
            <a:lvl8pPr lvl="7" marR="0" algn="l">
              <a:lnSpc>
                <a:spcPct val="100000"/>
              </a:lnSpc>
              <a:spcBef>
                <a:spcPts val="0"/>
              </a:spcBef>
              <a:spcAft>
                <a:spcPts val="0"/>
              </a:spcAft>
              <a:buClr>
                <a:srgbClr val="1A1A1A"/>
              </a:buClr>
              <a:buSzPts val="6900"/>
              <a:buFont typeface="Arial"/>
              <a:buNone/>
              <a:defRPr b="0" i="0" sz="6900" u="none" cap="none" strike="noStrike">
                <a:solidFill>
                  <a:srgbClr val="1A1A1A"/>
                </a:solidFill>
                <a:latin typeface="Arial"/>
                <a:ea typeface="Arial"/>
                <a:cs typeface="Arial"/>
                <a:sym typeface="Arial"/>
              </a:defRPr>
            </a:lvl8pPr>
            <a:lvl9pPr lvl="8" marR="0" algn="l">
              <a:lnSpc>
                <a:spcPct val="100000"/>
              </a:lnSpc>
              <a:spcBef>
                <a:spcPts val="0"/>
              </a:spcBef>
              <a:spcAft>
                <a:spcPts val="0"/>
              </a:spcAft>
              <a:buClr>
                <a:srgbClr val="1A1A1A"/>
              </a:buClr>
              <a:buSzPts val="6900"/>
              <a:buFont typeface="Arial"/>
              <a:buNone/>
              <a:defRPr b="0" i="0" sz="6900" u="none" cap="none" strike="noStrike">
                <a:solidFill>
                  <a:srgbClr val="1A1A1A"/>
                </a:solidFill>
                <a:latin typeface="Arial"/>
                <a:ea typeface="Arial"/>
                <a:cs typeface="Arial"/>
                <a:sym typeface="Arial"/>
              </a:defRPr>
            </a:lvl9pPr>
          </a:lstStyle>
          <a:p/>
        </p:txBody>
      </p:sp>
      <p:sp>
        <p:nvSpPr>
          <p:cNvPr id="147" name="Google Shape;147;p23"/>
          <p:cNvSpPr txBox="1"/>
          <p:nvPr>
            <p:ph idx="1" type="body"/>
          </p:nvPr>
        </p:nvSpPr>
        <p:spPr>
          <a:xfrm>
            <a:off x="4387453" y="3643312"/>
            <a:ext cx="7500900" cy="8840100"/>
          </a:xfrm>
          <a:prstGeom prst="rect">
            <a:avLst/>
          </a:prstGeom>
          <a:noFill/>
          <a:ln>
            <a:noFill/>
          </a:ln>
        </p:spPr>
        <p:txBody>
          <a:bodyPr anchorCtr="0" anchor="ctr" bIns="71400" lIns="71400" spcFirstLastPara="1" rIns="71400" wrap="square" tIns="71400">
            <a:noAutofit/>
          </a:bodyPr>
          <a:lstStyle>
            <a:lvl1pPr indent="-584200" lvl="0" marL="457200" marR="0" algn="l">
              <a:lnSpc>
                <a:spcPct val="100000"/>
              </a:lnSpc>
              <a:spcBef>
                <a:spcPts val="4500"/>
              </a:spcBef>
              <a:spcAft>
                <a:spcPts val="0"/>
              </a:spcAft>
              <a:buClr>
                <a:srgbClr val="000000"/>
              </a:buClr>
              <a:buSzPts val="5600"/>
              <a:buFont typeface="Helvetica Neue"/>
              <a:buChar char="•"/>
              <a:defRPr b="0" i="0" sz="3700" u="none" cap="none" strike="noStrike">
                <a:solidFill>
                  <a:srgbClr val="000000"/>
                </a:solidFill>
                <a:latin typeface="Helvetica Neue"/>
                <a:ea typeface="Helvetica Neue"/>
                <a:cs typeface="Helvetica Neue"/>
                <a:sym typeface="Helvetica Neue"/>
              </a:defRPr>
            </a:lvl1pPr>
            <a:lvl2pPr indent="-584200" lvl="1" marL="914400" marR="0" algn="l">
              <a:lnSpc>
                <a:spcPct val="100000"/>
              </a:lnSpc>
              <a:spcBef>
                <a:spcPts val="4500"/>
              </a:spcBef>
              <a:spcAft>
                <a:spcPts val="0"/>
              </a:spcAft>
              <a:buClr>
                <a:srgbClr val="000000"/>
              </a:buClr>
              <a:buSzPts val="5600"/>
              <a:buFont typeface="Helvetica Neue"/>
              <a:buChar char="•"/>
              <a:defRPr b="0" i="0" sz="3700" u="none" cap="none" strike="noStrike">
                <a:solidFill>
                  <a:srgbClr val="000000"/>
                </a:solidFill>
                <a:latin typeface="Helvetica Neue"/>
                <a:ea typeface="Helvetica Neue"/>
                <a:cs typeface="Helvetica Neue"/>
                <a:sym typeface="Helvetica Neue"/>
              </a:defRPr>
            </a:lvl2pPr>
            <a:lvl3pPr indent="-584200" lvl="2" marL="1371600" marR="0" algn="l">
              <a:lnSpc>
                <a:spcPct val="100000"/>
              </a:lnSpc>
              <a:spcBef>
                <a:spcPts val="4500"/>
              </a:spcBef>
              <a:spcAft>
                <a:spcPts val="0"/>
              </a:spcAft>
              <a:buClr>
                <a:srgbClr val="000000"/>
              </a:buClr>
              <a:buSzPts val="5600"/>
              <a:buFont typeface="Helvetica Neue"/>
              <a:buChar char="•"/>
              <a:defRPr b="0" i="0" sz="3700" u="none" cap="none" strike="noStrike">
                <a:solidFill>
                  <a:srgbClr val="000000"/>
                </a:solidFill>
                <a:latin typeface="Helvetica Neue"/>
                <a:ea typeface="Helvetica Neue"/>
                <a:cs typeface="Helvetica Neue"/>
                <a:sym typeface="Helvetica Neue"/>
              </a:defRPr>
            </a:lvl3pPr>
            <a:lvl4pPr indent="-584200" lvl="3" marL="1828800" marR="0" algn="l">
              <a:lnSpc>
                <a:spcPct val="100000"/>
              </a:lnSpc>
              <a:spcBef>
                <a:spcPts val="4500"/>
              </a:spcBef>
              <a:spcAft>
                <a:spcPts val="0"/>
              </a:spcAft>
              <a:buClr>
                <a:srgbClr val="000000"/>
              </a:buClr>
              <a:buSzPts val="5600"/>
              <a:buFont typeface="Helvetica Neue"/>
              <a:buChar char="•"/>
              <a:defRPr b="0" i="0" sz="3700" u="none" cap="none" strike="noStrike">
                <a:solidFill>
                  <a:srgbClr val="000000"/>
                </a:solidFill>
                <a:latin typeface="Helvetica Neue"/>
                <a:ea typeface="Helvetica Neue"/>
                <a:cs typeface="Helvetica Neue"/>
                <a:sym typeface="Helvetica Neue"/>
              </a:defRPr>
            </a:lvl4pPr>
            <a:lvl5pPr indent="-584200" lvl="4" marL="2286000" marR="0" algn="l">
              <a:lnSpc>
                <a:spcPct val="100000"/>
              </a:lnSpc>
              <a:spcBef>
                <a:spcPts val="4500"/>
              </a:spcBef>
              <a:spcAft>
                <a:spcPts val="0"/>
              </a:spcAft>
              <a:buClr>
                <a:srgbClr val="000000"/>
              </a:buClr>
              <a:buSzPts val="5600"/>
              <a:buFont typeface="Helvetica Neue"/>
              <a:buChar char="•"/>
              <a:defRPr b="0" i="0" sz="3700" u="none" cap="none" strike="noStrike">
                <a:solidFill>
                  <a:srgbClr val="000000"/>
                </a:solidFill>
                <a:latin typeface="Helvetica Neue"/>
                <a:ea typeface="Helvetica Neue"/>
                <a:cs typeface="Helvetica Neue"/>
                <a:sym typeface="Helvetica Neue"/>
              </a:defRPr>
            </a:lvl5pPr>
            <a:lvl6pPr indent="-635000" lvl="5" marL="2743200" marR="0" algn="l">
              <a:lnSpc>
                <a:spcPct val="100000"/>
              </a:lnSpc>
              <a:spcBef>
                <a:spcPts val="5900"/>
              </a:spcBef>
              <a:spcAft>
                <a:spcPts val="0"/>
              </a:spcAft>
              <a:buClr>
                <a:srgbClr val="000000"/>
              </a:buClr>
              <a:buSzPts val="6400"/>
              <a:buFont typeface="Helvetica Neue"/>
              <a:buChar char="•"/>
              <a:defRPr b="0" i="0" sz="4500" u="none" cap="none" strike="noStrike">
                <a:solidFill>
                  <a:srgbClr val="000000"/>
                </a:solidFill>
                <a:latin typeface="Helvetica Neue"/>
                <a:ea typeface="Helvetica Neue"/>
                <a:cs typeface="Helvetica Neue"/>
                <a:sym typeface="Helvetica Neue"/>
              </a:defRPr>
            </a:lvl6pPr>
            <a:lvl7pPr indent="-635000" lvl="6" marL="3200400" marR="0" algn="l">
              <a:lnSpc>
                <a:spcPct val="100000"/>
              </a:lnSpc>
              <a:spcBef>
                <a:spcPts val="5900"/>
              </a:spcBef>
              <a:spcAft>
                <a:spcPts val="0"/>
              </a:spcAft>
              <a:buClr>
                <a:srgbClr val="000000"/>
              </a:buClr>
              <a:buSzPts val="6400"/>
              <a:buFont typeface="Helvetica Neue"/>
              <a:buChar char="•"/>
              <a:defRPr b="0" i="0" sz="4500" u="none" cap="none" strike="noStrike">
                <a:solidFill>
                  <a:srgbClr val="000000"/>
                </a:solidFill>
                <a:latin typeface="Helvetica Neue"/>
                <a:ea typeface="Helvetica Neue"/>
                <a:cs typeface="Helvetica Neue"/>
                <a:sym typeface="Helvetica Neue"/>
              </a:defRPr>
            </a:lvl7pPr>
            <a:lvl8pPr indent="-635000" lvl="7" marL="3657600" marR="0" algn="l">
              <a:lnSpc>
                <a:spcPct val="100000"/>
              </a:lnSpc>
              <a:spcBef>
                <a:spcPts val="5900"/>
              </a:spcBef>
              <a:spcAft>
                <a:spcPts val="0"/>
              </a:spcAft>
              <a:buClr>
                <a:srgbClr val="000000"/>
              </a:buClr>
              <a:buSzPts val="6400"/>
              <a:buFont typeface="Helvetica Neue"/>
              <a:buChar char="•"/>
              <a:defRPr b="0" i="0" sz="4500" u="none" cap="none" strike="noStrike">
                <a:solidFill>
                  <a:srgbClr val="000000"/>
                </a:solidFill>
                <a:latin typeface="Helvetica Neue"/>
                <a:ea typeface="Helvetica Neue"/>
                <a:cs typeface="Helvetica Neue"/>
                <a:sym typeface="Helvetica Neue"/>
              </a:defRPr>
            </a:lvl8pPr>
            <a:lvl9pPr indent="-635000" lvl="8" marL="4114800" marR="0" algn="l">
              <a:lnSpc>
                <a:spcPct val="100000"/>
              </a:lnSpc>
              <a:spcBef>
                <a:spcPts val="5900"/>
              </a:spcBef>
              <a:spcAft>
                <a:spcPts val="0"/>
              </a:spcAft>
              <a:buClr>
                <a:srgbClr val="000000"/>
              </a:buClr>
              <a:buSzPts val="6400"/>
              <a:buFont typeface="Helvetica Neue"/>
              <a:buChar char="•"/>
              <a:defRPr b="0" i="0" sz="4500" u="none" cap="none" strike="noStrike">
                <a:solidFill>
                  <a:srgbClr val="000000"/>
                </a:solidFill>
                <a:latin typeface="Helvetica Neue"/>
                <a:ea typeface="Helvetica Neue"/>
                <a:cs typeface="Helvetica Neue"/>
                <a:sym typeface="Helvetica Neue"/>
              </a:defRPr>
            </a:lvl9pPr>
          </a:lstStyle>
          <a:p/>
        </p:txBody>
      </p:sp>
      <p:sp>
        <p:nvSpPr>
          <p:cNvPr id="148" name="Google Shape;148;p23"/>
          <p:cNvSpPr txBox="1"/>
          <p:nvPr>
            <p:ph idx="12" type="sldNum"/>
          </p:nvPr>
        </p:nvSpPr>
        <p:spPr>
          <a:xfrm>
            <a:off x="11954103" y="13073062"/>
            <a:ext cx="466500" cy="472800"/>
          </a:xfrm>
          <a:prstGeom prst="rect">
            <a:avLst/>
          </a:prstGeom>
          <a:noFill/>
          <a:ln>
            <a:noFill/>
          </a:ln>
        </p:spPr>
        <p:txBody>
          <a:bodyPr anchorCtr="0" anchor="t" bIns="71400" lIns="71400" spcFirstLastPara="1" rIns="71400" wrap="square" tIns="71400">
            <a:noAutofit/>
          </a:bodyPr>
          <a:lstStyle>
            <a:lvl1pPr indent="0" lvl="0" marL="0" marR="0" algn="ctr">
              <a:lnSpc>
                <a:spcPct val="100000"/>
              </a:lnSpc>
              <a:spcBef>
                <a:spcPts val="0"/>
              </a:spcBef>
              <a:spcAft>
                <a:spcPts val="0"/>
              </a:spcAft>
              <a:buClr>
                <a:srgbClr val="000000"/>
              </a:buClr>
              <a:buSzPts val="2100"/>
              <a:buFont typeface="Helvetica Neue Light"/>
              <a:buNone/>
              <a:defRPr b="0" i="0" sz="2100" u="none" cap="none" strike="noStrike">
                <a:solidFill>
                  <a:srgbClr val="000000"/>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2100"/>
              <a:buFont typeface="Helvetica Neue Light"/>
              <a:buNone/>
              <a:defRPr b="0" i="0" sz="2100" u="none" cap="none" strike="noStrike">
                <a:solidFill>
                  <a:srgbClr val="000000"/>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2100"/>
              <a:buFont typeface="Helvetica Neue Light"/>
              <a:buNone/>
              <a:defRPr b="0" i="0" sz="2100" u="none" cap="none" strike="noStrike">
                <a:solidFill>
                  <a:srgbClr val="000000"/>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2100"/>
              <a:buFont typeface="Helvetica Neue Light"/>
              <a:buNone/>
              <a:defRPr b="0" i="0" sz="2100" u="none" cap="none" strike="noStrike">
                <a:solidFill>
                  <a:srgbClr val="000000"/>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2100"/>
              <a:buFont typeface="Helvetica Neue Light"/>
              <a:buNone/>
              <a:defRPr b="0" i="0" sz="2100" u="none" cap="none" strike="noStrike">
                <a:solidFill>
                  <a:srgbClr val="000000"/>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2100"/>
              <a:buFont typeface="Helvetica Neue Light"/>
              <a:buNone/>
              <a:defRPr b="0" i="0" sz="2100" u="none" cap="none" strike="noStrike">
                <a:solidFill>
                  <a:srgbClr val="000000"/>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2100"/>
              <a:buFont typeface="Helvetica Neue Light"/>
              <a:buNone/>
              <a:defRPr b="0" i="0" sz="2100" u="none" cap="none" strike="noStrike">
                <a:solidFill>
                  <a:srgbClr val="000000"/>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2100"/>
              <a:buFont typeface="Helvetica Neue Light"/>
              <a:buNone/>
              <a:defRPr b="0" i="0" sz="2100" u="none" cap="none" strike="noStrike">
                <a:solidFill>
                  <a:srgbClr val="000000"/>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2100"/>
              <a:buFont typeface="Helvetica Neue Light"/>
              <a:buNone/>
              <a:defRPr b="0" i="0" sz="21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照片 - 一頁三張" showMasterSp="0">
  <p:cSld name="照片 - 一頁三張">
    <p:spTree>
      <p:nvGrpSpPr>
        <p:cNvPr id="149" name="Shape 149"/>
        <p:cNvGrpSpPr/>
        <p:nvPr/>
      </p:nvGrpSpPr>
      <p:grpSpPr>
        <a:xfrm>
          <a:off x="0" y="0"/>
          <a:ext cx="0" cy="0"/>
          <a:chOff x="0" y="0"/>
          <a:chExt cx="0" cy="0"/>
        </a:xfrm>
      </p:grpSpPr>
      <p:sp>
        <p:nvSpPr>
          <p:cNvPr id="150" name="Google Shape;150;p24"/>
          <p:cNvSpPr/>
          <p:nvPr>
            <p:ph idx="2" type="pic"/>
          </p:nvPr>
        </p:nvSpPr>
        <p:spPr>
          <a:xfrm>
            <a:off x="12495609" y="7161609"/>
            <a:ext cx="7500900" cy="5304000"/>
          </a:xfrm>
          <a:prstGeom prst="rect">
            <a:avLst/>
          </a:prstGeom>
          <a:noFill/>
          <a:ln>
            <a:noFill/>
          </a:ln>
        </p:spPr>
        <p:txBody>
          <a:bodyPr anchorCtr="0" anchor="t" bIns="45725" lIns="91400" spcFirstLastPara="1" rIns="91400" wrap="square" tIns="45725">
            <a:noAutofit/>
          </a:bodyPr>
          <a:lstStyle>
            <a:lvl1pPr lvl="0" marR="0" rtl="0" algn="l">
              <a:lnSpc>
                <a:spcPct val="100000"/>
              </a:lnSpc>
              <a:spcBef>
                <a:spcPts val="5900"/>
              </a:spcBef>
              <a:spcAft>
                <a:spcPts val="0"/>
              </a:spcAft>
              <a:buClr>
                <a:srgbClr val="000000"/>
              </a:buClr>
              <a:buSzPts val="6400"/>
              <a:buFont typeface="Helvetica Neue"/>
              <a:buChar char="•"/>
              <a:defRPr b="0" i="0" sz="45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5900"/>
              </a:spcBef>
              <a:spcAft>
                <a:spcPts val="0"/>
              </a:spcAft>
              <a:buClr>
                <a:srgbClr val="000000"/>
              </a:buClr>
              <a:buSzPts val="6400"/>
              <a:buFont typeface="Helvetica Neue"/>
              <a:buChar char="•"/>
              <a:defRPr b="0" i="0" sz="45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5900"/>
              </a:spcBef>
              <a:spcAft>
                <a:spcPts val="0"/>
              </a:spcAft>
              <a:buClr>
                <a:srgbClr val="000000"/>
              </a:buClr>
              <a:buSzPts val="6400"/>
              <a:buFont typeface="Helvetica Neue"/>
              <a:buChar char="•"/>
              <a:defRPr b="0" i="0" sz="45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5900"/>
              </a:spcBef>
              <a:spcAft>
                <a:spcPts val="0"/>
              </a:spcAft>
              <a:buClr>
                <a:srgbClr val="000000"/>
              </a:buClr>
              <a:buSzPts val="6400"/>
              <a:buFont typeface="Helvetica Neue"/>
              <a:buChar char="•"/>
              <a:defRPr b="0" i="0" sz="45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5900"/>
              </a:spcBef>
              <a:spcAft>
                <a:spcPts val="0"/>
              </a:spcAft>
              <a:buClr>
                <a:srgbClr val="000000"/>
              </a:buClr>
              <a:buSzPts val="6400"/>
              <a:buFont typeface="Helvetica Neue"/>
              <a:buChar char="•"/>
              <a:defRPr b="0" i="0" sz="45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5900"/>
              </a:spcBef>
              <a:spcAft>
                <a:spcPts val="0"/>
              </a:spcAft>
              <a:buClr>
                <a:srgbClr val="000000"/>
              </a:buClr>
              <a:buSzPts val="6400"/>
              <a:buFont typeface="Helvetica Neue"/>
              <a:buChar char="•"/>
              <a:defRPr b="0" i="0" sz="45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5900"/>
              </a:spcBef>
              <a:spcAft>
                <a:spcPts val="0"/>
              </a:spcAft>
              <a:buClr>
                <a:srgbClr val="000000"/>
              </a:buClr>
              <a:buSzPts val="6400"/>
              <a:buFont typeface="Helvetica Neue"/>
              <a:buChar char="•"/>
              <a:defRPr b="0" i="0" sz="45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5900"/>
              </a:spcBef>
              <a:spcAft>
                <a:spcPts val="0"/>
              </a:spcAft>
              <a:buClr>
                <a:srgbClr val="000000"/>
              </a:buClr>
              <a:buSzPts val="6400"/>
              <a:buFont typeface="Helvetica Neue"/>
              <a:buChar char="•"/>
              <a:defRPr b="0" i="0" sz="45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5900"/>
              </a:spcBef>
              <a:spcAft>
                <a:spcPts val="0"/>
              </a:spcAft>
              <a:buClr>
                <a:srgbClr val="000000"/>
              </a:buClr>
              <a:buSzPts val="6400"/>
              <a:buFont typeface="Helvetica Neue"/>
              <a:buChar char="•"/>
              <a:defRPr b="0" i="0" sz="4500" u="none" cap="none" strike="noStrike">
                <a:solidFill>
                  <a:srgbClr val="000000"/>
                </a:solidFill>
                <a:latin typeface="Helvetica Neue"/>
                <a:ea typeface="Helvetica Neue"/>
                <a:cs typeface="Helvetica Neue"/>
                <a:sym typeface="Helvetica Neue"/>
              </a:defRPr>
            </a:lvl9pPr>
          </a:lstStyle>
          <a:p/>
        </p:txBody>
      </p:sp>
      <p:sp>
        <p:nvSpPr>
          <p:cNvPr id="151" name="Google Shape;151;p24"/>
          <p:cNvSpPr/>
          <p:nvPr>
            <p:ph idx="3" type="pic"/>
          </p:nvPr>
        </p:nvSpPr>
        <p:spPr>
          <a:xfrm>
            <a:off x="12495609" y="1250156"/>
            <a:ext cx="7500900" cy="5304000"/>
          </a:xfrm>
          <a:prstGeom prst="rect">
            <a:avLst/>
          </a:prstGeom>
          <a:noFill/>
          <a:ln>
            <a:noFill/>
          </a:ln>
        </p:spPr>
        <p:txBody>
          <a:bodyPr anchorCtr="0" anchor="t" bIns="45725" lIns="91400" spcFirstLastPara="1" rIns="91400" wrap="square" tIns="45725">
            <a:noAutofit/>
          </a:bodyPr>
          <a:lstStyle>
            <a:lvl1pPr lvl="0" marR="0" rtl="0" algn="l">
              <a:lnSpc>
                <a:spcPct val="100000"/>
              </a:lnSpc>
              <a:spcBef>
                <a:spcPts val="5900"/>
              </a:spcBef>
              <a:spcAft>
                <a:spcPts val="0"/>
              </a:spcAft>
              <a:buClr>
                <a:srgbClr val="000000"/>
              </a:buClr>
              <a:buSzPts val="6400"/>
              <a:buFont typeface="Helvetica Neue"/>
              <a:buChar char="•"/>
              <a:defRPr b="0" i="0" sz="45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5900"/>
              </a:spcBef>
              <a:spcAft>
                <a:spcPts val="0"/>
              </a:spcAft>
              <a:buClr>
                <a:srgbClr val="000000"/>
              </a:buClr>
              <a:buSzPts val="6400"/>
              <a:buFont typeface="Helvetica Neue"/>
              <a:buChar char="•"/>
              <a:defRPr b="0" i="0" sz="45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5900"/>
              </a:spcBef>
              <a:spcAft>
                <a:spcPts val="0"/>
              </a:spcAft>
              <a:buClr>
                <a:srgbClr val="000000"/>
              </a:buClr>
              <a:buSzPts val="6400"/>
              <a:buFont typeface="Helvetica Neue"/>
              <a:buChar char="•"/>
              <a:defRPr b="0" i="0" sz="45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5900"/>
              </a:spcBef>
              <a:spcAft>
                <a:spcPts val="0"/>
              </a:spcAft>
              <a:buClr>
                <a:srgbClr val="000000"/>
              </a:buClr>
              <a:buSzPts val="6400"/>
              <a:buFont typeface="Helvetica Neue"/>
              <a:buChar char="•"/>
              <a:defRPr b="0" i="0" sz="45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5900"/>
              </a:spcBef>
              <a:spcAft>
                <a:spcPts val="0"/>
              </a:spcAft>
              <a:buClr>
                <a:srgbClr val="000000"/>
              </a:buClr>
              <a:buSzPts val="6400"/>
              <a:buFont typeface="Helvetica Neue"/>
              <a:buChar char="•"/>
              <a:defRPr b="0" i="0" sz="45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5900"/>
              </a:spcBef>
              <a:spcAft>
                <a:spcPts val="0"/>
              </a:spcAft>
              <a:buClr>
                <a:srgbClr val="000000"/>
              </a:buClr>
              <a:buSzPts val="6400"/>
              <a:buFont typeface="Helvetica Neue"/>
              <a:buChar char="•"/>
              <a:defRPr b="0" i="0" sz="45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5900"/>
              </a:spcBef>
              <a:spcAft>
                <a:spcPts val="0"/>
              </a:spcAft>
              <a:buClr>
                <a:srgbClr val="000000"/>
              </a:buClr>
              <a:buSzPts val="6400"/>
              <a:buFont typeface="Helvetica Neue"/>
              <a:buChar char="•"/>
              <a:defRPr b="0" i="0" sz="45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5900"/>
              </a:spcBef>
              <a:spcAft>
                <a:spcPts val="0"/>
              </a:spcAft>
              <a:buClr>
                <a:srgbClr val="000000"/>
              </a:buClr>
              <a:buSzPts val="6400"/>
              <a:buFont typeface="Helvetica Neue"/>
              <a:buChar char="•"/>
              <a:defRPr b="0" i="0" sz="45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5900"/>
              </a:spcBef>
              <a:spcAft>
                <a:spcPts val="0"/>
              </a:spcAft>
              <a:buClr>
                <a:srgbClr val="000000"/>
              </a:buClr>
              <a:buSzPts val="6400"/>
              <a:buFont typeface="Helvetica Neue"/>
              <a:buChar char="•"/>
              <a:defRPr b="0" i="0" sz="4500" u="none" cap="none" strike="noStrike">
                <a:solidFill>
                  <a:srgbClr val="000000"/>
                </a:solidFill>
                <a:latin typeface="Helvetica Neue"/>
                <a:ea typeface="Helvetica Neue"/>
                <a:cs typeface="Helvetica Neue"/>
                <a:sym typeface="Helvetica Neue"/>
              </a:defRPr>
            </a:lvl9pPr>
          </a:lstStyle>
          <a:p/>
        </p:txBody>
      </p:sp>
      <p:sp>
        <p:nvSpPr>
          <p:cNvPr id="152" name="Google Shape;152;p24"/>
          <p:cNvSpPr/>
          <p:nvPr>
            <p:ph idx="4" type="pic"/>
          </p:nvPr>
        </p:nvSpPr>
        <p:spPr>
          <a:xfrm>
            <a:off x="4387453" y="1250156"/>
            <a:ext cx="7500900" cy="11216100"/>
          </a:xfrm>
          <a:prstGeom prst="rect">
            <a:avLst/>
          </a:prstGeom>
          <a:noFill/>
          <a:ln>
            <a:noFill/>
          </a:ln>
        </p:spPr>
        <p:txBody>
          <a:bodyPr anchorCtr="0" anchor="t" bIns="45725" lIns="91400" spcFirstLastPara="1" rIns="91400" wrap="square" tIns="45725">
            <a:noAutofit/>
          </a:bodyPr>
          <a:lstStyle>
            <a:lvl1pPr lvl="0" marR="0" rtl="0" algn="l">
              <a:lnSpc>
                <a:spcPct val="100000"/>
              </a:lnSpc>
              <a:spcBef>
                <a:spcPts val="5900"/>
              </a:spcBef>
              <a:spcAft>
                <a:spcPts val="0"/>
              </a:spcAft>
              <a:buClr>
                <a:srgbClr val="000000"/>
              </a:buClr>
              <a:buSzPts val="6400"/>
              <a:buFont typeface="Helvetica Neue"/>
              <a:buChar char="•"/>
              <a:defRPr b="0" i="0" sz="45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5900"/>
              </a:spcBef>
              <a:spcAft>
                <a:spcPts val="0"/>
              </a:spcAft>
              <a:buClr>
                <a:srgbClr val="000000"/>
              </a:buClr>
              <a:buSzPts val="6400"/>
              <a:buFont typeface="Helvetica Neue"/>
              <a:buChar char="•"/>
              <a:defRPr b="0" i="0" sz="45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5900"/>
              </a:spcBef>
              <a:spcAft>
                <a:spcPts val="0"/>
              </a:spcAft>
              <a:buClr>
                <a:srgbClr val="000000"/>
              </a:buClr>
              <a:buSzPts val="6400"/>
              <a:buFont typeface="Helvetica Neue"/>
              <a:buChar char="•"/>
              <a:defRPr b="0" i="0" sz="45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5900"/>
              </a:spcBef>
              <a:spcAft>
                <a:spcPts val="0"/>
              </a:spcAft>
              <a:buClr>
                <a:srgbClr val="000000"/>
              </a:buClr>
              <a:buSzPts val="6400"/>
              <a:buFont typeface="Helvetica Neue"/>
              <a:buChar char="•"/>
              <a:defRPr b="0" i="0" sz="45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5900"/>
              </a:spcBef>
              <a:spcAft>
                <a:spcPts val="0"/>
              </a:spcAft>
              <a:buClr>
                <a:srgbClr val="000000"/>
              </a:buClr>
              <a:buSzPts val="6400"/>
              <a:buFont typeface="Helvetica Neue"/>
              <a:buChar char="•"/>
              <a:defRPr b="0" i="0" sz="45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5900"/>
              </a:spcBef>
              <a:spcAft>
                <a:spcPts val="0"/>
              </a:spcAft>
              <a:buClr>
                <a:srgbClr val="000000"/>
              </a:buClr>
              <a:buSzPts val="6400"/>
              <a:buFont typeface="Helvetica Neue"/>
              <a:buChar char="•"/>
              <a:defRPr b="0" i="0" sz="45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5900"/>
              </a:spcBef>
              <a:spcAft>
                <a:spcPts val="0"/>
              </a:spcAft>
              <a:buClr>
                <a:srgbClr val="000000"/>
              </a:buClr>
              <a:buSzPts val="6400"/>
              <a:buFont typeface="Helvetica Neue"/>
              <a:buChar char="•"/>
              <a:defRPr b="0" i="0" sz="45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5900"/>
              </a:spcBef>
              <a:spcAft>
                <a:spcPts val="0"/>
              </a:spcAft>
              <a:buClr>
                <a:srgbClr val="000000"/>
              </a:buClr>
              <a:buSzPts val="6400"/>
              <a:buFont typeface="Helvetica Neue"/>
              <a:buChar char="•"/>
              <a:defRPr b="0" i="0" sz="45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5900"/>
              </a:spcBef>
              <a:spcAft>
                <a:spcPts val="0"/>
              </a:spcAft>
              <a:buClr>
                <a:srgbClr val="000000"/>
              </a:buClr>
              <a:buSzPts val="6400"/>
              <a:buFont typeface="Helvetica Neue"/>
              <a:buChar char="•"/>
              <a:defRPr b="0" i="0" sz="4500" u="none" cap="none" strike="noStrike">
                <a:solidFill>
                  <a:srgbClr val="000000"/>
                </a:solidFill>
                <a:latin typeface="Helvetica Neue"/>
                <a:ea typeface="Helvetica Neue"/>
                <a:cs typeface="Helvetica Neue"/>
                <a:sym typeface="Helvetica Neue"/>
              </a:defRPr>
            </a:lvl9pPr>
          </a:lstStyle>
          <a:p/>
        </p:txBody>
      </p:sp>
      <p:sp>
        <p:nvSpPr>
          <p:cNvPr id="153" name="Google Shape;153;p24"/>
          <p:cNvSpPr txBox="1"/>
          <p:nvPr>
            <p:ph idx="12" type="sldNum"/>
          </p:nvPr>
        </p:nvSpPr>
        <p:spPr>
          <a:xfrm>
            <a:off x="11954103" y="13073062"/>
            <a:ext cx="466500" cy="477600"/>
          </a:xfrm>
          <a:prstGeom prst="rect">
            <a:avLst/>
          </a:prstGeom>
          <a:noFill/>
          <a:ln>
            <a:noFill/>
          </a:ln>
        </p:spPr>
        <p:txBody>
          <a:bodyPr anchorCtr="0" anchor="t" bIns="71400" lIns="71400" spcFirstLastPara="1" rIns="71400" wrap="square" tIns="71400">
            <a:noAutofit/>
          </a:bodyPr>
          <a:lstStyle>
            <a:lvl1pPr indent="0" lvl="0" marL="0" marR="0" algn="ctr">
              <a:lnSpc>
                <a:spcPct val="100000"/>
              </a:lnSpc>
              <a:spcBef>
                <a:spcPts val="0"/>
              </a:spcBef>
              <a:spcAft>
                <a:spcPts val="0"/>
              </a:spcAft>
              <a:buClr>
                <a:srgbClr val="000000"/>
              </a:buClr>
              <a:buSzPts val="2100"/>
              <a:buFont typeface="Helvetica Neue Light"/>
              <a:buNone/>
              <a:defRPr b="0" i="0" sz="2100" u="none" cap="none" strike="noStrike">
                <a:solidFill>
                  <a:srgbClr val="000000"/>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2100"/>
              <a:buFont typeface="Helvetica Neue Light"/>
              <a:buNone/>
              <a:defRPr b="0" i="0" sz="2100" u="none" cap="none" strike="noStrike">
                <a:solidFill>
                  <a:srgbClr val="000000"/>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2100"/>
              <a:buFont typeface="Helvetica Neue Light"/>
              <a:buNone/>
              <a:defRPr b="0" i="0" sz="2100" u="none" cap="none" strike="noStrike">
                <a:solidFill>
                  <a:srgbClr val="000000"/>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2100"/>
              <a:buFont typeface="Helvetica Neue Light"/>
              <a:buNone/>
              <a:defRPr b="0" i="0" sz="2100" u="none" cap="none" strike="noStrike">
                <a:solidFill>
                  <a:srgbClr val="000000"/>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2100"/>
              <a:buFont typeface="Helvetica Neue Light"/>
              <a:buNone/>
              <a:defRPr b="0" i="0" sz="2100" u="none" cap="none" strike="noStrike">
                <a:solidFill>
                  <a:srgbClr val="000000"/>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2100"/>
              <a:buFont typeface="Helvetica Neue Light"/>
              <a:buNone/>
              <a:defRPr b="0" i="0" sz="2100" u="none" cap="none" strike="noStrike">
                <a:solidFill>
                  <a:srgbClr val="000000"/>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2100"/>
              <a:buFont typeface="Helvetica Neue Light"/>
              <a:buNone/>
              <a:defRPr b="0" i="0" sz="2100" u="none" cap="none" strike="noStrike">
                <a:solidFill>
                  <a:srgbClr val="000000"/>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2100"/>
              <a:buFont typeface="Helvetica Neue Light"/>
              <a:buNone/>
              <a:defRPr b="0" i="0" sz="2100" u="none" cap="none" strike="noStrike">
                <a:solidFill>
                  <a:srgbClr val="000000"/>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2100"/>
              <a:buFont typeface="Helvetica Neue Light"/>
              <a:buNone/>
              <a:defRPr b="0" i="0" sz="21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照片" showMasterSp="0">
  <p:cSld name="照片">
    <p:spTree>
      <p:nvGrpSpPr>
        <p:cNvPr id="154" name="Shape 154"/>
        <p:cNvGrpSpPr/>
        <p:nvPr/>
      </p:nvGrpSpPr>
      <p:grpSpPr>
        <a:xfrm>
          <a:off x="0" y="0"/>
          <a:ext cx="0" cy="0"/>
          <a:chOff x="0" y="0"/>
          <a:chExt cx="0" cy="0"/>
        </a:xfrm>
      </p:grpSpPr>
      <p:sp>
        <p:nvSpPr>
          <p:cNvPr id="155" name="Google Shape;155;p25"/>
          <p:cNvSpPr/>
          <p:nvPr>
            <p:ph idx="2" type="pic"/>
          </p:nvPr>
        </p:nvSpPr>
        <p:spPr>
          <a:xfrm>
            <a:off x="3047999" y="0"/>
            <a:ext cx="18288001" cy="13716000"/>
          </a:xfrm>
          <a:prstGeom prst="rect">
            <a:avLst/>
          </a:prstGeom>
          <a:noFill/>
          <a:ln>
            <a:noFill/>
          </a:ln>
        </p:spPr>
        <p:txBody>
          <a:bodyPr anchorCtr="0" anchor="t" bIns="45725" lIns="91400" spcFirstLastPara="1" rIns="91400" wrap="square" tIns="45725">
            <a:noAutofit/>
          </a:bodyPr>
          <a:lstStyle>
            <a:lvl1pPr lvl="0" marR="0" rtl="0" algn="l">
              <a:lnSpc>
                <a:spcPct val="100000"/>
              </a:lnSpc>
              <a:spcBef>
                <a:spcPts val="5900"/>
              </a:spcBef>
              <a:spcAft>
                <a:spcPts val="0"/>
              </a:spcAft>
              <a:buClr>
                <a:srgbClr val="000000"/>
              </a:buClr>
              <a:buSzPts val="6400"/>
              <a:buFont typeface="Helvetica Neue"/>
              <a:buChar char="•"/>
              <a:defRPr b="0" i="0" sz="45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5900"/>
              </a:spcBef>
              <a:spcAft>
                <a:spcPts val="0"/>
              </a:spcAft>
              <a:buClr>
                <a:srgbClr val="000000"/>
              </a:buClr>
              <a:buSzPts val="6400"/>
              <a:buFont typeface="Helvetica Neue"/>
              <a:buChar char="•"/>
              <a:defRPr b="0" i="0" sz="45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5900"/>
              </a:spcBef>
              <a:spcAft>
                <a:spcPts val="0"/>
              </a:spcAft>
              <a:buClr>
                <a:srgbClr val="000000"/>
              </a:buClr>
              <a:buSzPts val="6400"/>
              <a:buFont typeface="Helvetica Neue"/>
              <a:buChar char="•"/>
              <a:defRPr b="0" i="0" sz="45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5900"/>
              </a:spcBef>
              <a:spcAft>
                <a:spcPts val="0"/>
              </a:spcAft>
              <a:buClr>
                <a:srgbClr val="000000"/>
              </a:buClr>
              <a:buSzPts val="6400"/>
              <a:buFont typeface="Helvetica Neue"/>
              <a:buChar char="•"/>
              <a:defRPr b="0" i="0" sz="45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5900"/>
              </a:spcBef>
              <a:spcAft>
                <a:spcPts val="0"/>
              </a:spcAft>
              <a:buClr>
                <a:srgbClr val="000000"/>
              </a:buClr>
              <a:buSzPts val="6400"/>
              <a:buFont typeface="Helvetica Neue"/>
              <a:buChar char="•"/>
              <a:defRPr b="0" i="0" sz="45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5900"/>
              </a:spcBef>
              <a:spcAft>
                <a:spcPts val="0"/>
              </a:spcAft>
              <a:buClr>
                <a:srgbClr val="000000"/>
              </a:buClr>
              <a:buSzPts val="6400"/>
              <a:buFont typeface="Helvetica Neue"/>
              <a:buChar char="•"/>
              <a:defRPr b="0" i="0" sz="45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5900"/>
              </a:spcBef>
              <a:spcAft>
                <a:spcPts val="0"/>
              </a:spcAft>
              <a:buClr>
                <a:srgbClr val="000000"/>
              </a:buClr>
              <a:buSzPts val="6400"/>
              <a:buFont typeface="Helvetica Neue"/>
              <a:buChar char="•"/>
              <a:defRPr b="0" i="0" sz="45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5900"/>
              </a:spcBef>
              <a:spcAft>
                <a:spcPts val="0"/>
              </a:spcAft>
              <a:buClr>
                <a:srgbClr val="000000"/>
              </a:buClr>
              <a:buSzPts val="6400"/>
              <a:buFont typeface="Helvetica Neue"/>
              <a:buChar char="•"/>
              <a:defRPr b="0" i="0" sz="45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5900"/>
              </a:spcBef>
              <a:spcAft>
                <a:spcPts val="0"/>
              </a:spcAft>
              <a:buClr>
                <a:srgbClr val="000000"/>
              </a:buClr>
              <a:buSzPts val="6400"/>
              <a:buFont typeface="Helvetica Neue"/>
              <a:buChar char="•"/>
              <a:defRPr b="0" i="0" sz="4500" u="none" cap="none" strike="noStrike">
                <a:solidFill>
                  <a:srgbClr val="000000"/>
                </a:solidFill>
                <a:latin typeface="Helvetica Neue"/>
                <a:ea typeface="Helvetica Neue"/>
                <a:cs typeface="Helvetica Neue"/>
                <a:sym typeface="Helvetica Neue"/>
              </a:defRPr>
            </a:lvl9pPr>
          </a:lstStyle>
          <a:p/>
        </p:txBody>
      </p:sp>
      <p:sp>
        <p:nvSpPr>
          <p:cNvPr id="156" name="Google Shape;156;p25"/>
          <p:cNvSpPr txBox="1"/>
          <p:nvPr>
            <p:ph idx="12" type="sldNum"/>
          </p:nvPr>
        </p:nvSpPr>
        <p:spPr>
          <a:xfrm>
            <a:off x="11954103" y="13073062"/>
            <a:ext cx="466500" cy="477600"/>
          </a:xfrm>
          <a:prstGeom prst="rect">
            <a:avLst/>
          </a:prstGeom>
          <a:noFill/>
          <a:ln>
            <a:noFill/>
          </a:ln>
        </p:spPr>
        <p:txBody>
          <a:bodyPr anchorCtr="0" anchor="t" bIns="71400" lIns="71400" spcFirstLastPara="1" rIns="71400" wrap="square" tIns="71400">
            <a:noAutofit/>
          </a:bodyPr>
          <a:lstStyle>
            <a:lvl1pPr indent="0" lvl="0" marL="0" marR="0" algn="ctr">
              <a:lnSpc>
                <a:spcPct val="100000"/>
              </a:lnSpc>
              <a:spcBef>
                <a:spcPts val="0"/>
              </a:spcBef>
              <a:spcAft>
                <a:spcPts val="0"/>
              </a:spcAft>
              <a:buClr>
                <a:srgbClr val="000000"/>
              </a:buClr>
              <a:buSzPts val="2100"/>
              <a:buFont typeface="Helvetica Neue Light"/>
              <a:buNone/>
              <a:defRPr b="0" i="0" sz="2100" u="none" cap="none" strike="noStrike">
                <a:solidFill>
                  <a:srgbClr val="000000"/>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2100"/>
              <a:buFont typeface="Helvetica Neue Light"/>
              <a:buNone/>
              <a:defRPr b="0" i="0" sz="2100" u="none" cap="none" strike="noStrike">
                <a:solidFill>
                  <a:srgbClr val="000000"/>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2100"/>
              <a:buFont typeface="Helvetica Neue Light"/>
              <a:buNone/>
              <a:defRPr b="0" i="0" sz="2100" u="none" cap="none" strike="noStrike">
                <a:solidFill>
                  <a:srgbClr val="000000"/>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2100"/>
              <a:buFont typeface="Helvetica Neue Light"/>
              <a:buNone/>
              <a:defRPr b="0" i="0" sz="2100" u="none" cap="none" strike="noStrike">
                <a:solidFill>
                  <a:srgbClr val="000000"/>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2100"/>
              <a:buFont typeface="Helvetica Neue Light"/>
              <a:buNone/>
              <a:defRPr b="0" i="0" sz="2100" u="none" cap="none" strike="noStrike">
                <a:solidFill>
                  <a:srgbClr val="000000"/>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2100"/>
              <a:buFont typeface="Helvetica Neue Light"/>
              <a:buNone/>
              <a:defRPr b="0" i="0" sz="2100" u="none" cap="none" strike="noStrike">
                <a:solidFill>
                  <a:srgbClr val="000000"/>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2100"/>
              <a:buFont typeface="Helvetica Neue Light"/>
              <a:buNone/>
              <a:defRPr b="0" i="0" sz="2100" u="none" cap="none" strike="noStrike">
                <a:solidFill>
                  <a:srgbClr val="000000"/>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2100"/>
              <a:buFont typeface="Helvetica Neue Light"/>
              <a:buNone/>
              <a:defRPr b="0" i="0" sz="2100" u="none" cap="none" strike="noStrike">
                <a:solidFill>
                  <a:srgbClr val="000000"/>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2100"/>
              <a:buFont typeface="Helvetica Neue Light"/>
              <a:buNone/>
              <a:defRPr b="0" i="0" sz="21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空白" showMasterSp="0">
  <p:cSld name="空白">
    <p:spTree>
      <p:nvGrpSpPr>
        <p:cNvPr id="157" name="Shape 157"/>
        <p:cNvGrpSpPr/>
        <p:nvPr/>
      </p:nvGrpSpPr>
      <p:grpSpPr>
        <a:xfrm>
          <a:off x="0" y="0"/>
          <a:ext cx="0" cy="0"/>
          <a:chOff x="0" y="0"/>
          <a:chExt cx="0" cy="0"/>
        </a:xfrm>
      </p:grpSpPr>
      <p:sp>
        <p:nvSpPr>
          <p:cNvPr id="158" name="Google Shape;158;p26"/>
          <p:cNvSpPr txBox="1"/>
          <p:nvPr>
            <p:ph idx="12" type="sldNum"/>
          </p:nvPr>
        </p:nvSpPr>
        <p:spPr>
          <a:xfrm>
            <a:off x="11954103" y="13073062"/>
            <a:ext cx="466500" cy="477600"/>
          </a:xfrm>
          <a:prstGeom prst="rect">
            <a:avLst/>
          </a:prstGeom>
          <a:noFill/>
          <a:ln>
            <a:noFill/>
          </a:ln>
        </p:spPr>
        <p:txBody>
          <a:bodyPr anchorCtr="0" anchor="t" bIns="71400" lIns="71400" spcFirstLastPara="1" rIns="71400" wrap="square" tIns="71400">
            <a:noAutofit/>
          </a:bodyPr>
          <a:lstStyle>
            <a:lvl1pPr indent="0" lvl="0" marL="0" marR="0" algn="ctr">
              <a:lnSpc>
                <a:spcPct val="100000"/>
              </a:lnSpc>
              <a:spcBef>
                <a:spcPts val="0"/>
              </a:spcBef>
              <a:spcAft>
                <a:spcPts val="0"/>
              </a:spcAft>
              <a:buClr>
                <a:srgbClr val="000000"/>
              </a:buClr>
              <a:buSzPts val="2100"/>
              <a:buFont typeface="Helvetica Neue Light"/>
              <a:buNone/>
              <a:defRPr b="0" i="0" sz="2100" u="none" cap="none" strike="noStrike">
                <a:solidFill>
                  <a:srgbClr val="000000"/>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2100"/>
              <a:buFont typeface="Helvetica Neue Light"/>
              <a:buNone/>
              <a:defRPr b="0" i="0" sz="2100" u="none" cap="none" strike="noStrike">
                <a:solidFill>
                  <a:srgbClr val="000000"/>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2100"/>
              <a:buFont typeface="Helvetica Neue Light"/>
              <a:buNone/>
              <a:defRPr b="0" i="0" sz="2100" u="none" cap="none" strike="noStrike">
                <a:solidFill>
                  <a:srgbClr val="000000"/>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2100"/>
              <a:buFont typeface="Helvetica Neue Light"/>
              <a:buNone/>
              <a:defRPr b="0" i="0" sz="2100" u="none" cap="none" strike="noStrike">
                <a:solidFill>
                  <a:srgbClr val="000000"/>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2100"/>
              <a:buFont typeface="Helvetica Neue Light"/>
              <a:buNone/>
              <a:defRPr b="0" i="0" sz="2100" u="none" cap="none" strike="noStrike">
                <a:solidFill>
                  <a:srgbClr val="000000"/>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2100"/>
              <a:buFont typeface="Helvetica Neue Light"/>
              <a:buNone/>
              <a:defRPr b="0" i="0" sz="2100" u="none" cap="none" strike="noStrike">
                <a:solidFill>
                  <a:srgbClr val="000000"/>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2100"/>
              <a:buFont typeface="Helvetica Neue Light"/>
              <a:buNone/>
              <a:defRPr b="0" i="0" sz="2100" u="none" cap="none" strike="noStrike">
                <a:solidFill>
                  <a:srgbClr val="000000"/>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2100"/>
              <a:buFont typeface="Helvetica Neue Light"/>
              <a:buNone/>
              <a:defRPr b="0" i="0" sz="2100" u="none" cap="none" strike="noStrike">
                <a:solidFill>
                  <a:srgbClr val="000000"/>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2100"/>
              <a:buFont typeface="Helvetica Neue Light"/>
              <a:buNone/>
              <a:defRPr b="0" i="0" sz="21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大標題與項目符號">
  <p:cSld name="大標題與項目符號">
    <p:bg>
      <p:bgPr>
        <a:solidFill>
          <a:schemeClr val="lt1"/>
        </a:solidFill>
      </p:bgPr>
    </p:bg>
    <p:spTree>
      <p:nvGrpSpPr>
        <p:cNvPr id="163" name="Shape 163"/>
        <p:cNvGrpSpPr/>
        <p:nvPr/>
      </p:nvGrpSpPr>
      <p:grpSpPr>
        <a:xfrm>
          <a:off x="0" y="0"/>
          <a:ext cx="0" cy="0"/>
          <a:chOff x="0" y="0"/>
          <a:chExt cx="0" cy="0"/>
        </a:xfrm>
      </p:grpSpPr>
      <p:sp>
        <p:nvSpPr>
          <p:cNvPr id="164" name="Google Shape;164;p28"/>
          <p:cNvSpPr txBox="1"/>
          <p:nvPr>
            <p:ph type="title"/>
          </p:nvPr>
        </p:nvSpPr>
        <p:spPr>
          <a:xfrm>
            <a:off x="1257301" y="571501"/>
            <a:ext cx="15608700" cy="1511100"/>
          </a:xfrm>
          <a:prstGeom prst="rect">
            <a:avLst/>
          </a:prstGeom>
          <a:noFill/>
          <a:ln>
            <a:noFill/>
          </a:ln>
        </p:spPr>
        <p:txBody>
          <a:bodyPr anchorCtr="0" anchor="ctr" bIns="71400" lIns="71400" spcFirstLastPara="1" rIns="71400" wrap="square" tIns="71400">
            <a:noAutofit/>
          </a:bodyPr>
          <a:lstStyle>
            <a:lvl1pPr lvl="0" marR="0" algn="l">
              <a:lnSpc>
                <a:spcPct val="100000"/>
              </a:lnSpc>
              <a:spcBef>
                <a:spcPts val="0"/>
              </a:spcBef>
              <a:spcAft>
                <a:spcPts val="0"/>
              </a:spcAft>
              <a:buClr>
                <a:srgbClr val="1A1A1A"/>
              </a:buClr>
              <a:buSzPts val="6900"/>
              <a:buFont typeface="Arial"/>
              <a:buNone/>
              <a:defRPr b="0" i="0" sz="6900" u="none" cap="none" strike="noStrike">
                <a:solidFill>
                  <a:srgbClr val="1A1A1A"/>
                </a:solidFill>
                <a:latin typeface="Arial"/>
                <a:ea typeface="Arial"/>
                <a:cs typeface="Arial"/>
                <a:sym typeface="Arial"/>
              </a:defRPr>
            </a:lvl1pPr>
            <a:lvl2pPr lvl="1" marR="0" algn="l">
              <a:lnSpc>
                <a:spcPct val="100000"/>
              </a:lnSpc>
              <a:spcBef>
                <a:spcPts val="0"/>
              </a:spcBef>
              <a:spcAft>
                <a:spcPts val="0"/>
              </a:spcAft>
              <a:buClr>
                <a:srgbClr val="1A1A1A"/>
              </a:buClr>
              <a:buSzPts val="6900"/>
              <a:buFont typeface="Arial"/>
              <a:buNone/>
              <a:defRPr b="0" i="0" sz="6900" u="none" cap="none" strike="noStrike">
                <a:solidFill>
                  <a:srgbClr val="1A1A1A"/>
                </a:solidFill>
                <a:latin typeface="Arial"/>
                <a:ea typeface="Arial"/>
                <a:cs typeface="Arial"/>
                <a:sym typeface="Arial"/>
              </a:defRPr>
            </a:lvl2pPr>
            <a:lvl3pPr lvl="2" marR="0" algn="l">
              <a:lnSpc>
                <a:spcPct val="100000"/>
              </a:lnSpc>
              <a:spcBef>
                <a:spcPts val="0"/>
              </a:spcBef>
              <a:spcAft>
                <a:spcPts val="0"/>
              </a:spcAft>
              <a:buClr>
                <a:srgbClr val="1A1A1A"/>
              </a:buClr>
              <a:buSzPts val="6900"/>
              <a:buFont typeface="Arial"/>
              <a:buNone/>
              <a:defRPr b="0" i="0" sz="6900" u="none" cap="none" strike="noStrike">
                <a:solidFill>
                  <a:srgbClr val="1A1A1A"/>
                </a:solidFill>
                <a:latin typeface="Arial"/>
                <a:ea typeface="Arial"/>
                <a:cs typeface="Arial"/>
                <a:sym typeface="Arial"/>
              </a:defRPr>
            </a:lvl3pPr>
            <a:lvl4pPr lvl="3" marR="0" algn="l">
              <a:lnSpc>
                <a:spcPct val="100000"/>
              </a:lnSpc>
              <a:spcBef>
                <a:spcPts val="0"/>
              </a:spcBef>
              <a:spcAft>
                <a:spcPts val="0"/>
              </a:spcAft>
              <a:buClr>
                <a:srgbClr val="1A1A1A"/>
              </a:buClr>
              <a:buSzPts val="6900"/>
              <a:buFont typeface="Arial"/>
              <a:buNone/>
              <a:defRPr b="0" i="0" sz="6900" u="none" cap="none" strike="noStrike">
                <a:solidFill>
                  <a:srgbClr val="1A1A1A"/>
                </a:solidFill>
                <a:latin typeface="Arial"/>
                <a:ea typeface="Arial"/>
                <a:cs typeface="Arial"/>
                <a:sym typeface="Arial"/>
              </a:defRPr>
            </a:lvl4pPr>
            <a:lvl5pPr lvl="4" marR="0" algn="l">
              <a:lnSpc>
                <a:spcPct val="100000"/>
              </a:lnSpc>
              <a:spcBef>
                <a:spcPts val="0"/>
              </a:spcBef>
              <a:spcAft>
                <a:spcPts val="0"/>
              </a:spcAft>
              <a:buClr>
                <a:srgbClr val="1A1A1A"/>
              </a:buClr>
              <a:buSzPts val="6900"/>
              <a:buFont typeface="Arial"/>
              <a:buNone/>
              <a:defRPr b="0" i="0" sz="6900" u="none" cap="none" strike="noStrike">
                <a:solidFill>
                  <a:srgbClr val="1A1A1A"/>
                </a:solidFill>
                <a:latin typeface="Arial"/>
                <a:ea typeface="Arial"/>
                <a:cs typeface="Arial"/>
                <a:sym typeface="Arial"/>
              </a:defRPr>
            </a:lvl5pPr>
            <a:lvl6pPr lvl="5" marR="0" algn="l">
              <a:lnSpc>
                <a:spcPct val="100000"/>
              </a:lnSpc>
              <a:spcBef>
                <a:spcPts val="0"/>
              </a:spcBef>
              <a:spcAft>
                <a:spcPts val="0"/>
              </a:spcAft>
              <a:buClr>
                <a:srgbClr val="1A1A1A"/>
              </a:buClr>
              <a:buSzPts val="6900"/>
              <a:buFont typeface="Arial"/>
              <a:buNone/>
              <a:defRPr b="0" i="0" sz="6900" u="none" cap="none" strike="noStrike">
                <a:solidFill>
                  <a:srgbClr val="1A1A1A"/>
                </a:solidFill>
                <a:latin typeface="Arial"/>
                <a:ea typeface="Arial"/>
                <a:cs typeface="Arial"/>
                <a:sym typeface="Arial"/>
              </a:defRPr>
            </a:lvl6pPr>
            <a:lvl7pPr lvl="6" marR="0" algn="l">
              <a:lnSpc>
                <a:spcPct val="100000"/>
              </a:lnSpc>
              <a:spcBef>
                <a:spcPts val="0"/>
              </a:spcBef>
              <a:spcAft>
                <a:spcPts val="0"/>
              </a:spcAft>
              <a:buClr>
                <a:srgbClr val="1A1A1A"/>
              </a:buClr>
              <a:buSzPts val="6900"/>
              <a:buFont typeface="Arial"/>
              <a:buNone/>
              <a:defRPr b="0" i="0" sz="6900" u="none" cap="none" strike="noStrike">
                <a:solidFill>
                  <a:srgbClr val="1A1A1A"/>
                </a:solidFill>
                <a:latin typeface="Arial"/>
                <a:ea typeface="Arial"/>
                <a:cs typeface="Arial"/>
                <a:sym typeface="Arial"/>
              </a:defRPr>
            </a:lvl7pPr>
            <a:lvl8pPr lvl="7" marR="0" algn="l">
              <a:lnSpc>
                <a:spcPct val="100000"/>
              </a:lnSpc>
              <a:spcBef>
                <a:spcPts val="0"/>
              </a:spcBef>
              <a:spcAft>
                <a:spcPts val="0"/>
              </a:spcAft>
              <a:buClr>
                <a:srgbClr val="1A1A1A"/>
              </a:buClr>
              <a:buSzPts val="6900"/>
              <a:buFont typeface="Arial"/>
              <a:buNone/>
              <a:defRPr b="0" i="0" sz="6900" u="none" cap="none" strike="noStrike">
                <a:solidFill>
                  <a:srgbClr val="1A1A1A"/>
                </a:solidFill>
                <a:latin typeface="Arial"/>
                <a:ea typeface="Arial"/>
                <a:cs typeface="Arial"/>
                <a:sym typeface="Arial"/>
              </a:defRPr>
            </a:lvl8pPr>
            <a:lvl9pPr lvl="8" marR="0" algn="l">
              <a:lnSpc>
                <a:spcPct val="100000"/>
              </a:lnSpc>
              <a:spcBef>
                <a:spcPts val="0"/>
              </a:spcBef>
              <a:spcAft>
                <a:spcPts val="0"/>
              </a:spcAft>
              <a:buClr>
                <a:srgbClr val="1A1A1A"/>
              </a:buClr>
              <a:buSzPts val="6900"/>
              <a:buFont typeface="Arial"/>
              <a:buNone/>
              <a:defRPr b="0" i="0" sz="6900" u="none" cap="none" strike="noStrike">
                <a:solidFill>
                  <a:srgbClr val="1A1A1A"/>
                </a:solidFill>
                <a:latin typeface="Arial"/>
                <a:ea typeface="Arial"/>
                <a:cs typeface="Arial"/>
                <a:sym typeface="Arial"/>
              </a:defRPr>
            </a:lvl9pPr>
          </a:lstStyle>
          <a:p/>
        </p:txBody>
      </p:sp>
      <p:sp>
        <p:nvSpPr>
          <p:cNvPr id="165" name="Google Shape;165;p28"/>
          <p:cNvSpPr txBox="1"/>
          <p:nvPr>
            <p:ph idx="1" type="body"/>
          </p:nvPr>
        </p:nvSpPr>
        <p:spPr>
          <a:xfrm>
            <a:off x="1257331" y="2546835"/>
            <a:ext cx="18739200" cy="8840700"/>
          </a:xfrm>
          <a:prstGeom prst="rect">
            <a:avLst/>
          </a:prstGeom>
          <a:noFill/>
          <a:ln>
            <a:noFill/>
          </a:ln>
        </p:spPr>
        <p:txBody>
          <a:bodyPr anchorCtr="0" anchor="t" bIns="71400" lIns="71400" spcFirstLastPara="1" rIns="71400" wrap="square" tIns="71400">
            <a:noAutofit/>
          </a:bodyPr>
          <a:lstStyle>
            <a:lvl1pPr indent="-533400" lvl="0" marL="457200" marR="0" algn="l">
              <a:lnSpc>
                <a:spcPct val="100000"/>
              </a:lnSpc>
              <a:spcBef>
                <a:spcPts val="5900"/>
              </a:spcBef>
              <a:spcAft>
                <a:spcPts val="0"/>
              </a:spcAft>
              <a:buClr>
                <a:srgbClr val="000000"/>
              </a:buClr>
              <a:buSzPts val="4800"/>
              <a:buFont typeface="Helvetica Neue"/>
              <a:buChar char="•"/>
              <a:defRPr b="0" i="0" sz="4800" u="none" cap="none" strike="noStrike">
                <a:solidFill>
                  <a:srgbClr val="000000"/>
                </a:solidFill>
                <a:latin typeface="Helvetica Neue"/>
                <a:ea typeface="Helvetica Neue"/>
                <a:cs typeface="Helvetica Neue"/>
                <a:sym typeface="Helvetica Neue"/>
              </a:defRPr>
            </a:lvl1pPr>
            <a:lvl2pPr indent="-533400" lvl="1" marL="914400" marR="0" algn="l">
              <a:lnSpc>
                <a:spcPct val="100000"/>
              </a:lnSpc>
              <a:spcBef>
                <a:spcPts val="5900"/>
              </a:spcBef>
              <a:spcAft>
                <a:spcPts val="0"/>
              </a:spcAft>
              <a:buClr>
                <a:srgbClr val="000000"/>
              </a:buClr>
              <a:buSzPts val="4800"/>
              <a:buFont typeface="Helvetica Neue"/>
              <a:buChar char="•"/>
              <a:defRPr b="0" i="0" sz="4800" u="none" cap="none" strike="noStrike">
                <a:solidFill>
                  <a:srgbClr val="000000"/>
                </a:solidFill>
                <a:latin typeface="Helvetica Neue"/>
                <a:ea typeface="Helvetica Neue"/>
                <a:cs typeface="Helvetica Neue"/>
                <a:sym typeface="Helvetica Neue"/>
              </a:defRPr>
            </a:lvl2pPr>
            <a:lvl3pPr indent="-533400" lvl="2" marL="1371600" marR="0" algn="l">
              <a:lnSpc>
                <a:spcPct val="100000"/>
              </a:lnSpc>
              <a:spcBef>
                <a:spcPts val="5900"/>
              </a:spcBef>
              <a:spcAft>
                <a:spcPts val="0"/>
              </a:spcAft>
              <a:buClr>
                <a:srgbClr val="000000"/>
              </a:buClr>
              <a:buSzPts val="4800"/>
              <a:buFont typeface="Helvetica Neue"/>
              <a:buChar char="•"/>
              <a:defRPr b="0" i="0" sz="4800" u="none" cap="none" strike="noStrike">
                <a:solidFill>
                  <a:srgbClr val="000000"/>
                </a:solidFill>
                <a:latin typeface="Helvetica Neue"/>
                <a:ea typeface="Helvetica Neue"/>
                <a:cs typeface="Helvetica Neue"/>
                <a:sym typeface="Helvetica Neue"/>
              </a:defRPr>
            </a:lvl3pPr>
            <a:lvl4pPr indent="-533400" lvl="3" marL="1828800" marR="0" algn="l">
              <a:lnSpc>
                <a:spcPct val="100000"/>
              </a:lnSpc>
              <a:spcBef>
                <a:spcPts val="5900"/>
              </a:spcBef>
              <a:spcAft>
                <a:spcPts val="0"/>
              </a:spcAft>
              <a:buClr>
                <a:srgbClr val="000000"/>
              </a:buClr>
              <a:buSzPts val="4800"/>
              <a:buFont typeface="Helvetica Neue"/>
              <a:buChar char="•"/>
              <a:defRPr b="0" i="0" sz="4800" u="none" cap="none" strike="noStrike">
                <a:solidFill>
                  <a:srgbClr val="000000"/>
                </a:solidFill>
                <a:latin typeface="Helvetica Neue"/>
                <a:ea typeface="Helvetica Neue"/>
                <a:cs typeface="Helvetica Neue"/>
                <a:sym typeface="Helvetica Neue"/>
              </a:defRPr>
            </a:lvl4pPr>
            <a:lvl5pPr indent="-533400" lvl="4" marL="2286000" marR="0" algn="l">
              <a:lnSpc>
                <a:spcPct val="100000"/>
              </a:lnSpc>
              <a:spcBef>
                <a:spcPts val="5900"/>
              </a:spcBef>
              <a:spcAft>
                <a:spcPts val="0"/>
              </a:spcAft>
              <a:buClr>
                <a:srgbClr val="000000"/>
              </a:buClr>
              <a:buSzPts val="4800"/>
              <a:buFont typeface="Helvetica Neue"/>
              <a:buChar char="•"/>
              <a:defRPr b="0" i="0" sz="4800" u="none" cap="none" strike="noStrike">
                <a:solidFill>
                  <a:srgbClr val="000000"/>
                </a:solidFill>
                <a:latin typeface="Helvetica Neue"/>
                <a:ea typeface="Helvetica Neue"/>
                <a:cs typeface="Helvetica Neue"/>
                <a:sym typeface="Helvetica Neue"/>
              </a:defRPr>
            </a:lvl5pPr>
            <a:lvl6pPr indent="-533400" lvl="5" marL="2743200" marR="0" algn="l">
              <a:lnSpc>
                <a:spcPct val="100000"/>
              </a:lnSpc>
              <a:spcBef>
                <a:spcPts val="5900"/>
              </a:spcBef>
              <a:spcAft>
                <a:spcPts val="0"/>
              </a:spcAft>
              <a:buClr>
                <a:srgbClr val="000000"/>
              </a:buClr>
              <a:buSzPts val="4800"/>
              <a:buFont typeface="Helvetica Neue"/>
              <a:buChar char="•"/>
              <a:defRPr b="0" i="0" sz="4800" u="none" cap="none" strike="noStrike">
                <a:solidFill>
                  <a:srgbClr val="000000"/>
                </a:solidFill>
                <a:latin typeface="Helvetica Neue"/>
                <a:ea typeface="Helvetica Neue"/>
                <a:cs typeface="Helvetica Neue"/>
                <a:sym typeface="Helvetica Neue"/>
              </a:defRPr>
            </a:lvl6pPr>
            <a:lvl7pPr indent="-533400" lvl="6" marL="3200400" marR="0" algn="l">
              <a:lnSpc>
                <a:spcPct val="100000"/>
              </a:lnSpc>
              <a:spcBef>
                <a:spcPts val="5900"/>
              </a:spcBef>
              <a:spcAft>
                <a:spcPts val="0"/>
              </a:spcAft>
              <a:buClr>
                <a:srgbClr val="000000"/>
              </a:buClr>
              <a:buSzPts val="4800"/>
              <a:buFont typeface="Helvetica Neue"/>
              <a:buChar char="•"/>
              <a:defRPr b="0" i="0" sz="4800" u="none" cap="none" strike="noStrike">
                <a:solidFill>
                  <a:srgbClr val="000000"/>
                </a:solidFill>
                <a:latin typeface="Helvetica Neue"/>
                <a:ea typeface="Helvetica Neue"/>
                <a:cs typeface="Helvetica Neue"/>
                <a:sym typeface="Helvetica Neue"/>
              </a:defRPr>
            </a:lvl7pPr>
            <a:lvl8pPr indent="-533400" lvl="7" marL="3657600" marR="0" algn="l">
              <a:lnSpc>
                <a:spcPct val="100000"/>
              </a:lnSpc>
              <a:spcBef>
                <a:spcPts val="5900"/>
              </a:spcBef>
              <a:spcAft>
                <a:spcPts val="0"/>
              </a:spcAft>
              <a:buClr>
                <a:srgbClr val="000000"/>
              </a:buClr>
              <a:buSzPts val="4800"/>
              <a:buFont typeface="Helvetica Neue"/>
              <a:buChar char="•"/>
              <a:defRPr b="0" i="0" sz="4800" u="none" cap="none" strike="noStrike">
                <a:solidFill>
                  <a:srgbClr val="000000"/>
                </a:solidFill>
                <a:latin typeface="Helvetica Neue"/>
                <a:ea typeface="Helvetica Neue"/>
                <a:cs typeface="Helvetica Neue"/>
                <a:sym typeface="Helvetica Neue"/>
              </a:defRPr>
            </a:lvl8pPr>
            <a:lvl9pPr indent="-533400" lvl="8" marL="4114800" marR="0" algn="l">
              <a:lnSpc>
                <a:spcPct val="100000"/>
              </a:lnSpc>
              <a:spcBef>
                <a:spcPts val="5900"/>
              </a:spcBef>
              <a:spcAft>
                <a:spcPts val="0"/>
              </a:spcAft>
              <a:buClr>
                <a:srgbClr val="000000"/>
              </a:buClr>
              <a:buSzPts val="4800"/>
              <a:buFont typeface="Helvetica Neue"/>
              <a:buChar char="•"/>
              <a:defRPr b="0" i="0" sz="4800" u="none" cap="none" strike="noStrike">
                <a:solidFill>
                  <a:srgbClr val="000000"/>
                </a:solidFill>
                <a:latin typeface="Helvetica Neue"/>
                <a:ea typeface="Helvetica Neue"/>
                <a:cs typeface="Helvetica Neue"/>
                <a:sym typeface="Helvetica Neue"/>
              </a:defRPr>
            </a:lvl9pPr>
          </a:lstStyle>
          <a:p/>
        </p:txBody>
      </p:sp>
      <p:grpSp>
        <p:nvGrpSpPr>
          <p:cNvPr id="166" name="Google Shape;166;p28"/>
          <p:cNvGrpSpPr/>
          <p:nvPr/>
        </p:nvGrpSpPr>
        <p:grpSpPr>
          <a:xfrm>
            <a:off x="-46533" y="13558391"/>
            <a:ext cx="24477125" cy="157500"/>
            <a:chOff x="0" y="0"/>
            <a:chExt cx="24477125" cy="157500"/>
          </a:xfrm>
        </p:grpSpPr>
        <p:sp>
          <p:nvSpPr>
            <p:cNvPr id="167" name="Google Shape;167;p28"/>
            <p:cNvSpPr/>
            <p:nvPr/>
          </p:nvSpPr>
          <p:spPr>
            <a:xfrm>
              <a:off x="0" y="0"/>
              <a:ext cx="7363500" cy="157500"/>
            </a:xfrm>
            <a:prstGeom prst="rect">
              <a:avLst/>
            </a:prstGeom>
            <a:solidFill>
              <a:srgbClr val="D66962"/>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1" i="0" sz="3200" u="none" cap="none" strike="noStrike">
                <a:solidFill>
                  <a:srgbClr val="000000"/>
                </a:solidFill>
                <a:latin typeface="Helvetica Neue"/>
                <a:ea typeface="Helvetica Neue"/>
                <a:cs typeface="Helvetica Neue"/>
                <a:sym typeface="Helvetica Neue"/>
              </a:endParaRPr>
            </a:p>
          </p:txBody>
        </p:sp>
        <p:sp>
          <p:nvSpPr>
            <p:cNvPr id="168" name="Google Shape;168;p28"/>
            <p:cNvSpPr/>
            <p:nvPr/>
          </p:nvSpPr>
          <p:spPr>
            <a:xfrm>
              <a:off x="7324707" y="0"/>
              <a:ext cx="9827700" cy="157500"/>
            </a:xfrm>
            <a:prstGeom prst="rect">
              <a:avLst/>
            </a:prstGeom>
            <a:solidFill>
              <a:srgbClr val="EFBA57"/>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1" i="0" sz="3200" u="none" cap="none" strike="noStrike">
                <a:solidFill>
                  <a:srgbClr val="000000"/>
                </a:solidFill>
                <a:latin typeface="Helvetica Neue"/>
                <a:ea typeface="Helvetica Neue"/>
                <a:cs typeface="Helvetica Neue"/>
                <a:sym typeface="Helvetica Neue"/>
              </a:endParaRPr>
            </a:p>
          </p:txBody>
        </p:sp>
        <p:sp>
          <p:nvSpPr>
            <p:cNvPr id="169" name="Google Shape;169;p28"/>
            <p:cNvSpPr/>
            <p:nvPr/>
          </p:nvSpPr>
          <p:spPr>
            <a:xfrm>
              <a:off x="17114825" y="0"/>
              <a:ext cx="7362300" cy="157500"/>
            </a:xfrm>
            <a:prstGeom prst="rect">
              <a:avLst/>
            </a:prstGeom>
            <a:solidFill>
              <a:srgbClr val="3068AA"/>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1" i="0" sz="3200" u="none" cap="none" strike="noStrike">
                <a:solidFill>
                  <a:srgbClr val="000000"/>
                </a:solidFill>
                <a:latin typeface="Helvetica Neue"/>
                <a:ea typeface="Helvetica Neue"/>
                <a:cs typeface="Helvetica Neue"/>
                <a:sym typeface="Helvetica Neue"/>
              </a:endParaRPr>
            </a:p>
          </p:txBody>
        </p:sp>
      </p:grpSp>
      <p:pic>
        <p:nvPicPr>
          <p:cNvPr descr="影像" id="170" name="Google Shape;170;p28"/>
          <p:cNvPicPr preferRelativeResize="0"/>
          <p:nvPr/>
        </p:nvPicPr>
        <p:blipFill rotWithShape="1">
          <a:blip r:embed="rId2">
            <a:alphaModFix/>
          </a:blip>
          <a:srcRect b="0" l="0" r="0" t="0"/>
          <a:stretch/>
        </p:blipFill>
        <p:spPr>
          <a:xfrm>
            <a:off x="-110384" y="11605139"/>
            <a:ext cx="4119417" cy="1971161"/>
          </a:xfrm>
          <a:prstGeom prst="rect">
            <a:avLst/>
          </a:prstGeom>
          <a:noFill/>
          <a:ln>
            <a:noFill/>
          </a:ln>
        </p:spPr>
      </p:pic>
      <p:cxnSp>
        <p:nvCxnSpPr>
          <p:cNvPr id="171" name="Google Shape;171;p28"/>
          <p:cNvCxnSpPr/>
          <p:nvPr/>
        </p:nvCxnSpPr>
        <p:spPr>
          <a:xfrm>
            <a:off x="1202283" y="2011264"/>
            <a:ext cx="21941700" cy="0"/>
          </a:xfrm>
          <a:prstGeom prst="straightConnector1">
            <a:avLst/>
          </a:prstGeom>
          <a:noFill/>
          <a:ln cap="flat" cmpd="sng" w="25400">
            <a:solidFill>
              <a:srgbClr val="262627"/>
            </a:solidFill>
            <a:prstDash val="solid"/>
            <a:miter lim="400000"/>
            <a:headEnd len="sm" w="sm" type="none"/>
            <a:tailEnd len="med" w="med" type="oval"/>
          </a:ln>
        </p:spPr>
      </p:cxnSp>
      <p:pic>
        <p:nvPicPr>
          <p:cNvPr descr="影像" id="172" name="Google Shape;172;p28"/>
          <p:cNvPicPr preferRelativeResize="0"/>
          <p:nvPr/>
        </p:nvPicPr>
        <p:blipFill rotWithShape="1">
          <a:blip r:embed="rId3">
            <a:alphaModFix amt="18340"/>
          </a:blip>
          <a:srcRect b="0" l="0" r="0" t="0"/>
          <a:stretch/>
        </p:blipFill>
        <p:spPr>
          <a:xfrm>
            <a:off x="20350027" y="12985123"/>
            <a:ext cx="3897694" cy="514864"/>
          </a:xfrm>
          <a:prstGeom prst="rect">
            <a:avLst/>
          </a:prstGeom>
          <a:noFill/>
          <a:ln>
            <a:noFill/>
          </a:ln>
        </p:spPr>
      </p:pic>
      <p:sp>
        <p:nvSpPr>
          <p:cNvPr id="173" name="Google Shape;173;p28"/>
          <p:cNvSpPr txBox="1"/>
          <p:nvPr>
            <p:ph idx="12" type="sldNum"/>
          </p:nvPr>
        </p:nvSpPr>
        <p:spPr>
          <a:xfrm>
            <a:off x="11954104" y="13073061"/>
            <a:ext cx="466500" cy="477600"/>
          </a:xfrm>
          <a:prstGeom prst="rect">
            <a:avLst/>
          </a:prstGeom>
          <a:noFill/>
          <a:ln>
            <a:noFill/>
          </a:ln>
        </p:spPr>
        <p:txBody>
          <a:bodyPr anchorCtr="0" anchor="t" bIns="71400" lIns="71400" spcFirstLastPara="1" rIns="71400" wrap="square" tIns="71400">
            <a:noAutofit/>
          </a:bodyPr>
          <a:lstStyle>
            <a:lvl1pPr indent="0" lvl="0" marL="0" marR="0" algn="ctr">
              <a:lnSpc>
                <a:spcPct val="100000"/>
              </a:lnSpc>
              <a:spcBef>
                <a:spcPts val="0"/>
              </a:spcBef>
              <a:spcAft>
                <a:spcPts val="0"/>
              </a:spcAft>
              <a:buClr>
                <a:srgbClr val="000000"/>
              </a:buClr>
              <a:buSzPts val="2100"/>
              <a:buFont typeface="Helvetica Neue Light"/>
              <a:buNone/>
              <a:defRPr b="0" i="0" sz="2100" u="none" cap="none" strike="noStrike">
                <a:solidFill>
                  <a:srgbClr val="000000"/>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2100"/>
              <a:buFont typeface="Helvetica Neue Light"/>
              <a:buNone/>
              <a:defRPr b="0" i="0" sz="2100" u="none" cap="none" strike="noStrike">
                <a:solidFill>
                  <a:srgbClr val="000000"/>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2100"/>
              <a:buFont typeface="Helvetica Neue Light"/>
              <a:buNone/>
              <a:defRPr b="0" i="0" sz="2100" u="none" cap="none" strike="noStrike">
                <a:solidFill>
                  <a:srgbClr val="000000"/>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2100"/>
              <a:buFont typeface="Helvetica Neue Light"/>
              <a:buNone/>
              <a:defRPr b="0" i="0" sz="2100" u="none" cap="none" strike="noStrike">
                <a:solidFill>
                  <a:srgbClr val="000000"/>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2100"/>
              <a:buFont typeface="Helvetica Neue Light"/>
              <a:buNone/>
              <a:defRPr b="0" i="0" sz="2100" u="none" cap="none" strike="noStrike">
                <a:solidFill>
                  <a:srgbClr val="000000"/>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2100"/>
              <a:buFont typeface="Helvetica Neue Light"/>
              <a:buNone/>
              <a:defRPr b="0" i="0" sz="2100" u="none" cap="none" strike="noStrike">
                <a:solidFill>
                  <a:srgbClr val="000000"/>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2100"/>
              <a:buFont typeface="Helvetica Neue Light"/>
              <a:buNone/>
              <a:defRPr b="0" i="0" sz="2100" u="none" cap="none" strike="noStrike">
                <a:solidFill>
                  <a:srgbClr val="000000"/>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2100"/>
              <a:buFont typeface="Helvetica Neue Light"/>
              <a:buNone/>
              <a:defRPr b="0" i="0" sz="2100" u="none" cap="none" strike="noStrike">
                <a:solidFill>
                  <a:srgbClr val="000000"/>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2100"/>
              <a:buFont typeface="Helvetica Neue Light"/>
              <a:buNone/>
              <a:defRPr b="0" i="0" sz="21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大標題與副標題">
  <p:cSld name="TITLE_1">
    <p:bg>
      <p:bgPr>
        <a:solidFill>
          <a:schemeClr val="lt1"/>
        </a:solidFill>
      </p:bgPr>
    </p:bg>
    <p:spTree>
      <p:nvGrpSpPr>
        <p:cNvPr id="174" name="Shape 174"/>
        <p:cNvGrpSpPr/>
        <p:nvPr/>
      </p:nvGrpSpPr>
      <p:grpSpPr>
        <a:xfrm>
          <a:off x="0" y="0"/>
          <a:ext cx="0" cy="0"/>
          <a:chOff x="0" y="0"/>
          <a:chExt cx="0" cy="0"/>
        </a:xfrm>
      </p:grpSpPr>
      <p:sp>
        <p:nvSpPr>
          <p:cNvPr id="175" name="Google Shape;175;p29"/>
          <p:cNvSpPr txBox="1"/>
          <p:nvPr>
            <p:ph type="title"/>
          </p:nvPr>
        </p:nvSpPr>
        <p:spPr>
          <a:xfrm>
            <a:off x="4833936" y="2879059"/>
            <a:ext cx="14715900" cy="4643100"/>
          </a:xfrm>
          <a:prstGeom prst="rect">
            <a:avLst/>
          </a:prstGeom>
          <a:noFill/>
          <a:ln>
            <a:noFill/>
          </a:ln>
        </p:spPr>
        <p:txBody>
          <a:bodyPr anchorCtr="0" anchor="b" bIns="71400" lIns="71400" spcFirstLastPara="1" rIns="71400" wrap="square" tIns="71400">
            <a:noAutofit/>
          </a:bodyPr>
          <a:lstStyle>
            <a:lvl1pPr lvl="0" marR="0" algn="ctr">
              <a:lnSpc>
                <a:spcPct val="100000"/>
              </a:lnSpc>
              <a:spcBef>
                <a:spcPts val="0"/>
              </a:spcBef>
              <a:spcAft>
                <a:spcPts val="0"/>
              </a:spcAft>
              <a:buClr>
                <a:srgbClr val="1A1A1A"/>
              </a:buClr>
              <a:buSzPts val="11200"/>
              <a:buFont typeface="Arial"/>
              <a:buNone/>
              <a:defRPr b="0" i="0" sz="11200" u="none" cap="none" strike="noStrike">
                <a:solidFill>
                  <a:srgbClr val="1A1A1A"/>
                </a:solidFill>
                <a:latin typeface="Arial"/>
                <a:ea typeface="Arial"/>
                <a:cs typeface="Arial"/>
                <a:sym typeface="Arial"/>
              </a:defRPr>
            </a:lvl1pPr>
            <a:lvl2pPr lvl="1" marR="0" algn="l">
              <a:lnSpc>
                <a:spcPct val="100000"/>
              </a:lnSpc>
              <a:spcBef>
                <a:spcPts val="0"/>
              </a:spcBef>
              <a:spcAft>
                <a:spcPts val="0"/>
              </a:spcAft>
              <a:buClr>
                <a:srgbClr val="1A1A1A"/>
              </a:buClr>
              <a:buSzPts val="6900"/>
              <a:buFont typeface="Arial"/>
              <a:buNone/>
              <a:defRPr b="0" i="0" sz="6900" u="none" cap="none" strike="noStrike">
                <a:solidFill>
                  <a:srgbClr val="1A1A1A"/>
                </a:solidFill>
                <a:latin typeface="Arial"/>
                <a:ea typeface="Arial"/>
                <a:cs typeface="Arial"/>
                <a:sym typeface="Arial"/>
              </a:defRPr>
            </a:lvl2pPr>
            <a:lvl3pPr lvl="2" marR="0" algn="l">
              <a:lnSpc>
                <a:spcPct val="100000"/>
              </a:lnSpc>
              <a:spcBef>
                <a:spcPts val="0"/>
              </a:spcBef>
              <a:spcAft>
                <a:spcPts val="0"/>
              </a:spcAft>
              <a:buClr>
                <a:srgbClr val="1A1A1A"/>
              </a:buClr>
              <a:buSzPts val="6900"/>
              <a:buFont typeface="Arial"/>
              <a:buNone/>
              <a:defRPr b="0" i="0" sz="6900" u="none" cap="none" strike="noStrike">
                <a:solidFill>
                  <a:srgbClr val="1A1A1A"/>
                </a:solidFill>
                <a:latin typeface="Arial"/>
                <a:ea typeface="Arial"/>
                <a:cs typeface="Arial"/>
                <a:sym typeface="Arial"/>
              </a:defRPr>
            </a:lvl3pPr>
            <a:lvl4pPr lvl="3" marR="0" algn="l">
              <a:lnSpc>
                <a:spcPct val="100000"/>
              </a:lnSpc>
              <a:spcBef>
                <a:spcPts val="0"/>
              </a:spcBef>
              <a:spcAft>
                <a:spcPts val="0"/>
              </a:spcAft>
              <a:buClr>
                <a:srgbClr val="1A1A1A"/>
              </a:buClr>
              <a:buSzPts val="6900"/>
              <a:buFont typeface="Arial"/>
              <a:buNone/>
              <a:defRPr b="0" i="0" sz="6900" u="none" cap="none" strike="noStrike">
                <a:solidFill>
                  <a:srgbClr val="1A1A1A"/>
                </a:solidFill>
                <a:latin typeface="Arial"/>
                <a:ea typeface="Arial"/>
                <a:cs typeface="Arial"/>
                <a:sym typeface="Arial"/>
              </a:defRPr>
            </a:lvl4pPr>
            <a:lvl5pPr lvl="4" marR="0" algn="l">
              <a:lnSpc>
                <a:spcPct val="100000"/>
              </a:lnSpc>
              <a:spcBef>
                <a:spcPts val="0"/>
              </a:spcBef>
              <a:spcAft>
                <a:spcPts val="0"/>
              </a:spcAft>
              <a:buClr>
                <a:srgbClr val="1A1A1A"/>
              </a:buClr>
              <a:buSzPts val="6900"/>
              <a:buFont typeface="Arial"/>
              <a:buNone/>
              <a:defRPr b="0" i="0" sz="6900" u="none" cap="none" strike="noStrike">
                <a:solidFill>
                  <a:srgbClr val="1A1A1A"/>
                </a:solidFill>
                <a:latin typeface="Arial"/>
                <a:ea typeface="Arial"/>
                <a:cs typeface="Arial"/>
                <a:sym typeface="Arial"/>
              </a:defRPr>
            </a:lvl5pPr>
            <a:lvl6pPr lvl="5" marR="0" algn="l">
              <a:lnSpc>
                <a:spcPct val="100000"/>
              </a:lnSpc>
              <a:spcBef>
                <a:spcPts val="0"/>
              </a:spcBef>
              <a:spcAft>
                <a:spcPts val="0"/>
              </a:spcAft>
              <a:buClr>
                <a:srgbClr val="1A1A1A"/>
              </a:buClr>
              <a:buSzPts val="6900"/>
              <a:buFont typeface="Arial"/>
              <a:buNone/>
              <a:defRPr b="0" i="0" sz="6900" u="none" cap="none" strike="noStrike">
                <a:solidFill>
                  <a:srgbClr val="1A1A1A"/>
                </a:solidFill>
                <a:latin typeface="Arial"/>
                <a:ea typeface="Arial"/>
                <a:cs typeface="Arial"/>
                <a:sym typeface="Arial"/>
              </a:defRPr>
            </a:lvl6pPr>
            <a:lvl7pPr lvl="6" marR="0" algn="l">
              <a:lnSpc>
                <a:spcPct val="100000"/>
              </a:lnSpc>
              <a:spcBef>
                <a:spcPts val="0"/>
              </a:spcBef>
              <a:spcAft>
                <a:spcPts val="0"/>
              </a:spcAft>
              <a:buClr>
                <a:srgbClr val="1A1A1A"/>
              </a:buClr>
              <a:buSzPts val="6900"/>
              <a:buFont typeface="Arial"/>
              <a:buNone/>
              <a:defRPr b="0" i="0" sz="6900" u="none" cap="none" strike="noStrike">
                <a:solidFill>
                  <a:srgbClr val="1A1A1A"/>
                </a:solidFill>
                <a:latin typeface="Arial"/>
                <a:ea typeface="Arial"/>
                <a:cs typeface="Arial"/>
                <a:sym typeface="Arial"/>
              </a:defRPr>
            </a:lvl7pPr>
            <a:lvl8pPr lvl="7" marR="0" algn="l">
              <a:lnSpc>
                <a:spcPct val="100000"/>
              </a:lnSpc>
              <a:spcBef>
                <a:spcPts val="0"/>
              </a:spcBef>
              <a:spcAft>
                <a:spcPts val="0"/>
              </a:spcAft>
              <a:buClr>
                <a:srgbClr val="1A1A1A"/>
              </a:buClr>
              <a:buSzPts val="6900"/>
              <a:buFont typeface="Arial"/>
              <a:buNone/>
              <a:defRPr b="0" i="0" sz="6900" u="none" cap="none" strike="noStrike">
                <a:solidFill>
                  <a:srgbClr val="1A1A1A"/>
                </a:solidFill>
                <a:latin typeface="Arial"/>
                <a:ea typeface="Arial"/>
                <a:cs typeface="Arial"/>
                <a:sym typeface="Arial"/>
              </a:defRPr>
            </a:lvl8pPr>
            <a:lvl9pPr lvl="8" marR="0" algn="l">
              <a:lnSpc>
                <a:spcPct val="100000"/>
              </a:lnSpc>
              <a:spcBef>
                <a:spcPts val="0"/>
              </a:spcBef>
              <a:spcAft>
                <a:spcPts val="0"/>
              </a:spcAft>
              <a:buClr>
                <a:srgbClr val="1A1A1A"/>
              </a:buClr>
              <a:buSzPts val="6900"/>
              <a:buFont typeface="Arial"/>
              <a:buNone/>
              <a:defRPr b="0" i="0" sz="6900" u="none" cap="none" strike="noStrike">
                <a:solidFill>
                  <a:srgbClr val="1A1A1A"/>
                </a:solidFill>
                <a:latin typeface="Arial"/>
                <a:ea typeface="Arial"/>
                <a:cs typeface="Arial"/>
                <a:sym typeface="Arial"/>
              </a:defRPr>
            </a:lvl9pPr>
          </a:lstStyle>
          <a:p/>
        </p:txBody>
      </p:sp>
      <p:sp>
        <p:nvSpPr>
          <p:cNvPr id="176" name="Google Shape;176;p29"/>
          <p:cNvSpPr txBox="1"/>
          <p:nvPr>
            <p:ph idx="1" type="body"/>
          </p:nvPr>
        </p:nvSpPr>
        <p:spPr>
          <a:xfrm>
            <a:off x="4833936" y="7665371"/>
            <a:ext cx="14715900" cy="1589700"/>
          </a:xfrm>
          <a:prstGeom prst="rect">
            <a:avLst/>
          </a:prstGeom>
          <a:noFill/>
          <a:ln>
            <a:noFill/>
          </a:ln>
        </p:spPr>
        <p:txBody>
          <a:bodyPr anchorCtr="0" anchor="t" bIns="71400" lIns="71400" spcFirstLastPara="1" rIns="71400" wrap="square" tIns="71400">
            <a:noAutofit/>
          </a:bodyPr>
          <a:lstStyle>
            <a:lvl1pPr indent="-228600" lvl="0" marL="457200" marR="0" algn="ctr">
              <a:lnSpc>
                <a:spcPct val="80000"/>
              </a:lnSpc>
              <a:spcBef>
                <a:spcPts val="3200"/>
              </a:spcBef>
              <a:spcAft>
                <a:spcPts val="0"/>
              </a:spcAft>
              <a:buClr>
                <a:srgbClr val="A6AAA9"/>
              </a:buClr>
              <a:buSzPts val="6700"/>
              <a:buFont typeface="Arial"/>
              <a:buNone/>
              <a:defRPr b="0" i="0" sz="6700" u="none" cap="none" strike="noStrike">
                <a:solidFill>
                  <a:srgbClr val="A6AAA9"/>
                </a:solidFill>
                <a:latin typeface="Arial"/>
                <a:ea typeface="Arial"/>
                <a:cs typeface="Arial"/>
                <a:sym typeface="Arial"/>
              </a:defRPr>
            </a:lvl1pPr>
            <a:lvl2pPr indent="-228600" lvl="1" marL="914400" marR="0" algn="ctr">
              <a:lnSpc>
                <a:spcPct val="80000"/>
              </a:lnSpc>
              <a:spcBef>
                <a:spcPts val="3200"/>
              </a:spcBef>
              <a:spcAft>
                <a:spcPts val="0"/>
              </a:spcAft>
              <a:buClr>
                <a:srgbClr val="A6AAA9"/>
              </a:buClr>
              <a:buSzPts val="6700"/>
              <a:buFont typeface="Arial"/>
              <a:buNone/>
              <a:defRPr b="0" i="0" sz="6700" u="none" cap="none" strike="noStrike">
                <a:solidFill>
                  <a:srgbClr val="A6AAA9"/>
                </a:solidFill>
                <a:latin typeface="Arial"/>
                <a:ea typeface="Arial"/>
                <a:cs typeface="Arial"/>
                <a:sym typeface="Arial"/>
              </a:defRPr>
            </a:lvl2pPr>
            <a:lvl3pPr indent="-228600" lvl="2" marL="1371600" marR="0" algn="ctr">
              <a:lnSpc>
                <a:spcPct val="80000"/>
              </a:lnSpc>
              <a:spcBef>
                <a:spcPts val="3200"/>
              </a:spcBef>
              <a:spcAft>
                <a:spcPts val="0"/>
              </a:spcAft>
              <a:buClr>
                <a:srgbClr val="A6AAA9"/>
              </a:buClr>
              <a:buSzPts val="6700"/>
              <a:buFont typeface="Arial"/>
              <a:buNone/>
              <a:defRPr b="0" i="0" sz="6700" u="none" cap="none" strike="noStrike">
                <a:solidFill>
                  <a:srgbClr val="A6AAA9"/>
                </a:solidFill>
                <a:latin typeface="Arial"/>
                <a:ea typeface="Arial"/>
                <a:cs typeface="Arial"/>
                <a:sym typeface="Arial"/>
              </a:defRPr>
            </a:lvl3pPr>
            <a:lvl4pPr indent="-228600" lvl="3" marL="1828800" marR="0" algn="ctr">
              <a:lnSpc>
                <a:spcPct val="80000"/>
              </a:lnSpc>
              <a:spcBef>
                <a:spcPts val="3200"/>
              </a:spcBef>
              <a:spcAft>
                <a:spcPts val="0"/>
              </a:spcAft>
              <a:buClr>
                <a:srgbClr val="A6AAA9"/>
              </a:buClr>
              <a:buSzPts val="6700"/>
              <a:buFont typeface="Arial"/>
              <a:buNone/>
              <a:defRPr b="0" i="0" sz="6700" u="none" cap="none" strike="noStrike">
                <a:solidFill>
                  <a:srgbClr val="A6AAA9"/>
                </a:solidFill>
                <a:latin typeface="Arial"/>
                <a:ea typeface="Arial"/>
                <a:cs typeface="Arial"/>
                <a:sym typeface="Arial"/>
              </a:defRPr>
            </a:lvl4pPr>
            <a:lvl5pPr indent="-228600" lvl="4" marL="2286000" marR="0" algn="ctr">
              <a:lnSpc>
                <a:spcPct val="80000"/>
              </a:lnSpc>
              <a:spcBef>
                <a:spcPts val="3200"/>
              </a:spcBef>
              <a:spcAft>
                <a:spcPts val="0"/>
              </a:spcAft>
              <a:buClr>
                <a:srgbClr val="A6AAA9"/>
              </a:buClr>
              <a:buSzPts val="6700"/>
              <a:buFont typeface="Arial"/>
              <a:buNone/>
              <a:defRPr b="0" i="0" sz="6700" u="none" cap="none" strike="noStrike">
                <a:solidFill>
                  <a:srgbClr val="A6AAA9"/>
                </a:solidFill>
                <a:latin typeface="Arial"/>
                <a:ea typeface="Arial"/>
                <a:cs typeface="Arial"/>
                <a:sym typeface="Arial"/>
              </a:defRPr>
            </a:lvl5pPr>
            <a:lvl6pPr indent="-635000" lvl="5" marL="2743200" marR="0" algn="l">
              <a:lnSpc>
                <a:spcPct val="100000"/>
              </a:lnSpc>
              <a:spcBef>
                <a:spcPts val="5900"/>
              </a:spcBef>
              <a:spcAft>
                <a:spcPts val="0"/>
              </a:spcAft>
              <a:buClr>
                <a:srgbClr val="000000"/>
              </a:buClr>
              <a:buSzPts val="6400"/>
              <a:buFont typeface="Helvetica Neue"/>
              <a:buChar char="•"/>
              <a:defRPr b="0" i="0" sz="4500" u="none" cap="none" strike="noStrike">
                <a:solidFill>
                  <a:srgbClr val="000000"/>
                </a:solidFill>
                <a:latin typeface="Helvetica Neue"/>
                <a:ea typeface="Helvetica Neue"/>
                <a:cs typeface="Helvetica Neue"/>
                <a:sym typeface="Helvetica Neue"/>
              </a:defRPr>
            </a:lvl6pPr>
            <a:lvl7pPr indent="-635000" lvl="6" marL="3200400" marR="0" algn="l">
              <a:lnSpc>
                <a:spcPct val="100000"/>
              </a:lnSpc>
              <a:spcBef>
                <a:spcPts val="5900"/>
              </a:spcBef>
              <a:spcAft>
                <a:spcPts val="0"/>
              </a:spcAft>
              <a:buClr>
                <a:srgbClr val="000000"/>
              </a:buClr>
              <a:buSzPts val="6400"/>
              <a:buFont typeface="Helvetica Neue"/>
              <a:buChar char="•"/>
              <a:defRPr b="0" i="0" sz="4500" u="none" cap="none" strike="noStrike">
                <a:solidFill>
                  <a:srgbClr val="000000"/>
                </a:solidFill>
                <a:latin typeface="Helvetica Neue"/>
                <a:ea typeface="Helvetica Neue"/>
                <a:cs typeface="Helvetica Neue"/>
                <a:sym typeface="Helvetica Neue"/>
              </a:defRPr>
            </a:lvl7pPr>
            <a:lvl8pPr indent="-635000" lvl="7" marL="3657600" marR="0" algn="l">
              <a:lnSpc>
                <a:spcPct val="100000"/>
              </a:lnSpc>
              <a:spcBef>
                <a:spcPts val="5900"/>
              </a:spcBef>
              <a:spcAft>
                <a:spcPts val="0"/>
              </a:spcAft>
              <a:buClr>
                <a:srgbClr val="000000"/>
              </a:buClr>
              <a:buSzPts val="6400"/>
              <a:buFont typeface="Helvetica Neue"/>
              <a:buChar char="•"/>
              <a:defRPr b="0" i="0" sz="4500" u="none" cap="none" strike="noStrike">
                <a:solidFill>
                  <a:srgbClr val="000000"/>
                </a:solidFill>
                <a:latin typeface="Helvetica Neue"/>
                <a:ea typeface="Helvetica Neue"/>
                <a:cs typeface="Helvetica Neue"/>
                <a:sym typeface="Helvetica Neue"/>
              </a:defRPr>
            </a:lvl8pPr>
            <a:lvl9pPr indent="-635000" lvl="8" marL="4114800" marR="0" algn="l">
              <a:lnSpc>
                <a:spcPct val="100000"/>
              </a:lnSpc>
              <a:spcBef>
                <a:spcPts val="5900"/>
              </a:spcBef>
              <a:spcAft>
                <a:spcPts val="0"/>
              </a:spcAft>
              <a:buClr>
                <a:srgbClr val="000000"/>
              </a:buClr>
              <a:buSzPts val="6400"/>
              <a:buFont typeface="Helvetica Neue"/>
              <a:buChar char="•"/>
              <a:defRPr b="0" i="0" sz="4500" u="none" cap="none" strike="noStrike">
                <a:solidFill>
                  <a:srgbClr val="000000"/>
                </a:solidFill>
                <a:latin typeface="Helvetica Neue"/>
                <a:ea typeface="Helvetica Neue"/>
                <a:cs typeface="Helvetica Neue"/>
                <a:sym typeface="Helvetica Neue"/>
              </a:defRPr>
            </a:lvl9pPr>
          </a:lstStyle>
          <a:p/>
        </p:txBody>
      </p:sp>
      <p:sp>
        <p:nvSpPr>
          <p:cNvPr id="177" name="Google Shape;177;p29"/>
          <p:cNvSpPr/>
          <p:nvPr/>
        </p:nvSpPr>
        <p:spPr>
          <a:xfrm>
            <a:off x="-171648" y="-83147"/>
            <a:ext cx="24727201" cy="4051200"/>
          </a:xfrm>
          <a:prstGeom prst="rect">
            <a:avLst/>
          </a:prstGeom>
          <a:solidFill>
            <a:srgbClr val="56BADC"/>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1" i="0" sz="3200" u="none" cap="none" strike="noStrike">
              <a:solidFill>
                <a:srgbClr val="000000"/>
              </a:solidFill>
              <a:latin typeface="Helvetica Neue"/>
              <a:ea typeface="Helvetica Neue"/>
              <a:cs typeface="Helvetica Neue"/>
              <a:sym typeface="Helvetica Neue"/>
            </a:endParaRPr>
          </a:p>
        </p:txBody>
      </p:sp>
      <p:pic>
        <p:nvPicPr>
          <p:cNvPr descr="影像" id="178" name="Google Shape;178;p29"/>
          <p:cNvPicPr preferRelativeResize="0"/>
          <p:nvPr/>
        </p:nvPicPr>
        <p:blipFill rotWithShape="1">
          <a:blip r:embed="rId2">
            <a:alphaModFix/>
          </a:blip>
          <a:srcRect b="31510" l="0" r="0" t="0"/>
          <a:stretch/>
        </p:blipFill>
        <p:spPr>
          <a:xfrm>
            <a:off x="17168702" y="351528"/>
            <a:ext cx="7240596" cy="3616212"/>
          </a:xfrm>
          <a:prstGeom prst="rect">
            <a:avLst/>
          </a:prstGeom>
          <a:noFill/>
          <a:ln>
            <a:noFill/>
          </a:ln>
        </p:spPr>
      </p:pic>
      <p:pic>
        <p:nvPicPr>
          <p:cNvPr descr="影像" id="179" name="Google Shape;179;p29"/>
          <p:cNvPicPr preferRelativeResize="0"/>
          <p:nvPr/>
        </p:nvPicPr>
        <p:blipFill rotWithShape="1">
          <a:blip r:embed="rId3">
            <a:alphaModFix/>
          </a:blip>
          <a:srcRect b="0" l="0" r="0" t="0"/>
          <a:stretch/>
        </p:blipFill>
        <p:spPr>
          <a:xfrm>
            <a:off x="-110384" y="1417576"/>
            <a:ext cx="5329373" cy="2550133"/>
          </a:xfrm>
          <a:prstGeom prst="rect">
            <a:avLst/>
          </a:prstGeom>
          <a:noFill/>
          <a:ln>
            <a:noFill/>
          </a:ln>
        </p:spPr>
      </p:pic>
      <p:pic>
        <p:nvPicPr>
          <p:cNvPr descr="影像" id="180" name="Google Shape;180;p29"/>
          <p:cNvPicPr preferRelativeResize="0"/>
          <p:nvPr/>
        </p:nvPicPr>
        <p:blipFill rotWithShape="1">
          <a:blip r:embed="rId4">
            <a:alphaModFix/>
          </a:blip>
          <a:srcRect b="0" l="0" r="0" t="0"/>
          <a:stretch/>
        </p:blipFill>
        <p:spPr>
          <a:xfrm>
            <a:off x="355480" y="283421"/>
            <a:ext cx="4766626" cy="629645"/>
          </a:xfrm>
          <a:prstGeom prst="rect">
            <a:avLst/>
          </a:prstGeom>
          <a:noFill/>
          <a:ln>
            <a:noFill/>
          </a:ln>
        </p:spPr>
      </p:pic>
      <p:pic>
        <p:nvPicPr>
          <p:cNvPr descr="影像" id="181" name="Google Shape;181;p29"/>
          <p:cNvPicPr preferRelativeResize="0"/>
          <p:nvPr/>
        </p:nvPicPr>
        <p:blipFill rotWithShape="1">
          <a:blip r:embed="rId5">
            <a:alphaModFix/>
          </a:blip>
          <a:srcRect b="0" l="0" r="0" t="0"/>
          <a:stretch/>
        </p:blipFill>
        <p:spPr>
          <a:xfrm>
            <a:off x="15714427" y="2727163"/>
            <a:ext cx="1083149" cy="667075"/>
          </a:xfrm>
          <a:prstGeom prst="rect">
            <a:avLst/>
          </a:prstGeom>
          <a:noFill/>
          <a:ln>
            <a:noFill/>
          </a:ln>
        </p:spPr>
      </p:pic>
      <p:sp>
        <p:nvSpPr>
          <p:cNvPr id="182" name="Google Shape;182;p29"/>
          <p:cNvSpPr txBox="1"/>
          <p:nvPr>
            <p:ph idx="12" type="sldNum"/>
          </p:nvPr>
        </p:nvSpPr>
        <p:spPr>
          <a:xfrm>
            <a:off x="11954104" y="13073061"/>
            <a:ext cx="466500" cy="477600"/>
          </a:xfrm>
          <a:prstGeom prst="rect">
            <a:avLst/>
          </a:prstGeom>
          <a:noFill/>
          <a:ln>
            <a:noFill/>
          </a:ln>
        </p:spPr>
        <p:txBody>
          <a:bodyPr anchorCtr="0" anchor="t" bIns="71400" lIns="71400" spcFirstLastPara="1" rIns="71400" wrap="square" tIns="71400">
            <a:noAutofit/>
          </a:bodyPr>
          <a:lstStyle>
            <a:lvl1pPr indent="0" lvl="0" marL="0" marR="0" algn="ctr">
              <a:lnSpc>
                <a:spcPct val="100000"/>
              </a:lnSpc>
              <a:spcBef>
                <a:spcPts val="0"/>
              </a:spcBef>
              <a:spcAft>
                <a:spcPts val="0"/>
              </a:spcAft>
              <a:buClr>
                <a:srgbClr val="000000"/>
              </a:buClr>
              <a:buSzPts val="2100"/>
              <a:buFont typeface="Helvetica Neue Light"/>
              <a:buNone/>
              <a:defRPr b="0" i="0" sz="2100" u="none" cap="none" strike="noStrike">
                <a:solidFill>
                  <a:srgbClr val="000000"/>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2100"/>
              <a:buFont typeface="Helvetica Neue Light"/>
              <a:buNone/>
              <a:defRPr b="0" i="0" sz="2100" u="none" cap="none" strike="noStrike">
                <a:solidFill>
                  <a:srgbClr val="000000"/>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2100"/>
              <a:buFont typeface="Helvetica Neue Light"/>
              <a:buNone/>
              <a:defRPr b="0" i="0" sz="2100" u="none" cap="none" strike="noStrike">
                <a:solidFill>
                  <a:srgbClr val="000000"/>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2100"/>
              <a:buFont typeface="Helvetica Neue Light"/>
              <a:buNone/>
              <a:defRPr b="0" i="0" sz="2100" u="none" cap="none" strike="noStrike">
                <a:solidFill>
                  <a:srgbClr val="000000"/>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2100"/>
              <a:buFont typeface="Helvetica Neue Light"/>
              <a:buNone/>
              <a:defRPr b="0" i="0" sz="2100" u="none" cap="none" strike="noStrike">
                <a:solidFill>
                  <a:srgbClr val="000000"/>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2100"/>
              <a:buFont typeface="Helvetica Neue Light"/>
              <a:buNone/>
              <a:defRPr b="0" i="0" sz="2100" u="none" cap="none" strike="noStrike">
                <a:solidFill>
                  <a:srgbClr val="000000"/>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2100"/>
              <a:buFont typeface="Helvetica Neue Light"/>
              <a:buNone/>
              <a:defRPr b="0" i="0" sz="2100" u="none" cap="none" strike="noStrike">
                <a:solidFill>
                  <a:srgbClr val="000000"/>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2100"/>
              <a:buFont typeface="Helvetica Neue Light"/>
              <a:buNone/>
              <a:defRPr b="0" i="0" sz="2100" u="none" cap="none" strike="noStrike">
                <a:solidFill>
                  <a:srgbClr val="000000"/>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2100"/>
              <a:buFont typeface="Helvetica Neue Light"/>
              <a:buNone/>
              <a:defRPr b="0" i="0" sz="21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名言語錄">
  <p:cSld name="TITLE_AND_BODY_1">
    <p:bg>
      <p:bgPr>
        <a:solidFill>
          <a:schemeClr val="lt1"/>
        </a:solidFill>
      </p:bgPr>
    </p:bg>
    <p:spTree>
      <p:nvGrpSpPr>
        <p:cNvPr id="183" name="Shape 183"/>
        <p:cNvGrpSpPr/>
        <p:nvPr/>
      </p:nvGrpSpPr>
      <p:grpSpPr>
        <a:xfrm>
          <a:off x="0" y="0"/>
          <a:ext cx="0" cy="0"/>
          <a:chOff x="0" y="0"/>
          <a:chExt cx="0" cy="0"/>
        </a:xfrm>
      </p:grpSpPr>
      <p:sp>
        <p:nvSpPr>
          <p:cNvPr id="184" name="Google Shape;184;p30"/>
          <p:cNvSpPr txBox="1"/>
          <p:nvPr/>
        </p:nvSpPr>
        <p:spPr>
          <a:xfrm>
            <a:off x="10615786" y="11430000"/>
            <a:ext cx="3152700" cy="571200"/>
          </a:xfrm>
          <a:prstGeom prst="rect">
            <a:avLst/>
          </a:prstGeom>
          <a:noFill/>
          <a:ln>
            <a:noFill/>
          </a:ln>
        </p:spPr>
        <p:txBody>
          <a:bodyPr anchorCtr="0" anchor="t" bIns="50800" lIns="50800" spcFirstLastPara="1" rIns="50800" wrap="square" tIns="50800">
            <a:noAutofit/>
          </a:bodyPr>
          <a:lstStyle/>
          <a:p>
            <a:pPr indent="0" lvl="0" marL="0" marR="0" rtl="0" algn="ctr">
              <a:lnSpc>
                <a:spcPct val="100000"/>
              </a:lnSpc>
              <a:spcBef>
                <a:spcPts val="0"/>
              </a:spcBef>
              <a:spcAft>
                <a:spcPts val="0"/>
              </a:spcAft>
              <a:buClr>
                <a:srgbClr val="000000"/>
              </a:buClr>
              <a:buSzPts val="2700"/>
              <a:buFont typeface="Arial"/>
              <a:buNone/>
            </a:pPr>
            <a:r>
              <a:rPr b="0" i="0" lang="en-US" sz="2700" u="none" cap="none" strike="noStrike">
                <a:solidFill>
                  <a:srgbClr val="000000"/>
                </a:solidFill>
                <a:latin typeface="Arial"/>
                <a:ea typeface="Arial"/>
                <a:cs typeface="Arial"/>
                <a:sym typeface="Arial"/>
              </a:rPr>
              <a:t>–</a:t>
            </a:r>
            <a:r>
              <a:rPr b="0" i="0" lang="en-US" sz="2100" u="none" cap="none" strike="noStrike">
                <a:solidFill>
                  <a:srgbClr val="000000"/>
                </a:solidFill>
                <a:latin typeface="Arial"/>
                <a:ea typeface="Arial"/>
                <a:cs typeface="Arial"/>
                <a:sym typeface="Arial"/>
              </a:rPr>
              <a:t> </a:t>
            </a:r>
            <a:r>
              <a:rPr b="0" i="0" lang="en-US" sz="2700" u="none" cap="none" strike="noStrike">
                <a:solidFill>
                  <a:srgbClr val="000000"/>
                </a:solidFill>
                <a:latin typeface="Arial"/>
                <a:ea typeface="Arial"/>
                <a:cs typeface="Arial"/>
                <a:sym typeface="Arial"/>
              </a:rPr>
              <a:t>台灣人工智慧學校</a:t>
            </a:r>
            <a:endParaRPr b="0" i="0" sz="1300" u="none" cap="none" strike="noStrike">
              <a:solidFill>
                <a:srgbClr val="000000"/>
              </a:solidFill>
              <a:latin typeface="Arial"/>
              <a:ea typeface="Arial"/>
              <a:cs typeface="Arial"/>
              <a:sym typeface="Arial"/>
            </a:endParaRPr>
          </a:p>
        </p:txBody>
      </p:sp>
      <p:sp>
        <p:nvSpPr>
          <p:cNvPr id="185" name="Google Shape;185;p30"/>
          <p:cNvSpPr txBox="1"/>
          <p:nvPr/>
        </p:nvSpPr>
        <p:spPr>
          <a:xfrm>
            <a:off x="5980336" y="3554517"/>
            <a:ext cx="12423300" cy="4913700"/>
          </a:xfrm>
          <a:prstGeom prst="rect">
            <a:avLst/>
          </a:prstGeom>
          <a:noFill/>
          <a:ln>
            <a:noFill/>
          </a:ln>
        </p:spPr>
        <p:txBody>
          <a:bodyPr anchorCtr="0" anchor="ctr" bIns="50800" lIns="50800" spcFirstLastPara="1" rIns="50800" wrap="square" tIns="50800">
            <a:noAutofit/>
          </a:bodyPr>
          <a:lstStyle/>
          <a:p>
            <a:pPr indent="0" lvl="0" marL="0" marR="0" rtl="0" algn="ctr">
              <a:lnSpc>
                <a:spcPct val="150000"/>
              </a:lnSpc>
              <a:spcBef>
                <a:spcPts val="0"/>
              </a:spcBef>
              <a:spcAft>
                <a:spcPts val="0"/>
              </a:spcAft>
              <a:buClr>
                <a:srgbClr val="000000"/>
              </a:buClr>
              <a:buSzPts val="4800"/>
              <a:buFont typeface="Arial"/>
              <a:buNone/>
            </a:pPr>
            <a:r>
              <a:rPr b="0" i="0" lang="en-US" sz="4800" u="none" cap="none" strike="noStrike">
                <a:solidFill>
                  <a:srgbClr val="000000"/>
                </a:solidFill>
                <a:latin typeface="Arial"/>
                <a:ea typeface="Arial"/>
                <a:cs typeface="Arial"/>
                <a:sym typeface="Arial"/>
              </a:rPr>
              <a:t>「版權聲明頁」</a:t>
            </a:r>
            <a:endParaRPr b="0" i="0" sz="1300" u="none" cap="none" strike="noStrike">
              <a:solidFill>
                <a:srgbClr val="000000"/>
              </a:solidFill>
              <a:latin typeface="Arial"/>
              <a:ea typeface="Arial"/>
              <a:cs typeface="Arial"/>
              <a:sym typeface="Arial"/>
            </a:endParaRPr>
          </a:p>
          <a:p>
            <a:pPr indent="0" lvl="0" marL="0" marR="0" rtl="0" algn="l">
              <a:lnSpc>
                <a:spcPct val="120000"/>
              </a:lnSpc>
              <a:spcBef>
                <a:spcPts val="0"/>
              </a:spcBef>
              <a:spcAft>
                <a:spcPts val="0"/>
              </a:spcAft>
              <a:buClr>
                <a:srgbClr val="000000"/>
              </a:buClr>
              <a:buSzPts val="3500"/>
              <a:buFont typeface="Arial"/>
              <a:buNone/>
            </a:pPr>
            <a:r>
              <a:rPr b="0" i="0" lang="en-US" sz="3500" u="none" cap="none" strike="noStrike">
                <a:solidFill>
                  <a:srgbClr val="000000"/>
                </a:solidFill>
                <a:latin typeface="Arial"/>
                <a:ea typeface="Arial"/>
                <a:cs typeface="Arial"/>
                <a:sym typeface="Arial"/>
              </a:rPr>
              <a:t>本投影片已經獲得作者授權台灣人工智慧學校得以使用於教學用途，如需取得重製權以及公開傳輸權需要透過台灣人工智慧學校取得著作人同意；如果需要修改本投影片著作，則需要取得改作權；另外，如果有需要以光碟或紙本等實體的方式傳播，則需要取得人工智慧學校散佈權。</a:t>
            </a:r>
            <a:endParaRPr b="0" i="0" sz="1300" u="none" cap="none" strike="noStrike">
              <a:solidFill>
                <a:srgbClr val="000000"/>
              </a:solidFill>
              <a:latin typeface="Arial"/>
              <a:ea typeface="Arial"/>
              <a:cs typeface="Arial"/>
              <a:sym typeface="Arial"/>
            </a:endParaRPr>
          </a:p>
        </p:txBody>
      </p:sp>
      <p:pic>
        <p:nvPicPr>
          <p:cNvPr descr="影像" id="186" name="Google Shape;186;p30"/>
          <p:cNvPicPr preferRelativeResize="0"/>
          <p:nvPr/>
        </p:nvPicPr>
        <p:blipFill rotWithShape="1">
          <a:blip r:embed="rId2">
            <a:alphaModFix amt="2990"/>
          </a:blip>
          <a:srcRect b="0" l="0" r="0" t="0"/>
          <a:stretch/>
        </p:blipFill>
        <p:spPr>
          <a:xfrm>
            <a:off x="6889691" y="2273896"/>
            <a:ext cx="10604438" cy="9168195"/>
          </a:xfrm>
          <a:prstGeom prst="rect">
            <a:avLst/>
          </a:prstGeom>
          <a:noFill/>
          <a:ln>
            <a:noFill/>
          </a:ln>
        </p:spPr>
      </p:pic>
      <p:sp>
        <p:nvSpPr>
          <p:cNvPr id="187" name="Google Shape;187;p30"/>
          <p:cNvSpPr txBox="1"/>
          <p:nvPr>
            <p:ph idx="12" type="sldNum"/>
          </p:nvPr>
        </p:nvSpPr>
        <p:spPr>
          <a:xfrm>
            <a:off x="11954104" y="13073061"/>
            <a:ext cx="466500" cy="477600"/>
          </a:xfrm>
          <a:prstGeom prst="rect">
            <a:avLst/>
          </a:prstGeom>
          <a:noFill/>
          <a:ln>
            <a:noFill/>
          </a:ln>
        </p:spPr>
        <p:txBody>
          <a:bodyPr anchorCtr="0" anchor="t" bIns="71400" lIns="71400" spcFirstLastPara="1" rIns="71400" wrap="square" tIns="71400">
            <a:noAutofit/>
          </a:bodyPr>
          <a:lstStyle>
            <a:lvl1pPr indent="0" lvl="0" marL="0" marR="0" algn="ctr">
              <a:lnSpc>
                <a:spcPct val="100000"/>
              </a:lnSpc>
              <a:spcBef>
                <a:spcPts val="0"/>
              </a:spcBef>
              <a:spcAft>
                <a:spcPts val="0"/>
              </a:spcAft>
              <a:buClr>
                <a:srgbClr val="000000"/>
              </a:buClr>
              <a:buSzPts val="2100"/>
              <a:buFont typeface="Helvetica Neue Light"/>
              <a:buNone/>
              <a:defRPr b="0" i="0" sz="2100" u="none" cap="none" strike="noStrike">
                <a:solidFill>
                  <a:srgbClr val="000000"/>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2100"/>
              <a:buFont typeface="Helvetica Neue Light"/>
              <a:buNone/>
              <a:defRPr b="0" i="0" sz="2100" u="none" cap="none" strike="noStrike">
                <a:solidFill>
                  <a:srgbClr val="000000"/>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2100"/>
              <a:buFont typeface="Helvetica Neue Light"/>
              <a:buNone/>
              <a:defRPr b="0" i="0" sz="2100" u="none" cap="none" strike="noStrike">
                <a:solidFill>
                  <a:srgbClr val="000000"/>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2100"/>
              <a:buFont typeface="Helvetica Neue Light"/>
              <a:buNone/>
              <a:defRPr b="0" i="0" sz="2100" u="none" cap="none" strike="noStrike">
                <a:solidFill>
                  <a:srgbClr val="000000"/>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2100"/>
              <a:buFont typeface="Helvetica Neue Light"/>
              <a:buNone/>
              <a:defRPr b="0" i="0" sz="2100" u="none" cap="none" strike="noStrike">
                <a:solidFill>
                  <a:srgbClr val="000000"/>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2100"/>
              <a:buFont typeface="Helvetica Neue Light"/>
              <a:buNone/>
              <a:defRPr b="0" i="0" sz="2100" u="none" cap="none" strike="noStrike">
                <a:solidFill>
                  <a:srgbClr val="000000"/>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2100"/>
              <a:buFont typeface="Helvetica Neue Light"/>
              <a:buNone/>
              <a:defRPr b="0" i="0" sz="2100" u="none" cap="none" strike="noStrike">
                <a:solidFill>
                  <a:srgbClr val="000000"/>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2100"/>
              <a:buFont typeface="Helvetica Neue Light"/>
              <a:buNone/>
              <a:defRPr b="0" i="0" sz="2100" u="none" cap="none" strike="noStrike">
                <a:solidFill>
                  <a:srgbClr val="000000"/>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2100"/>
              <a:buFont typeface="Helvetica Neue Light"/>
              <a:buNone/>
              <a:defRPr b="0" i="0" sz="21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大標題 - 中央">
  <p:cSld name="大標題 - 中央">
    <p:bg>
      <p:bgPr>
        <a:solidFill>
          <a:schemeClr val="lt1"/>
        </a:solidFill>
      </p:bgPr>
    </p:bg>
    <p:spTree>
      <p:nvGrpSpPr>
        <p:cNvPr id="188" name="Shape 188"/>
        <p:cNvGrpSpPr/>
        <p:nvPr/>
      </p:nvGrpSpPr>
      <p:grpSpPr>
        <a:xfrm>
          <a:off x="0" y="0"/>
          <a:ext cx="0" cy="0"/>
          <a:chOff x="0" y="0"/>
          <a:chExt cx="0" cy="0"/>
        </a:xfrm>
      </p:grpSpPr>
      <p:sp>
        <p:nvSpPr>
          <p:cNvPr id="189" name="Google Shape;189;p31"/>
          <p:cNvSpPr txBox="1"/>
          <p:nvPr>
            <p:ph type="title"/>
          </p:nvPr>
        </p:nvSpPr>
        <p:spPr>
          <a:xfrm>
            <a:off x="2836901" y="7835210"/>
            <a:ext cx="14715900" cy="4643100"/>
          </a:xfrm>
          <a:prstGeom prst="rect">
            <a:avLst/>
          </a:prstGeom>
          <a:noFill/>
          <a:ln>
            <a:noFill/>
          </a:ln>
        </p:spPr>
        <p:txBody>
          <a:bodyPr anchorCtr="0" anchor="t" bIns="71400" lIns="71400" spcFirstLastPara="1" rIns="71400" wrap="square" tIns="71400">
            <a:noAutofit/>
          </a:bodyPr>
          <a:lstStyle>
            <a:lvl1pPr lvl="0" marR="0" algn="l">
              <a:lnSpc>
                <a:spcPct val="100000"/>
              </a:lnSpc>
              <a:spcBef>
                <a:spcPts val="0"/>
              </a:spcBef>
              <a:spcAft>
                <a:spcPts val="0"/>
              </a:spcAft>
              <a:buClr>
                <a:srgbClr val="56BADC"/>
              </a:buClr>
              <a:buSzPts val="11200"/>
              <a:buFont typeface="Arial"/>
              <a:buNone/>
              <a:defRPr b="0" i="0" sz="11200" u="none" cap="none" strike="noStrike">
                <a:solidFill>
                  <a:srgbClr val="56BADC"/>
                </a:solidFill>
                <a:latin typeface="Arial"/>
                <a:ea typeface="Arial"/>
                <a:cs typeface="Arial"/>
                <a:sym typeface="Arial"/>
              </a:defRPr>
            </a:lvl1pPr>
            <a:lvl2pPr lvl="1" marR="0" algn="l">
              <a:lnSpc>
                <a:spcPct val="100000"/>
              </a:lnSpc>
              <a:spcBef>
                <a:spcPts val="0"/>
              </a:spcBef>
              <a:spcAft>
                <a:spcPts val="0"/>
              </a:spcAft>
              <a:buClr>
                <a:srgbClr val="1A1A1A"/>
              </a:buClr>
              <a:buSzPts val="6900"/>
              <a:buFont typeface="Arial"/>
              <a:buNone/>
              <a:defRPr b="0" i="0" sz="6900" u="none" cap="none" strike="noStrike">
                <a:solidFill>
                  <a:srgbClr val="1A1A1A"/>
                </a:solidFill>
                <a:latin typeface="Arial"/>
                <a:ea typeface="Arial"/>
                <a:cs typeface="Arial"/>
                <a:sym typeface="Arial"/>
              </a:defRPr>
            </a:lvl2pPr>
            <a:lvl3pPr lvl="2" marR="0" algn="l">
              <a:lnSpc>
                <a:spcPct val="100000"/>
              </a:lnSpc>
              <a:spcBef>
                <a:spcPts val="0"/>
              </a:spcBef>
              <a:spcAft>
                <a:spcPts val="0"/>
              </a:spcAft>
              <a:buClr>
                <a:srgbClr val="1A1A1A"/>
              </a:buClr>
              <a:buSzPts val="6900"/>
              <a:buFont typeface="Arial"/>
              <a:buNone/>
              <a:defRPr b="0" i="0" sz="6900" u="none" cap="none" strike="noStrike">
                <a:solidFill>
                  <a:srgbClr val="1A1A1A"/>
                </a:solidFill>
                <a:latin typeface="Arial"/>
                <a:ea typeface="Arial"/>
                <a:cs typeface="Arial"/>
                <a:sym typeface="Arial"/>
              </a:defRPr>
            </a:lvl3pPr>
            <a:lvl4pPr lvl="3" marR="0" algn="l">
              <a:lnSpc>
                <a:spcPct val="100000"/>
              </a:lnSpc>
              <a:spcBef>
                <a:spcPts val="0"/>
              </a:spcBef>
              <a:spcAft>
                <a:spcPts val="0"/>
              </a:spcAft>
              <a:buClr>
                <a:srgbClr val="1A1A1A"/>
              </a:buClr>
              <a:buSzPts val="6900"/>
              <a:buFont typeface="Arial"/>
              <a:buNone/>
              <a:defRPr b="0" i="0" sz="6900" u="none" cap="none" strike="noStrike">
                <a:solidFill>
                  <a:srgbClr val="1A1A1A"/>
                </a:solidFill>
                <a:latin typeface="Arial"/>
                <a:ea typeface="Arial"/>
                <a:cs typeface="Arial"/>
                <a:sym typeface="Arial"/>
              </a:defRPr>
            </a:lvl4pPr>
            <a:lvl5pPr lvl="4" marR="0" algn="l">
              <a:lnSpc>
                <a:spcPct val="100000"/>
              </a:lnSpc>
              <a:spcBef>
                <a:spcPts val="0"/>
              </a:spcBef>
              <a:spcAft>
                <a:spcPts val="0"/>
              </a:spcAft>
              <a:buClr>
                <a:srgbClr val="1A1A1A"/>
              </a:buClr>
              <a:buSzPts val="6900"/>
              <a:buFont typeface="Arial"/>
              <a:buNone/>
              <a:defRPr b="0" i="0" sz="6900" u="none" cap="none" strike="noStrike">
                <a:solidFill>
                  <a:srgbClr val="1A1A1A"/>
                </a:solidFill>
                <a:latin typeface="Arial"/>
                <a:ea typeface="Arial"/>
                <a:cs typeface="Arial"/>
                <a:sym typeface="Arial"/>
              </a:defRPr>
            </a:lvl5pPr>
            <a:lvl6pPr lvl="5" marR="0" algn="l">
              <a:lnSpc>
                <a:spcPct val="100000"/>
              </a:lnSpc>
              <a:spcBef>
                <a:spcPts val="0"/>
              </a:spcBef>
              <a:spcAft>
                <a:spcPts val="0"/>
              </a:spcAft>
              <a:buClr>
                <a:srgbClr val="1A1A1A"/>
              </a:buClr>
              <a:buSzPts val="6900"/>
              <a:buFont typeface="Arial"/>
              <a:buNone/>
              <a:defRPr b="0" i="0" sz="6900" u="none" cap="none" strike="noStrike">
                <a:solidFill>
                  <a:srgbClr val="1A1A1A"/>
                </a:solidFill>
                <a:latin typeface="Arial"/>
                <a:ea typeface="Arial"/>
                <a:cs typeface="Arial"/>
                <a:sym typeface="Arial"/>
              </a:defRPr>
            </a:lvl6pPr>
            <a:lvl7pPr lvl="6" marR="0" algn="l">
              <a:lnSpc>
                <a:spcPct val="100000"/>
              </a:lnSpc>
              <a:spcBef>
                <a:spcPts val="0"/>
              </a:spcBef>
              <a:spcAft>
                <a:spcPts val="0"/>
              </a:spcAft>
              <a:buClr>
                <a:srgbClr val="1A1A1A"/>
              </a:buClr>
              <a:buSzPts val="6900"/>
              <a:buFont typeface="Arial"/>
              <a:buNone/>
              <a:defRPr b="0" i="0" sz="6900" u="none" cap="none" strike="noStrike">
                <a:solidFill>
                  <a:srgbClr val="1A1A1A"/>
                </a:solidFill>
                <a:latin typeface="Arial"/>
                <a:ea typeface="Arial"/>
                <a:cs typeface="Arial"/>
                <a:sym typeface="Arial"/>
              </a:defRPr>
            </a:lvl7pPr>
            <a:lvl8pPr lvl="7" marR="0" algn="l">
              <a:lnSpc>
                <a:spcPct val="100000"/>
              </a:lnSpc>
              <a:spcBef>
                <a:spcPts val="0"/>
              </a:spcBef>
              <a:spcAft>
                <a:spcPts val="0"/>
              </a:spcAft>
              <a:buClr>
                <a:srgbClr val="1A1A1A"/>
              </a:buClr>
              <a:buSzPts val="6900"/>
              <a:buFont typeface="Arial"/>
              <a:buNone/>
              <a:defRPr b="0" i="0" sz="6900" u="none" cap="none" strike="noStrike">
                <a:solidFill>
                  <a:srgbClr val="1A1A1A"/>
                </a:solidFill>
                <a:latin typeface="Arial"/>
                <a:ea typeface="Arial"/>
                <a:cs typeface="Arial"/>
                <a:sym typeface="Arial"/>
              </a:defRPr>
            </a:lvl8pPr>
            <a:lvl9pPr lvl="8" marR="0" algn="l">
              <a:lnSpc>
                <a:spcPct val="100000"/>
              </a:lnSpc>
              <a:spcBef>
                <a:spcPts val="0"/>
              </a:spcBef>
              <a:spcAft>
                <a:spcPts val="0"/>
              </a:spcAft>
              <a:buClr>
                <a:srgbClr val="1A1A1A"/>
              </a:buClr>
              <a:buSzPts val="6900"/>
              <a:buFont typeface="Arial"/>
              <a:buNone/>
              <a:defRPr b="0" i="0" sz="6900" u="none" cap="none" strike="noStrike">
                <a:solidFill>
                  <a:srgbClr val="1A1A1A"/>
                </a:solidFill>
                <a:latin typeface="Arial"/>
                <a:ea typeface="Arial"/>
                <a:cs typeface="Arial"/>
                <a:sym typeface="Arial"/>
              </a:defRPr>
            </a:lvl9pPr>
          </a:lstStyle>
          <a:p/>
        </p:txBody>
      </p:sp>
      <p:grpSp>
        <p:nvGrpSpPr>
          <p:cNvPr id="190" name="Google Shape;190;p31"/>
          <p:cNvGrpSpPr/>
          <p:nvPr/>
        </p:nvGrpSpPr>
        <p:grpSpPr>
          <a:xfrm>
            <a:off x="2867659" y="7705365"/>
            <a:ext cx="17391040" cy="46200"/>
            <a:chOff x="0" y="0"/>
            <a:chExt cx="17391040" cy="46200"/>
          </a:xfrm>
        </p:grpSpPr>
        <p:sp>
          <p:nvSpPr>
            <p:cNvPr id="191" name="Google Shape;191;p31"/>
            <p:cNvSpPr/>
            <p:nvPr/>
          </p:nvSpPr>
          <p:spPr>
            <a:xfrm>
              <a:off x="0" y="0"/>
              <a:ext cx="5231700" cy="46200"/>
            </a:xfrm>
            <a:prstGeom prst="rect">
              <a:avLst/>
            </a:prstGeom>
            <a:solidFill>
              <a:srgbClr val="D66962"/>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1" i="0" sz="3200" u="none" cap="none" strike="noStrike">
                <a:solidFill>
                  <a:srgbClr val="000000"/>
                </a:solidFill>
                <a:latin typeface="Helvetica Neue"/>
                <a:ea typeface="Helvetica Neue"/>
                <a:cs typeface="Helvetica Neue"/>
                <a:sym typeface="Helvetica Neue"/>
              </a:endParaRPr>
            </a:p>
          </p:txBody>
        </p:sp>
        <p:sp>
          <p:nvSpPr>
            <p:cNvPr id="192" name="Google Shape;192;p31"/>
            <p:cNvSpPr/>
            <p:nvPr/>
          </p:nvSpPr>
          <p:spPr>
            <a:xfrm>
              <a:off x="5204271" y="0"/>
              <a:ext cx="6982500" cy="46200"/>
            </a:xfrm>
            <a:prstGeom prst="rect">
              <a:avLst/>
            </a:prstGeom>
            <a:solidFill>
              <a:srgbClr val="EFBA57"/>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1" i="0" sz="3200" u="none" cap="none" strike="noStrike">
                <a:solidFill>
                  <a:srgbClr val="000000"/>
                </a:solidFill>
                <a:latin typeface="Helvetica Neue"/>
                <a:ea typeface="Helvetica Neue"/>
                <a:cs typeface="Helvetica Neue"/>
                <a:sym typeface="Helvetica Neue"/>
              </a:endParaRPr>
            </a:p>
          </p:txBody>
        </p:sp>
        <p:sp>
          <p:nvSpPr>
            <p:cNvPr id="193" name="Google Shape;193;p31"/>
            <p:cNvSpPr/>
            <p:nvPr/>
          </p:nvSpPr>
          <p:spPr>
            <a:xfrm>
              <a:off x="12160240" y="0"/>
              <a:ext cx="5230800" cy="46200"/>
            </a:xfrm>
            <a:prstGeom prst="rect">
              <a:avLst/>
            </a:prstGeom>
            <a:solidFill>
              <a:srgbClr val="3068AA"/>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1" i="0" sz="3200" u="none" cap="none" strike="noStrike">
                <a:solidFill>
                  <a:srgbClr val="000000"/>
                </a:solidFill>
                <a:latin typeface="Helvetica Neue"/>
                <a:ea typeface="Helvetica Neue"/>
                <a:cs typeface="Helvetica Neue"/>
                <a:sym typeface="Helvetica Neue"/>
              </a:endParaRPr>
            </a:p>
          </p:txBody>
        </p:sp>
      </p:grpSp>
      <p:sp>
        <p:nvSpPr>
          <p:cNvPr id="194" name="Google Shape;194;p31"/>
          <p:cNvSpPr txBox="1"/>
          <p:nvPr>
            <p:ph idx="1" type="body"/>
          </p:nvPr>
        </p:nvSpPr>
        <p:spPr>
          <a:xfrm>
            <a:off x="2988203" y="6032261"/>
            <a:ext cx="14715900" cy="1589700"/>
          </a:xfrm>
          <a:prstGeom prst="rect">
            <a:avLst/>
          </a:prstGeom>
          <a:noFill/>
          <a:ln>
            <a:noFill/>
          </a:ln>
        </p:spPr>
        <p:txBody>
          <a:bodyPr anchorCtr="0" anchor="t" bIns="71400" lIns="71400" spcFirstLastPara="1" rIns="71400" wrap="square" tIns="71400">
            <a:noAutofit/>
          </a:bodyPr>
          <a:lstStyle>
            <a:lvl1pPr indent="-228600" lvl="0" marL="457200" marR="0" algn="l">
              <a:lnSpc>
                <a:spcPct val="80000"/>
              </a:lnSpc>
              <a:spcBef>
                <a:spcPts val="3200"/>
              </a:spcBef>
              <a:spcAft>
                <a:spcPts val="0"/>
              </a:spcAft>
              <a:buClr>
                <a:srgbClr val="A6AAA9"/>
              </a:buClr>
              <a:buSzPts val="6700"/>
              <a:buFont typeface="Arial"/>
              <a:buNone/>
              <a:defRPr b="0" i="0" sz="6700" u="none" cap="none" strike="noStrike">
                <a:solidFill>
                  <a:srgbClr val="A6AAA9"/>
                </a:solidFill>
                <a:latin typeface="Arial"/>
                <a:ea typeface="Arial"/>
                <a:cs typeface="Arial"/>
                <a:sym typeface="Arial"/>
              </a:defRPr>
            </a:lvl1pPr>
            <a:lvl2pPr indent="-228600" lvl="1" marL="914400" marR="0" algn="l">
              <a:lnSpc>
                <a:spcPct val="80000"/>
              </a:lnSpc>
              <a:spcBef>
                <a:spcPts val="3200"/>
              </a:spcBef>
              <a:spcAft>
                <a:spcPts val="0"/>
              </a:spcAft>
              <a:buClr>
                <a:srgbClr val="A6AAA9"/>
              </a:buClr>
              <a:buSzPts val="6700"/>
              <a:buFont typeface="Arial"/>
              <a:buNone/>
              <a:defRPr b="0" i="0" sz="6700" u="none" cap="none" strike="noStrike">
                <a:solidFill>
                  <a:srgbClr val="A6AAA9"/>
                </a:solidFill>
                <a:latin typeface="Arial"/>
                <a:ea typeface="Arial"/>
                <a:cs typeface="Arial"/>
                <a:sym typeface="Arial"/>
              </a:defRPr>
            </a:lvl2pPr>
            <a:lvl3pPr indent="-228600" lvl="2" marL="1371600" marR="0" algn="l">
              <a:lnSpc>
                <a:spcPct val="80000"/>
              </a:lnSpc>
              <a:spcBef>
                <a:spcPts val="3200"/>
              </a:spcBef>
              <a:spcAft>
                <a:spcPts val="0"/>
              </a:spcAft>
              <a:buClr>
                <a:srgbClr val="A6AAA9"/>
              </a:buClr>
              <a:buSzPts val="6700"/>
              <a:buFont typeface="Arial"/>
              <a:buNone/>
              <a:defRPr b="0" i="0" sz="6700" u="none" cap="none" strike="noStrike">
                <a:solidFill>
                  <a:srgbClr val="A6AAA9"/>
                </a:solidFill>
                <a:latin typeface="Arial"/>
                <a:ea typeface="Arial"/>
                <a:cs typeface="Arial"/>
                <a:sym typeface="Arial"/>
              </a:defRPr>
            </a:lvl3pPr>
            <a:lvl4pPr indent="-228600" lvl="3" marL="1828800" marR="0" algn="l">
              <a:lnSpc>
                <a:spcPct val="80000"/>
              </a:lnSpc>
              <a:spcBef>
                <a:spcPts val="3200"/>
              </a:spcBef>
              <a:spcAft>
                <a:spcPts val="0"/>
              </a:spcAft>
              <a:buClr>
                <a:srgbClr val="A6AAA9"/>
              </a:buClr>
              <a:buSzPts val="6700"/>
              <a:buFont typeface="Arial"/>
              <a:buNone/>
              <a:defRPr b="0" i="0" sz="6700" u="none" cap="none" strike="noStrike">
                <a:solidFill>
                  <a:srgbClr val="A6AAA9"/>
                </a:solidFill>
                <a:latin typeface="Arial"/>
                <a:ea typeface="Arial"/>
                <a:cs typeface="Arial"/>
                <a:sym typeface="Arial"/>
              </a:defRPr>
            </a:lvl4pPr>
            <a:lvl5pPr indent="-228600" lvl="4" marL="2286000" marR="0" algn="l">
              <a:lnSpc>
                <a:spcPct val="80000"/>
              </a:lnSpc>
              <a:spcBef>
                <a:spcPts val="3200"/>
              </a:spcBef>
              <a:spcAft>
                <a:spcPts val="0"/>
              </a:spcAft>
              <a:buClr>
                <a:srgbClr val="A6AAA9"/>
              </a:buClr>
              <a:buSzPts val="6700"/>
              <a:buFont typeface="Arial"/>
              <a:buNone/>
              <a:defRPr b="0" i="0" sz="6700" u="none" cap="none" strike="noStrike">
                <a:solidFill>
                  <a:srgbClr val="A6AAA9"/>
                </a:solidFill>
                <a:latin typeface="Arial"/>
                <a:ea typeface="Arial"/>
                <a:cs typeface="Arial"/>
                <a:sym typeface="Arial"/>
              </a:defRPr>
            </a:lvl5pPr>
            <a:lvl6pPr indent="-635000" lvl="5" marL="2743200" marR="0" algn="l">
              <a:lnSpc>
                <a:spcPct val="100000"/>
              </a:lnSpc>
              <a:spcBef>
                <a:spcPts val="5900"/>
              </a:spcBef>
              <a:spcAft>
                <a:spcPts val="0"/>
              </a:spcAft>
              <a:buClr>
                <a:srgbClr val="000000"/>
              </a:buClr>
              <a:buSzPts val="6400"/>
              <a:buFont typeface="Helvetica Neue"/>
              <a:buChar char="•"/>
              <a:defRPr b="0" i="0" sz="4500" u="none" cap="none" strike="noStrike">
                <a:solidFill>
                  <a:srgbClr val="000000"/>
                </a:solidFill>
                <a:latin typeface="Helvetica Neue"/>
                <a:ea typeface="Helvetica Neue"/>
                <a:cs typeface="Helvetica Neue"/>
                <a:sym typeface="Helvetica Neue"/>
              </a:defRPr>
            </a:lvl6pPr>
            <a:lvl7pPr indent="-635000" lvl="6" marL="3200400" marR="0" algn="l">
              <a:lnSpc>
                <a:spcPct val="100000"/>
              </a:lnSpc>
              <a:spcBef>
                <a:spcPts val="5900"/>
              </a:spcBef>
              <a:spcAft>
                <a:spcPts val="0"/>
              </a:spcAft>
              <a:buClr>
                <a:srgbClr val="000000"/>
              </a:buClr>
              <a:buSzPts val="6400"/>
              <a:buFont typeface="Helvetica Neue"/>
              <a:buChar char="•"/>
              <a:defRPr b="0" i="0" sz="4500" u="none" cap="none" strike="noStrike">
                <a:solidFill>
                  <a:srgbClr val="000000"/>
                </a:solidFill>
                <a:latin typeface="Helvetica Neue"/>
                <a:ea typeface="Helvetica Neue"/>
                <a:cs typeface="Helvetica Neue"/>
                <a:sym typeface="Helvetica Neue"/>
              </a:defRPr>
            </a:lvl7pPr>
            <a:lvl8pPr indent="-635000" lvl="7" marL="3657600" marR="0" algn="l">
              <a:lnSpc>
                <a:spcPct val="100000"/>
              </a:lnSpc>
              <a:spcBef>
                <a:spcPts val="5900"/>
              </a:spcBef>
              <a:spcAft>
                <a:spcPts val="0"/>
              </a:spcAft>
              <a:buClr>
                <a:srgbClr val="000000"/>
              </a:buClr>
              <a:buSzPts val="6400"/>
              <a:buFont typeface="Helvetica Neue"/>
              <a:buChar char="•"/>
              <a:defRPr b="0" i="0" sz="4500" u="none" cap="none" strike="noStrike">
                <a:solidFill>
                  <a:srgbClr val="000000"/>
                </a:solidFill>
                <a:latin typeface="Helvetica Neue"/>
                <a:ea typeface="Helvetica Neue"/>
                <a:cs typeface="Helvetica Neue"/>
                <a:sym typeface="Helvetica Neue"/>
              </a:defRPr>
            </a:lvl8pPr>
            <a:lvl9pPr indent="-635000" lvl="8" marL="4114800" marR="0" algn="l">
              <a:lnSpc>
                <a:spcPct val="100000"/>
              </a:lnSpc>
              <a:spcBef>
                <a:spcPts val="5900"/>
              </a:spcBef>
              <a:spcAft>
                <a:spcPts val="0"/>
              </a:spcAft>
              <a:buClr>
                <a:srgbClr val="000000"/>
              </a:buClr>
              <a:buSzPts val="6400"/>
              <a:buFont typeface="Helvetica Neue"/>
              <a:buChar char="•"/>
              <a:defRPr b="0" i="0" sz="4500" u="none" cap="none" strike="noStrike">
                <a:solidFill>
                  <a:srgbClr val="000000"/>
                </a:solidFill>
                <a:latin typeface="Helvetica Neue"/>
                <a:ea typeface="Helvetica Neue"/>
                <a:cs typeface="Helvetica Neue"/>
                <a:sym typeface="Helvetica Neue"/>
              </a:defRPr>
            </a:lvl9pPr>
          </a:lstStyle>
          <a:p/>
        </p:txBody>
      </p:sp>
      <p:pic>
        <p:nvPicPr>
          <p:cNvPr descr="影像" id="195" name="Google Shape;195;p31"/>
          <p:cNvPicPr preferRelativeResize="0"/>
          <p:nvPr/>
        </p:nvPicPr>
        <p:blipFill rotWithShape="1">
          <a:blip r:embed="rId2">
            <a:alphaModFix amt="18340"/>
          </a:blip>
          <a:srcRect b="0" l="0" r="0" t="0"/>
          <a:stretch/>
        </p:blipFill>
        <p:spPr>
          <a:xfrm>
            <a:off x="20350027" y="12985123"/>
            <a:ext cx="3897694" cy="514864"/>
          </a:xfrm>
          <a:prstGeom prst="rect">
            <a:avLst/>
          </a:prstGeom>
          <a:noFill/>
          <a:ln>
            <a:noFill/>
          </a:ln>
        </p:spPr>
      </p:pic>
      <p:sp>
        <p:nvSpPr>
          <p:cNvPr id="196" name="Google Shape;196;p31"/>
          <p:cNvSpPr txBox="1"/>
          <p:nvPr>
            <p:ph idx="12" type="sldNum"/>
          </p:nvPr>
        </p:nvSpPr>
        <p:spPr>
          <a:xfrm>
            <a:off x="11954104" y="13073061"/>
            <a:ext cx="466500" cy="477600"/>
          </a:xfrm>
          <a:prstGeom prst="rect">
            <a:avLst/>
          </a:prstGeom>
          <a:noFill/>
          <a:ln>
            <a:noFill/>
          </a:ln>
        </p:spPr>
        <p:txBody>
          <a:bodyPr anchorCtr="0" anchor="t" bIns="71400" lIns="71400" spcFirstLastPara="1" rIns="71400" wrap="square" tIns="71400">
            <a:noAutofit/>
          </a:bodyPr>
          <a:lstStyle>
            <a:lvl1pPr indent="0" lvl="0" marL="0" marR="0" algn="ctr">
              <a:lnSpc>
                <a:spcPct val="100000"/>
              </a:lnSpc>
              <a:spcBef>
                <a:spcPts val="0"/>
              </a:spcBef>
              <a:spcAft>
                <a:spcPts val="0"/>
              </a:spcAft>
              <a:buClr>
                <a:srgbClr val="000000"/>
              </a:buClr>
              <a:buSzPts val="2100"/>
              <a:buFont typeface="Helvetica Neue Light"/>
              <a:buNone/>
              <a:defRPr b="0" i="0" sz="2100" u="none" cap="none" strike="noStrike">
                <a:solidFill>
                  <a:srgbClr val="000000"/>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2100"/>
              <a:buFont typeface="Helvetica Neue Light"/>
              <a:buNone/>
              <a:defRPr b="0" i="0" sz="2100" u="none" cap="none" strike="noStrike">
                <a:solidFill>
                  <a:srgbClr val="000000"/>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2100"/>
              <a:buFont typeface="Helvetica Neue Light"/>
              <a:buNone/>
              <a:defRPr b="0" i="0" sz="2100" u="none" cap="none" strike="noStrike">
                <a:solidFill>
                  <a:srgbClr val="000000"/>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2100"/>
              <a:buFont typeface="Helvetica Neue Light"/>
              <a:buNone/>
              <a:defRPr b="0" i="0" sz="2100" u="none" cap="none" strike="noStrike">
                <a:solidFill>
                  <a:srgbClr val="000000"/>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2100"/>
              <a:buFont typeface="Helvetica Neue Light"/>
              <a:buNone/>
              <a:defRPr b="0" i="0" sz="2100" u="none" cap="none" strike="noStrike">
                <a:solidFill>
                  <a:srgbClr val="000000"/>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2100"/>
              <a:buFont typeface="Helvetica Neue Light"/>
              <a:buNone/>
              <a:defRPr b="0" i="0" sz="2100" u="none" cap="none" strike="noStrike">
                <a:solidFill>
                  <a:srgbClr val="000000"/>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2100"/>
              <a:buFont typeface="Helvetica Neue Light"/>
              <a:buNone/>
              <a:defRPr b="0" i="0" sz="2100" u="none" cap="none" strike="noStrike">
                <a:solidFill>
                  <a:srgbClr val="000000"/>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2100"/>
              <a:buFont typeface="Helvetica Neue Light"/>
              <a:buNone/>
              <a:defRPr b="0" i="0" sz="2100" u="none" cap="none" strike="noStrike">
                <a:solidFill>
                  <a:srgbClr val="000000"/>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2100"/>
              <a:buFont typeface="Helvetica Neue Light"/>
              <a:buNone/>
              <a:defRPr b="0" i="0" sz="21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項目符號">
  <p:cSld name="項目符號">
    <p:bg>
      <p:bgPr>
        <a:solidFill>
          <a:schemeClr val="lt1"/>
        </a:solidFill>
      </p:bgPr>
    </p:bg>
    <p:spTree>
      <p:nvGrpSpPr>
        <p:cNvPr id="197" name="Shape 197"/>
        <p:cNvGrpSpPr/>
        <p:nvPr/>
      </p:nvGrpSpPr>
      <p:grpSpPr>
        <a:xfrm>
          <a:off x="0" y="0"/>
          <a:ext cx="0" cy="0"/>
          <a:chOff x="0" y="0"/>
          <a:chExt cx="0" cy="0"/>
        </a:xfrm>
      </p:grpSpPr>
      <p:sp>
        <p:nvSpPr>
          <p:cNvPr id="198" name="Google Shape;198;p32"/>
          <p:cNvSpPr txBox="1"/>
          <p:nvPr>
            <p:ph idx="1" type="body"/>
          </p:nvPr>
        </p:nvSpPr>
        <p:spPr>
          <a:xfrm>
            <a:off x="4387453" y="1785936"/>
            <a:ext cx="15608700" cy="10143900"/>
          </a:xfrm>
          <a:prstGeom prst="rect">
            <a:avLst/>
          </a:prstGeom>
          <a:noFill/>
          <a:ln>
            <a:noFill/>
          </a:ln>
        </p:spPr>
        <p:txBody>
          <a:bodyPr anchorCtr="0" anchor="ctr" bIns="71400" lIns="71400" spcFirstLastPara="1" rIns="71400" wrap="square" tIns="71400">
            <a:noAutofit/>
          </a:bodyPr>
          <a:lstStyle>
            <a:lvl1pPr indent="-635000" lvl="0" marL="457200" marR="0" algn="l">
              <a:lnSpc>
                <a:spcPct val="100000"/>
              </a:lnSpc>
              <a:spcBef>
                <a:spcPts val="5900"/>
              </a:spcBef>
              <a:spcAft>
                <a:spcPts val="0"/>
              </a:spcAft>
              <a:buClr>
                <a:srgbClr val="000000"/>
              </a:buClr>
              <a:buSzPts val="6400"/>
              <a:buFont typeface="Helvetica Neue"/>
              <a:buChar char="•"/>
              <a:defRPr b="0" i="0" sz="4500" u="none" cap="none" strike="noStrike">
                <a:solidFill>
                  <a:srgbClr val="000000"/>
                </a:solidFill>
                <a:latin typeface="Helvetica Neue"/>
                <a:ea typeface="Helvetica Neue"/>
                <a:cs typeface="Helvetica Neue"/>
                <a:sym typeface="Helvetica Neue"/>
              </a:defRPr>
            </a:lvl1pPr>
            <a:lvl2pPr indent="-635000" lvl="1" marL="914400" marR="0" algn="l">
              <a:lnSpc>
                <a:spcPct val="100000"/>
              </a:lnSpc>
              <a:spcBef>
                <a:spcPts val="5900"/>
              </a:spcBef>
              <a:spcAft>
                <a:spcPts val="0"/>
              </a:spcAft>
              <a:buClr>
                <a:srgbClr val="000000"/>
              </a:buClr>
              <a:buSzPts val="6400"/>
              <a:buFont typeface="Helvetica Neue"/>
              <a:buChar char="•"/>
              <a:defRPr b="0" i="0" sz="4500" u="none" cap="none" strike="noStrike">
                <a:solidFill>
                  <a:srgbClr val="000000"/>
                </a:solidFill>
                <a:latin typeface="Helvetica Neue"/>
                <a:ea typeface="Helvetica Neue"/>
                <a:cs typeface="Helvetica Neue"/>
                <a:sym typeface="Helvetica Neue"/>
              </a:defRPr>
            </a:lvl2pPr>
            <a:lvl3pPr indent="-635000" lvl="2" marL="1371600" marR="0" algn="l">
              <a:lnSpc>
                <a:spcPct val="100000"/>
              </a:lnSpc>
              <a:spcBef>
                <a:spcPts val="5900"/>
              </a:spcBef>
              <a:spcAft>
                <a:spcPts val="0"/>
              </a:spcAft>
              <a:buClr>
                <a:srgbClr val="000000"/>
              </a:buClr>
              <a:buSzPts val="6400"/>
              <a:buFont typeface="Helvetica Neue"/>
              <a:buChar char="•"/>
              <a:defRPr b="0" i="0" sz="4500" u="none" cap="none" strike="noStrike">
                <a:solidFill>
                  <a:srgbClr val="000000"/>
                </a:solidFill>
                <a:latin typeface="Helvetica Neue"/>
                <a:ea typeface="Helvetica Neue"/>
                <a:cs typeface="Helvetica Neue"/>
                <a:sym typeface="Helvetica Neue"/>
              </a:defRPr>
            </a:lvl3pPr>
            <a:lvl4pPr indent="-635000" lvl="3" marL="1828800" marR="0" algn="l">
              <a:lnSpc>
                <a:spcPct val="100000"/>
              </a:lnSpc>
              <a:spcBef>
                <a:spcPts val="5900"/>
              </a:spcBef>
              <a:spcAft>
                <a:spcPts val="0"/>
              </a:spcAft>
              <a:buClr>
                <a:srgbClr val="000000"/>
              </a:buClr>
              <a:buSzPts val="6400"/>
              <a:buFont typeface="Helvetica Neue"/>
              <a:buChar char="•"/>
              <a:defRPr b="0" i="0" sz="4500" u="none" cap="none" strike="noStrike">
                <a:solidFill>
                  <a:srgbClr val="000000"/>
                </a:solidFill>
                <a:latin typeface="Helvetica Neue"/>
                <a:ea typeface="Helvetica Neue"/>
                <a:cs typeface="Helvetica Neue"/>
                <a:sym typeface="Helvetica Neue"/>
              </a:defRPr>
            </a:lvl4pPr>
            <a:lvl5pPr indent="-635000" lvl="4" marL="2286000" marR="0" algn="l">
              <a:lnSpc>
                <a:spcPct val="100000"/>
              </a:lnSpc>
              <a:spcBef>
                <a:spcPts val="5900"/>
              </a:spcBef>
              <a:spcAft>
                <a:spcPts val="0"/>
              </a:spcAft>
              <a:buClr>
                <a:srgbClr val="000000"/>
              </a:buClr>
              <a:buSzPts val="6400"/>
              <a:buFont typeface="Helvetica Neue"/>
              <a:buChar char="•"/>
              <a:defRPr b="0" i="0" sz="4500" u="none" cap="none" strike="noStrike">
                <a:solidFill>
                  <a:srgbClr val="000000"/>
                </a:solidFill>
                <a:latin typeface="Helvetica Neue"/>
                <a:ea typeface="Helvetica Neue"/>
                <a:cs typeface="Helvetica Neue"/>
                <a:sym typeface="Helvetica Neue"/>
              </a:defRPr>
            </a:lvl5pPr>
            <a:lvl6pPr indent="-635000" lvl="5" marL="2743200" marR="0" algn="l">
              <a:lnSpc>
                <a:spcPct val="100000"/>
              </a:lnSpc>
              <a:spcBef>
                <a:spcPts val="5900"/>
              </a:spcBef>
              <a:spcAft>
                <a:spcPts val="0"/>
              </a:spcAft>
              <a:buClr>
                <a:srgbClr val="000000"/>
              </a:buClr>
              <a:buSzPts val="6400"/>
              <a:buFont typeface="Helvetica Neue"/>
              <a:buChar char="•"/>
              <a:defRPr b="0" i="0" sz="4500" u="none" cap="none" strike="noStrike">
                <a:solidFill>
                  <a:srgbClr val="000000"/>
                </a:solidFill>
                <a:latin typeface="Helvetica Neue"/>
                <a:ea typeface="Helvetica Neue"/>
                <a:cs typeface="Helvetica Neue"/>
                <a:sym typeface="Helvetica Neue"/>
              </a:defRPr>
            </a:lvl6pPr>
            <a:lvl7pPr indent="-635000" lvl="6" marL="3200400" marR="0" algn="l">
              <a:lnSpc>
                <a:spcPct val="100000"/>
              </a:lnSpc>
              <a:spcBef>
                <a:spcPts val="5900"/>
              </a:spcBef>
              <a:spcAft>
                <a:spcPts val="0"/>
              </a:spcAft>
              <a:buClr>
                <a:srgbClr val="000000"/>
              </a:buClr>
              <a:buSzPts val="6400"/>
              <a:buFont typeface="Helvetica Neue"/>
              <a:buChar char="•"/>
              <a:defRPr b="0" i="0" sz="4500" u="none" cap="none" strike="noStrike">
                <a:solidFill>
                  <a:srgbClr val="000000"/>
                </a:solidFill>
                <a:latin typeface="Helvetica Neue"/>
                <a:ea typeface="Helvetica Neue"/>
                <a:cs typeface="Helvetica Neue"/>
                <a:sym typeface="Helvetica Neue"/>
              </a:defRPr>
            </a:lvl7pPr>
            <a:lvl8pPr indent="-635000" lvl="7" marL="3657600" marR="0" algn="l">
              <a:lnSpc>
                <a:spcPct val="100000"/>
              </a:lnSpc>
              <a:spcBef>
                <a:spcPts val="5900"/>
              </a:spcBef>
              <a:spcAft>
                <a:spcPts val="0"/>
              </a:spcAft>
              <a:buClr>
                <a:srgbClr val="000000"/>
              </a:buClr>
              <a:buSzPts val="6400"/>
              <a:buFont typeface="Helvetica Neue"/>
              <a:buChar char="•"/>
              <a:defRPr b="0" i="0" sz="4500" u="none" cap="none" strike="noStrike">
                <a:solidFill>
                  <a:srgbClr val="000000"/>
                </a:solidFill>
                <a:latin typeface="Helvetica Neue"/>
                <a:ea typeface="Helvetica Neue"/>
                <a:cs typeface="Helvetica Neue"/>
                <a:sym typeface="Helvetica Neue"/>
              </a:defRPr>
            </a:lvl8pPr>
            <a:lvl9pPr indent="-635000" lvl="8" marL="4114800" marR="0" algn="l">
              <a:lnSpc>
                <a:spcPct val="100000"/>
              </a:lnSpc>
              <a:spcBef>
                <a:spcPts val="5900"/>
              </a:spcBef>
              <a:spcAft>
                <a:spcPts val="0"/>
              </a:spcAft>
              <a:buClr>
                <a:srgbClr val="000000"/>
              </a:buClr>
              <a:buSzPts val="6400"/>
              <a:buFont typeface="Helvetica Neue"/>
              <a:buChar char="•"/>
              <a:defRPr b="0" i="0" sz="4500" u="none" cap="none" strike="noStrike">
                <a:solidFill>
                  <a:srgbClr val="000000"/>
                </a:solidFill>
                <a:latin typeface="Helvetica Neue"/>
                <a:ea typeface="Helvetica Neue"/>
                <a:cs typeface="Helvetica Neue"/>
                <a:sym typeface="Helvetica Neue"/>
              </a:defRPr>
            </a:lvl9pPr>
          </a:lstStyle>
          <a:p/>
        </p:txBody>
      </p:sp>
      <p:pic>
        <p:nvPicPr>
          <p:cNvPr descr="影像" id="199" name="Google Shape;199;p32"/>
          <p:cNvPicPr preferRelativeResize="0"/>
          <p:nvPr/>
        </p:nvPicPr>
        <p:blipFill rotWithShape="1">
          <a:blip r:embed="rId2">
            <a:alphaModFix amt="18340"/>
          </a:blip>
          <a:srcRect b="0" l="0" r="0" t="0"/>
          <a:stretch/>
        </p:blipFill>
        <p:spPr>
          <a:xfrm>
            <a:off x="20350027" y="12985123"/>
            <a:ext cx="3897694" cy="514864"/>
          </a:xfrm>
          <a:prstGeom prst="rect">
            <a:avLst/>
          </a:prstGeom>
          <a:noFill/>
          <a:ln>
            <a:noFill/>
          </a:ln>
        </p:spPr>
      </p:pic>
      <p:sp>
        <p:nvSpPr>
          <p:cNvPr id="200" name="Google Shape;200;p32"/>
          <p:cNvSpPr txBox="1"/>
          <p:nvPr>
            <p:ph idx="12" type="sldNum"/>
          </p:nvPr>
        </p:nvSpPr>
        <p:spPr>
          <a:xfrm>
            <a:off x="11954104" y="13073061"/>
            <a:ext cx="466500" cy="477600"/>
          </a:xfrm>
          <a:prstGeom prst="rect">
            <a:avLst/>
          </a:prstGeom>
          <a:noFill/>
          <a:ln>
            <a:noFill/>
          </a:ln>
        </p:spPr>
        <p:txBody>
          <a:bodyPr anchorCtr="0" anchor="t" bIns="71400" lIns="71400" spcFirstLastPara="1" rIns="71400" wrap="square" tIns="71400">
            <a:noAutofit/>
          </a:bodyPr>
          <a:lstStyle>
            <a:lvl1pPr indent="0" lvl="0" marL="0" marR="0" algn="ctr">
              <a:lnSpc>
                <a:spcPct val="100000"/>
              </a:lnSpc>
              <a:spcBef>
                <a:spcPts val="0"/>
              </a:spcBef>
              <a:spcAft>
                <a:spcPts val="0"/>
              </a:spcAft>
              <a:buClr>
                <a:srgbClr val="000000"/>
              </a:buClr>
              <a:buSzPts val="2100"/>
              <a:buFont typeface="Helvetica Neue Light"/>
              <a:buNone/>
              <a:defRPr b="0" i="0" sz="2100" u="none" cap="none" strike="noStrike">
                <a:solidFill>
                  <a:srgbClr val="000000"/>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2100"/>
              <a:buFont typeface="Helvetica Neue Light"/>
              <a:buNone/>
              <a:defRPr b="0" i="0" sz="2100" u="none" cap="none" strike="noStrike">
                <a:solidFill>
                  <a:srgbClr val="000000"/>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2100"/>
              <a:buFont typeface="Helvetica Neue Light"/>
              <a:buNone/>
              <a:defRPr b="0" i="0" sz="2100" u="none" cap="none" strike="noStrike">
                <a:solidFill>
                  <a:srgbClr val="000000"/>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2100"/>
              <a:buFont typeface="Helvetica Neue Light"/>
              <a:buNone/>
              <a:defRPr b="0" i="0" sz="2100" u="none" cap="none" strike="noStrike">
                <a:solidFill>
                  <a:srgbClr val="000000"/>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2100"/>
              <a:buFont typeface="Helvetica Neue Light"/>
              <a:buNone/>
              <a:defRPr b="0" i="0" sz="2100" u="none" cap="none" strike="noStrike">
                <a:solidFill>
                  <a:srgbClr val="000000"/>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2100"/>
              <a:buFont typeface="Helvetica Neue Light"/>
              <a:buNone/>
              <a:defRPr b="0" i="0" sz="2100" u="none" cap="none" strike="noStrike">
                <a:solidFill>
                  <a:srgbClr val="000000"/>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2100"/>
              <a:buFont typeface="Helvetica Neue Light"/>
              <a:buNone/>
              <a:defRPr b="0" i="0" sz="2100" u="none" cap="none" strike="noStrike">
                <a:solidFill>
                  <a:srgbClr val="000000"/>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2100"/>
              <a:buFont typeface="Helvetica Neue Light"/>
              <a:buNone/>
              <a:defRPr b="0" i="0" sz="2100" u="none" cap="none" strike="noStrike">
                <a:solidFill>
                  <a:srgbClr val="000000"/>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2100"/>
              <a:buFont typeface="Helvetica Neue Light"/>
              <a:buNone/>
              <a:defRPr b="0" i="0" sz="21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項目符號" showMasterSp="0">
  <p:cSld name="項目符號">
    <p:spTree>
      <p:nvGrpSpPr>
        <p:cNvPr id="30" name="Shape 30"/>
        <p:cNvGrpSpPr/>
        <p:nvPr/>
      </p:nvGrpSpPr>
      <p:grpSpPr>
        <a:xfrm>
          <a:off x="0" y="0"/>
          <a:ext cx="0" cy="0"/>
          <a:chOff x="0" y="0"/>
          <a:chExt cx="0" cy="0"/>
        </a:xfrm>
      </p:grpSpPr>
      <p:sp>
        <p:nvSpPr>
          <p:cNvPr id="31" name="Google Shape;31;p4"/>
          <p:cNvSpPr txBox="1"/>
          <p:nvPr>
            <p:ph idx="1" type="body"/>
          </p:nvPr>
        </p:nvSpPr>
        <p:spPr>
          <a:xfrm>
            <a:off x="4387453" y="1785937"/>
            <a:ext cx="15609095" cy="10144126"/>
          </a:xfrm>
          <a:prstGeom prst="rect">
            <a:avLst/>
          </a:prstGeom>
          <a:noFill/>
          <a:ln>
            <a:noFill/>
          </a:ln>
        </p:spPr>
        <p:txBody>
          <a:bodyPr anchorCtr="0" anchor="ctr" bIns="71425" lIns="71425" spcFirstLastPara="1" rIns="71425" wrap="square" tIns="71425">
            <a:noAutofit/>
          </a:bodyPr>
          <a:lstStyle>
            <a:lvl1pPr indent="-633730" lvl="0" marL="457200" marR="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1pPr>
            <a:lvl2pPr indent="-633730" lvl="1" marL="914400" marR="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2pPr>
            <a:lvl3pPr indent="-633730" lvl="2" marL="1371600" marR="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3pPr>
            <a:lvl4pPr indent="-633730" lvl="3" marL="1828800" marR="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4pPr>
            <a:lvl5pPr indent="-633729" lvl="4" marL="2286000" marR="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5pPr>
            <a:lvl6pPr indent="-633729" lvl="5" marL="2743200" marR="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6pPr>
            <a:lvl7pPr indent="-633729" lvl="6" marL="3200400" marR="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7pPr>
            <a:lvl8pPr indent="-633729" lvl="7" marL="3657600" marR="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8pPr>
            <a:lvl9pPr indent="-633729" lvl="8" marL="4114800" marR="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9pPr>
          </a:lstStyle>
          <a:p/>
        </p:txBody>
      </p:sp>
      <p:pic>
        <p:nvPicPr>
          <p:cNvPr descr="影像" id="32" name="Google Shape;32;p4"/>
          <p:cNvPicPr preferRelativeResize="0"/>
          <p:nvPr/>
        </p:nvPicPr>
        <p:blipFill rotWithShape="1">
          <a:blip r:embed="rId2">
            <a:alphaModFix amt="18337"/>
          </a:blip>
          <a:srcRect b="0" l="0" r="0" t="0"/>
          <a:stretch/>
        </p:blipFill>
        <p:spPr>
          <a:xfrm>
            <a:off x="20350027" y="12985122"/>
            <a:ext cx="3897695" cy="514865"/>
          </a:xfrm>
          <a:prstGeom prst="rect">
            <a:avLst/>
          </a:prstGeom>
          <a:noFill/>
          <a:ln>
            <a:noFill/>
          </a:ln>
        </p:spPr>
      </p:pic>
      <p:sp>
        <p:nvSpPr>
          <p:cNvPr id="33" name="Google Shape;33;p4"/>
          <p:cNvSpPr txBox="1"/>
          <p:nvPr>
            <p:ph idx="12" type="sldNum"/>
          </p:nvPr>
        </p:nvSpPr>
        <p:spPr>
          <a:xfrm>
            <a:off x="11954103" y="13073062"/>
            <a:ext cx="466269" cy="477671"/>
          </a:xfrm>
          <a:prstGeom prst="rect">
            <a:avLst/>
          </a:prstGeom>
          <a:noFill/>
          <a:ln>
            <a:noFill/>
          </a:ln>
        </p:spPr>
        <p:txBody>
          <a:bodyPr anchorCtr="0" anchor="t" bIns="71425" lIns="71425" spcFirstLastPara="1" rIns="71425" wrap="square" tIns="71425">
            <a:noAutofit/>
          </a:bodyPr>
          <a:lstStyle>
            <a:lvl1pPr indent="0" lvl="0" marL="0" marR="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1"/>
        </a:solidFill>
      </p:bgPr>
    </p:bg>
    <p:spTree>
      <p:nvGrpSpPr>
        <p:cNvPr id="201" name="Shape 201"/>
        <p:cNvGrpSpPr/>
        <p:nvPr/>
      </p:nvGrpSpPr>
      <p:grpSpPr>
        <a:xfrm>
          <a:off x="0" y="0"/>
          <a:ext cx="0" cy="0"/>
          <a:chOff x="0" y="0"/>
          <a:chExt cx="0" cy="0"/>
        </a:xfrm>
      </p:grpSpPr>
      <p:sp>
        <p:nvSpPr>
          <p:cNvPr id="202" name="Google Shape;202;p33"/>
          <p:cNvSpPr txBox="1"/>
          <p:nvPr>
            <p:ph type="ctrTitle"/>
          </p:nvPr>
        </p:nvSpPr>
        <p:spPr>
          <a:xfrm>
            <a:off x="831221" y="1985533"/>
            <a:ext cx="22721701" cy="5473500"/>
          </a:xfrm>
          <a:prstGeom prst="rect">
            <a:avLst/>
          </a:prstGeom>
          <a:noFill/>
          <a:ln>
            <a:noFill/>
          </a:ln>
        </p:spPr>
        <p:txBody>
          <a:bodyPr anchorCtr="0" anchor="b" bIns="243800" lIns="243800" spcFirstLastPara="1" rIns="243800" wrap="square" tIns="243800">
            <a:noAutofit/>
          </a:bodyPr>
          <a:lstStyle>
            <a:lvl1pPr lvl="0" marR="0" algn="ctr">
              <a:lnSpc>
                <a:spcPct val="100000"/>
              </a:lnSpc>
              <a:spcBef>
                <a:spcPts val="0"/>
              </a:spcBef>
              <a:spcAft>
                <a:spcPts val="0"/>
              </a:spcAft>
              <a:buClr>
                <a:schemeClr val="dk1"/>
              </a:buClr>
              <a:buSzPts val="13900"/>
              <a:buFont typeface="Arial"/>
              <a:buNone/>
              <a:defRPr b="0" i="0" sz="13900" u="none" cap="none" strike="noStrike">
                <a:solidFill>
                  <a:schemeClr val="dk1"/>
                </a:solidFill>
                <a:latin typeface="Arial"/>
                <a:ea typeface="Arial"/>
                <a:cs typeface="Arial"/>
                <a:sym typeface="Arial"/>
              </a:defRPr>
            </a:lvl1pPr>
            <a:lvl2pPr lvl="1" marR="0" algn="ctr">
              <a:lnSpc>
                <a:spcPct val="100000"/>
              </a:lnSpc>
              <a:spcBef>
                <a:spcPts val="0"/>
              </a:spcBef>
              <a:spcAft>
                <a:spcPts val="0"/>
              </a:spcAft>
              <a:buClr>
                <a:schemeClr val="dk1"/>
              </a:buClr>
              <a:buSzPts val="13900"/>
              <a:buFont typeface="Arial"/>
              <a:buNone/>
              <a:defRPr b="0" i="0" sz="13900" u="none" cap="none" strike="noStrike">
                <a:solidFill>
                  <a:schemeClr val="dk1"/>
                </a:solidFill>
                <a:latin typeface="Arial"/>
                <a:ea typeface="Arial"/>
                <a:cs typeface="Arial"/>
                <a:sym typeface="Arial"/>
              </a:defRPr>
            </a:lvl2pPr>
            <a:lvl3pPr lvl="2" marR="0" algn="ctr">
              <a:lnSpc>
                <a:spcPct val="100000"/>
              </a:lnSpc>
              <a:spcBef>
                <a:spcPts val="0"/>
              </a:spcBef>
              <a:spcAft>
                <a:spcPts val="0"/>
              </a:spcAft>
              <a:buClr>
                <a:schemeClr val="dk1"/>
              </a:buClr>
              <a:buSzPts val="13900"/>
              <a:buFont typeface="Arial"/>
              <a:buNone/>
              <a:defRPr b="0" i="0" sz="13900" u="none" cap="none" strike="noStrike">
                <a:solidFill>
                  <a:schemeClr val="dk1"/>
                </a:solidFill>
                <a:latin typeface="Arial"/>
                <a:ea typeface="Arial"/>
                <a:cs typeface="Arial"/>
                <a:sym typeface="Arial"/>
              </a:defRPr>
            </a:lvl3pPr>
            <a:lvl4pPr lvl="3" marR="0" algn="ctr">
              <a:lnSpc>
                <a:spcPct val="100000"/>
              </a:lnSpc>
              <a:spcBef>
                <a:spcPts val="0"/>
              </a:spcBef>
              <a:spcAft>
                <a:spcPts val="0"/>
              </a:spcAft>
              <a:buClr>
                <a:schemeClr val="dk1"/>
              </a:buClr>
              <a:buSzPts val="13900"/>
              <a:buFont typeface="Arial"/>
              <a:buNone/>
              <a:defRPr b="0" i="0" sz="13900" u="none" cap="none" strike="noStrike">
                <a:solidFill>
                  <a:schemeClr val="dk1"/>
                </a:solidFill>
                <a:latin typeface="Arial"/>
                <a:ea typeface="Arial"/>
                <a:cs typeface="Arial"/>
                <a:sym typeface="Arial"/>
              </a:defRPr>
            </a:lvl4pPr>
            <a:lvl5pPr lvl="4" marR="0" algn="ctr">
              <a:lnSpc>
                <a:spcPct val="100000"/>
              </a:lnSpc>
              <a:spcBef>
                <a:spcPts val="0"/>
              </a:spcBef>
              <a:spcAft>
                <a:spcPts val="0"/>
              </a:spcAft>
              <a:buClr>
                <a:schemeClr val="dk1"/>
              </a:buClr>
              <a:buSzPts val="13900"/>
              <a:buFont typeface="Arial"/>
              <a:buNone/>
              <a:defRPr b="0" i="0" sz="13900" u="none" cap="none" strike="noStrike">
                <a:solidFill>
                  <a:schemeClr val="dk1"/>
                </a:solidFill>
                <a:latin typeface="Arial"/>
                <a:ea typeface="Arial"/>
                <a:cs typeface="Arial"/>
                <a:sym typeface="Arial"/>
              </a:defRPr>
            </a:lvl5pPr>
            <a:lvl6pPr lvl="5" marR="0" algn="ctr">
              <a:lnSpc>
                <a:spcPct val="100000"/>
              </a:lnSpc>
              <a:spcBef>
                <a:spcPts val="0"/>
              </a:spcBef>
              <a:spcAft>
                <a:spcPts val="0"/>
              </a:spcAft>
              <a:buClr>
                <a:schemeClr val="dk1"/>
              </a:buClr>
              <a:buSzPts val="13900"/>
              <a:buFont typeface="Arial"/>
              <a:buNone/>
              <a:defRPr b="0" i="0" sz="13900" u="none" cap="none" strike="noStrike">
                <a:solidFill>
                  <a:schemeClr val="dk1"/>
                </a:solidFill>
                <a:latin typeface="Arial"/>
                <a:ea typeface="Arial"/>
                <a:cs typeface="Arial"/>
                <a:sym typeface="Arial"/>
              </a:defRPr>
            </a:lvl6pPr>
            <a:lvl7pPr lvl="6" marR="0" algn="ctr">
              <a:lnSpc>
                <a:spcPct val="100000"/>
              </a:lnSpc>
              <a:spcBef>
                <a:spcPts val="0"/>
              </a:spcBef>
              <a:spcAft>
                <a:spcPts val="0"/>
              </a:spcAft>
              <a:buClr>
                <a:schemeClr val="dk1"/>
              </a:buClr>
              <a:buSzPts val="13900"/>
              <a:buFont typeface="Arial"/>
              <a:buNone/>
              <a:defRPr b="0" i="0" sz="13900" u="none" cap="none" strike="noStrike">
                <a:solidFill>
                  <a:schemeClr val="dk1"/>
                </a:solidFill>
                <a:latin typeface="Arial"/>
                <a:ea typeface="Arial"/>
                <a:cs typeface="Arial"/>
                <a:sym typeface="Arial"/>
              </a:defRPr>
            </a:lvl7pPr>
            <a:lvl8pPr lvl="7" marR="0" algn="ctr">
              <a:lnSpc>
                <a:spcPct val="100000"/>
              </a:lnSpc>
              <a:spcBef>
                <a:spcPts val="0"/>
              </a:spcBef>
              <a:spcAft>
                <a:spcPts val="0"/>
              </a:spcAft>
              <a:buClr>
                <a:schemeClr val="dk1"/>
              </a:buClr>
              <a:buSzPts val="13900"/>
              <a:buFont typeface="Arial"/>
              <a:buNone/>
              <a:defRPr b="0" i="0" sz="13900" u="none" cap="none" strike="noStrike">
                <a:solidFill>
                  <a:schemeClr val="dk1"/>
                </a:solidFill>
                <a:latin typeface="Arial"/>
                <a:ea typeface="Arial"/>
                <a:cs typeface="Arial"/>
                <a:sym typeface="Arial"/>
              </a:defRPr>
            </a:lvl8pPr>
            <a:lvl9pPr lvl="8" marR="0" algn="ctr">
              <a:lnSpc>
                <a:spcPct val="100000"/>
              </a:lnSpc>
              <a:spcBef>
                <a:spcPts val="0"/>
              </a:spcBef>
              <a:spcAft>
                <a:spcPts val="0"/>
              </a:spcAft>
              <a:buClr>
                <a:schemeClr val="dk1"/>
              </a:buClr>
              <a:buSzPts val="13900"/>
              <a:buFont typeface="Arial"/>
              <a:buNone/>
              <a:defRPr b="0" i="0" sz="13900" u="none" cap="none" strike="noStrike">
                <a:solidFill>
                  <a:schemeClr val="dk1"/>
                </a:solidFill>
                <a:latin typeface="Arial"/>
                <a:ea typeface="Arial"/>
                <a:cs typeface="Arial"/>
                <a:sym typeface="Arial"/>
              </a:defRPr>
            </a:lvl9pPr>
          </a:lstStyle>
          <a:p/>
        </p:txBody>
      </p:sp>
      <p:sp>
        <p:nvSpPr>
          <p:cNvPr id="203" name="Google Shape;203;p33"/>
          <p:cNvSpPr txBox="1"/>
          <p:nvPr>
            <p:ph idx="1" type="subTitle"/>
          </p:nvPr>
        </p:nvSpPr>
        <p:spPr>
          <a:xfrm>
            <a:off x="831200" y="7557667"/>
            <a:ext cx="22721701" cy="2113500"/>
          </a:xfrm>
          <a:prstGeom prst="rect">
            <a:avLst/>
          </a:prstGeom>
          <a:noFill/>
          <a:ln>
            <a:noFill/>
          </a:ln>
        </p:spPr>
        <p:txBody>
          <a:bodyPr anchorCtr="0" anchor="t" bIns="243800" lIns="243800" spcFirstLastPara="1" rIns="243800" wrap="square" tIns="243800">
            <a:noAutofit/>
          </a:bodyPr>
          <a:lstStyle>
            <a:lvl1pPr lvl="0" marR="0" algn="ctr">
              <a:lnSpc>
                <a:spcPct val="100000"/>
              </a:lnSpc>
              <a:spcBef>
                <a:spcPts val="0"/>
              </a:spcBef>
              <a:spcAft>
                <a:spcPts val="0"/>
              </a:spcAft>
              <a:buClr>
                <a:schemeClr val="dk2"/>
              </a:buClr>
              <a:buSzPts val="7500"/>
              <a:buFont typeface="Arial"/>
              <a:buNone/>
              <a:defRPr b="0" i="0" sz="7500" u="none" cap="none" strike="noStrike">
                <a:solidFill>
                  <a:schemeClr val="dk2"/>
                </a:solidFill>
                <a:latin typeface="Arial"/>
                <a:ea typeface="Arial"/>
                <a:cs typeface="Arial"/>
                <a:sym typeface="Arial"/>
              </a:defRPr>
            </a:lvl1pPr>
            <a:lvl2pPr lvl="1" marR="0" algn="ctr">
              <a:lnSpc>
                <a:spcPct val="100000"/>
              </a:lnSpc>
              <a:spcBef>
                <a:spcPts val="0"/>
              </a:spcBef>
              <a:spcAft>
                <a:spcPts val="0"/>
              </a:spcAft>
              <a:buClr>
                <a:schemeClr val="dk2"/>
              </a:buClr>
              <a:buSzPts val="7500"/>
              <a:buFont typeface="Arial"/>
              <a:buNone/>
              <a:defRPr b="0" i="0" sz="7500" u="none" cap="none" strike="noStrike">
                <a:solidFill>
                  <a:schemeClr val="dk2"/>
                </a:solidFill>
                <a:latin typeface="Arial"/>
                <a:ea typeface="Arial"/>
                <a:cs typeface="Arial"/>
                <a:sym typeface="Arial"/>
              </a:defRPr>
            </a:lvl2pPr>
            <a:lvl3pPr lvl="2" marR="0" algn="ctr">
              <a:lnSpc>
                <a:spcPct val="100000"/>
              </a:lnSpc>
              <a:spcBef>
                <a:spcPts val="0"/>
              </a:spcBef>
              <a:spcAft>
                <a:spcPts val="0"/>
              </a:spcAft>
              <a:buClr>
                <a:schemeClr val="dk2"/>
              </a:buClr>
              <a:buSzPts val="7500"/>
              <a:buFont typeface="Arial"/>
              <a:buNone/>
              <a:defRPr b="0" i="0" sz="7500" u="none" cap="none" strike="noStrike">
                <a:solidFill>
                  <a:schemeClr val="dk2"/>
                </a:solidFill>
                <a:latin typeface="Arial"/>
                <a:ea typeface="Arial"/>
                <a:cs typeface="Arial"/>
                <a:sym typeface="Arial"/>
              </a:defRPr>
            </a:lvl3pPr>
            <a:lvl4pPr lvl="3" marR="0" algn="ctr">
              <a:lnSpc>
                <a:spcPct val="100000"/>
              </a:lnSpc>
              <a:spcBef>
                <a:spcPts val="0"/>
              </a:spcBef>
              <a:spcAft>
                <a:spcPts val="0"/>
              </a:spcAft>
              <a:buClr>
                <a:schemeClr val="dk2"/>
              </a:buClr>
              <a:buSzPts val="7500"/>
              <a:buFont typeface="Arial"/>
              <a:buNone/>
              <a:defRPr b="0" i="0" sz="7500" u="none" cap="none" strike="noStrike">
                <a:solidFill>
                  <a:schemeClr val="dk2"/>
                </a:solidFill>
                <a:latin typeface="Arial"/>
                <a:ea typeface="Arial"/>
                <a:cs typeface="Arial"/>
                <a:sym typeface="Arial"/>
              </a:defRPr>
            </a:lvl4pPr>
            <a:lvl5pPr lvl="4" marR="0" algn="ctr">
              <a:lnSpc>
                <a:spcPct val="100000"/>
              </a:lnSpc>
              <a:spcBef>
                <a:spcPts val="0"/>
              </a:spcBef>
              <a:spcAft>
                <a:spcPts val="0"/>
              </a:spcAft>
              <a:buClr>
                <a:schemeClr val="dk2"/>
              </a:buClr>
              <a:buSzPts val="7500"/>
              <a:buFont typeface="Arial"/>
              <a:buNone/>
              <a:defRPr b="0" i="0" sz="7500" u="none" cap="none" strike="noStrike">
                <a:solidFill>
                  <a:schemeClr val="dk2"/>
                </a:solidFill>
                <a:latin typeface="Arial"/>
                <a:ea typeface="Arial"/>
                <a:cs typeface="Arial"/>
                <a:sym typeface="Arial"/>
              </a:defRPr>
            </a:lvl5pPr>
            <a:lvl6pPr lvl="5" marR="0" algn="ctr">
              <a:lnSpc>
                <a:spcPct val="100000"/>
              </a:lnSpc>
              <a:spcBef>
                <a:spcPts val="0"/>
              </a:spcBef>
              <a:spcAft>
                <a:spcPts val="0"/>
              </a:spcAft>
              <a:buClr>
                <a:schemeClr val="dk2"/>
              </a:buClr>
              <a:buSzPts val="7500"/>
              <a:buFont typeface="Arial"/>
              <a:buNone/>
              <a:defRPr b="0" i="0" sz="7500" u="none" cap="none" strike="noStrike">
                <a:solidFill>
                  <a:schemeClr val="dk2"/>
                </a:solidFill>
                <a:latin typeface="Arial"/>
                <a:ea typeface="Arial"/>
                <a:cs typeface="Arial"/>
                <a:sym typeface="Arial"/>
              </a:defRPr>
            </a:lvl6pPr>
            <a:lvl7pPr lvl="6" marR="0" algn="ctr">
              <a:lnSpc>
                <a:spcPct val="100000"/>
              </a:lnSpc>
              <a:spcBef>
                <a:spcPts val="0"/>
              </a:spcBef>
              <a:spcAft>
                <a:spcPts val="0"/>
              </a:spcAft>
              <a:buClr>
                <a:schemeClr val="dk2"/>
              </a:buClr>
              <a:buSzPts val="7500"/>
              <a:buFont typeface="Arial"/>
              <a:buNone/>
              <a:defRPr b="0" i="0" sz="7500" u="none" cap="none" strike="noStrike">
                <a:solidFill>
                  <a:schemeClr val="dk2"/>
                </a:solidFill>
                <a:latin typeface="Arial"/>
                <a:ea typeface="Arial"/>
                <a:cs typeface="Arial"/>
                <a:sym typeface="Arial"/>
              </a:defRPr>
            </a:lvl7pPr>
            <a:lvl8pPr lvl="7" marR="0" algn="ctr">
              <a:lnSpc>
                <a:spcPct val="100000"/>
              </a:lnSpc>
              <a:spcBef>
                <a:spcPts val="0"/>
              </a:spcBef>
              <a:spcAft>
                <a:spcPts val="0"/>
              </a:spcAft>
              <a:buClr>
                <a:schemeClr val="dk2"/>
              </a:buClr>
              <a:buSzPts val="7500"/>
              <a:buFont typeface="Arial"/>
              <a:buNone/>
              <a:defRPr b="0" i="0" sz="7500" u="none" cap="none" strike="noStrike">
                <a:solidFill>
                  <a:schemeClr val="dk2"/>
                </a:solidFill>
                <a:latin typeface="Arial"/>
                <a:ea typeface="Arial"/>
                <a:cs typeface="Arial"/>
                <a:sym typeface="Arial"/>
              </a:defRPr>
            </a:lvl8pPr>
            <a:lvl9pPr lvl="8" marR="0" algn="ctr">
              <a:lnSpc>
                <a:spcPct val="100000"/>
              </a:lnSpc>
              <a:spcBef>
                <a:spcPts val="0"/>
              </a:spcBef>
              <a:spcAft>
                <a:spcPts val="0"/>
              </a:spcAft>
              <a:buClr>
                <a:schemeClr val="dk2"/>
              </a:buClr>
              <a:buSzPts val="7500"/>
              <a:buFont typeface="Arial"/>
              <a:buNone/>
              <a:defRPr b="0" i="0" sz="7500" u="none" cap="none" strike="noStrike">
                <a:solidFill>
                  <a:schemeClr val="dk2"/>
                </a:solidFill>
                <a:latin typeface="Arial"/>
                <a:ea typeface="Arial"/>
                <a:cs typeface="Arial"/>
                <a:sym typeface="Arial"/>
              </a:defRPr>
            </a:lvl9pPr>
          </a:lstStyle>
          <a:p/>
        </p:txBody>
      </p:sp>
      <p:sp>
        <p:nvSpPr>
          <p:cNvPr id="204" name="Google Shape;204;p33"/>
          <p:cNvSpPr txBox="1"/>
          <p:nvPr>
            <p:ph idx="12" type="sldNum"/>
          </p:nvPr>
        </p:nvSpPr>
        <p:spPr>
          <a:xfrm>
            <a:off x="22593220" y="12435246"/>
            <a:ext cx="1463100" cy="1049700"/>
          </a:xfrm>
          <a:prstGeom prst="rect">
            <a:avLst/>
          </a:prstGeom>
          <a:noFill/>
          <a:ln>
            <a:noFill/>
          </a:ln>
        </p:spPr>
        <p:txBody>
          <a:bodyPr anchorCtr="0" anchor="ctr" bIns="243800" lIns="243800" spcFirstLastPara="1" rIns="243800" wrap="square" tIns="243800">
            <a:noAutofit/>
          </a:bodyPr>
          <a:lstStyle>
            <a:lvl1pPr indent="0" lvl="0" marL="0" marR="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lt1"/>
        </a:solidFill>
      </p:bgPr>
    </p:bg>
    <p:spTree>
      <p:nvGrpSpPr>
        <p:cNvPr id="205" name="Shape 205"/>
        <p:cNvGrpSpPr/>
        <p:nvPr/>
      </p:nvGrpSpPr>
      <p:grpSpPr>
        <a:xfrm>
          <a:off x="0" y="0"/>
          <a:ext cx="0" cy="0"/>
          <a:chOff x="0" y="0"/>
          <a:chExt cx="0" cy="0"/>
        </a:xfrm>
      </p:grpSpPr>
      <p:sp>
        <p:nvSpPr>
          <p:cNvPr id="206" name="Google Shape;206;p34"/>
          <p:cNvSpPr txBox="1"/>
          <p:nvPr>
            <p:ph type="title"/>
          </p:nvPr>
        </p:nvSpPr>
        <p:spPr>
          <a:xfrm>
            <a:off x="831200" y="5735600"/>
            <a:ext cx="22721701" cy="2244900"/>
          </a:xfrm>
          <a:prstGeom prst="rect">
            <a:avLst/>
          </a:prstGeom>
          <a:noFill/>
          <a:ln>
            <a:noFill/>
          </a:ln>
        </p:spPr>
        <p:txBody>
          <a:bodyPr anchorCtr="0" anchor="ctr" bIns="243800" lIns="243800" spcFirstLastPara="1" rIns="243800" wrap="square" tIns="243800">
            <a:noAutofit/>
          </a:bodyPr>
          <a:lstStyle>
            <a:lvl1pPr lvl="0" marR="0" algn="ctr">
              <a:lnSpc>
                <a:spcPct val="100000"/>
              </a:lnSpc>
              <a:spcBef>
                <a:spcPts val="0"/>
              </a:spcBef>
              <a:spcAft>
                <a:spcPts val="0"/>
              </a:spcAft>
              <a:buClr>
                <a:schemeClr val="dk1"/>
              </a:buClr>
              <a:buSzPts val="9600"/>
              <a:buFont typeface="Arial"/>
              <a:buNone/>
              <a:defRPr b="0" i="0" sz="9600" u="none" cap="none" strike="noStrike">
                <a:solidFill>
                  <a:schemeClr val="dk1"/>
                </a:solidFill>
                <a:latin typeface="Arial"/>
                <a:ea typeface="Arial"/>
                <a:cs typeface="Arial"/>
                <a:sym typeface="Arial"/>
              </a:defRPr>
            </a:lvl1pPr>
            <a:lvl2pPr lvl="1" marR="0" algn="ctr">
              <a:lnSpc>
                <a:spcPct val="100000"/>
              </a:lnSpc>
              <a:spcBef>
                <a:spcPts val="0"/>
              </a:spcBef>
              <a:spcAft>
                <a:spcPts val="0"/>
              </a:spcAft>
              <a:buClr>
                <a:schemeClr val="dk1"/>
              </a:buClr>
              <a:buSzPts val="9600"/>
              <a:buFont typeface="Arial"/>
              <a:buNone/>
              <a:defRPr b="0" i="0" sz="9600" u="none" cap="none" strike="noStrike">
                <a:solidFill>
                  <a:schemeClr val="dk1"/>
                </a:solidFill>
                <a:latin typeface="Arial"/>
                <a:ea typeface="Arial"/>
                <a:cs typeface="Arial"/>
                <a:sym typeface="Arial"/>
              </a:defRPr>
            </a:lvl2pPr>
            <a:lvl3pPr lvl="2" marR="0" algn="ctr">
              <a:lnSpc>
                <a:spcPct val="100000"/>
              </a:lnSpc>
              <a:spcBef>
                <a:spcPts val="0"/>
              </a:spcBef>
              <a:spcAft>
                <a:spcPts val="0"/>
              </a:spcAft>
              <a:buClr>
                <a:schemeClr val="dk1"/>
              </a:buClr>
              <a:buSzPts val="9600"/>
              <a:buFont typeface="Arial"/>
              <a:buNone/>
              <a:defRPr b="0" i="0" sz="9600" u="none" cap="none" strike="noStrike">
                <a:solidFill>
                  <a:schemeClr val="dk1"/>
                </a:solidFill>
                <a:latin typeface="Arial"/>
                <a:ea typeface="Arial"/>
                <a:cs typeface="Arial"/>
                <a:sym typeface="Arial"/>
              </a:defRPr>
            </a:lvl3pPr>
            <a:lvl4pPr lvl="3" marR="0" algn="ctr">
              <a:lnSpc>
                <a:spcPct val="100000"/>
              </a:lnSpc>
              <a:spcBef>
                <a:spcPts val="0"/>
              </a:spcBef>
              <a:spcAft>
                <a:spcPts val="0"/>
              </a:spcAft>
              <a:buClr>
                <a:schemeClr val="dk1"/>
              </a:buClr>
              <a:buSzPts val="9600"/>
              <a:buFont typeface="Arial"/>
              <a:buNone/>
              <a:defRPr b="0" i="0" sz="9600" u="none" cap="none" strike="noStrike">
                <a:solidFill>
                  <a:schemeClr val="dk1"/>
                </a:solidFill>
                <a:latin typeface="Arial"/>
                <a:ea typeface="Arial"/>
                <a:cs typeface="Arial"/>
                <a:sym typeface="Arial"/>
              </a:defRPr>
            </a:lvl4pPr>
            <a:lvl5pPr lvl="4" marR="0" algn="ctr">
              <a:lnSpc>
                <a:spcPct val="100000"/>
              </a:lnSpc>
              <a:spcBef>
                <a:spcPts val="0"/>
              </a:spcBef>
              <a:spcAft>
                <a:spcPts val="0"/>
              </a:spcAft>
              <a:buClr>
                <a:schemeClr val="dk1"/>
              </a:buClr>
              <a:buSzPts val="9600"/>
              <a:buFont typeface="Arial"/>
              <a:buNone/>
              <a:defRPr b="0" i="0" sz="9600" u="none" cap="none" strike="noStrike">
                <a:solidFill>
                  <a:schemeClr val="dk1"/>
                </a:solidFill>
                <a:latin typeface="Arial"/>
                <a:ea typeface="Arial"/>
                <a:cs typeface="Arial"/>
                <a:sym typeface="Arial"/>
              </a:defRPr>
            </a:lvl5pPr>
            <a:lvl6pPr lvl="5" marR="0" algn="ctr">
              <a:lnSpc>
                <a:spcPct val="100000"/>
              </a:lnSpc>
              <a:spcBef>
                <a:spcPts val="0"/>
              </a:spcBef>
              <a:spcAft>
                <a:spcPts val="0"/>
              </a:spcAft>
              <a:buClr>
                <a:schemeClr val="dk1"/>
              </a:buClr>
              <a:buSzPts val="9600"/>
              <a:buFont typeface="Arial"/>
              <a:buNone/>
              <a:defRPr b="0" i="0" sz="9600" u="none" cap="none" strike="noStrike">
                <a:solidFill>
                  <a:schemeClr val="dk1"/>
                </a:solidFill>
                <a:latin typeface="Arial"/>
                <a:ea typeface="Arial"/>
                <a:cs typeface="Arial"/>
                <a:sym typeface="Arial"/>
              </a:defRPr>
            </a:lvl6pPr>
            <a:lvl7pPr lvl="6" marR="0" algn="ctr">
              <a:lnSpc>
                <a:spcPct val="100000"/>
              </a:lnSpc>
              <a:spcBef>
                <a:spcPts val="0"/>
              </a:spcBef>
              <a:spcAft>
                <a:spcPts val="0"/>
              </a:spcAft>
              <a:buClr>
                <a:schemeClr val="dk1"/>
              </a:buClr>
              <a:buSzPts val="9600"/>
              <a:buFont typeface="Arial"/>
              <a:buNone/>
              <a:defRPr b="0" i="0" sz="9600" u="none" cap="none" strike="noStrike">
                <a:solidFill>
                  <a:schemeClr val="dk1"/>
                </a:solidFill>
                <a:latin typeface="Arial"/>
                <a:ea typeface="Arial"/>
                <a:cs typeface="Arial"/>
                <a:sym typeface="Arial"/>
              </a:defRPr>
            </a:lvl7pPr>
            <a:lvl8pPr lvl="7" marR="0" algn="ctr">
              <a:lnSpc>
                <a:spcPct val="100000"/>
              </a:lnSpc>
              <a:spcBef>
                <a:spcPts val="0"/>
              </a:spcBef>
              <a:spcAft>
                <a:spcPts val="0"/>
              </a:spcAft>
              <a:buClr>
                <a:schemeClr val="dk1"/>
              </a:buClr>
              <a:buSzPts val="9600"/>
              <a:buFont typeface="Arial"/>
              <a:buNone/>
              <a:defRPr b="0" i="0" sz="9600" u="none" cap="none" strike="noStrike">
                <a:solidFill>
                  <a:schemeClr val="dk1"/>
                </a:solidFill>
                <a:latin typeface="Arial"/>
                <a:ea typeface="Arial"/>
                <a:cs typeface="Arial"/>
                <a:sym typeface="Arial"/>
              </a:defRPr>
            </a:lvl8pPr>
            <a:lvl9pPr lvl="8" marR="0" algn="ctr">
              <a:lnSpc>
                <a:spcPct val="100000"/>
              </a:lnSpc>
              <a:spcBef>
                <a:spcPts val="0"/>
              </a:spcBef>
              <a:spcAft>
                <a:spcPts val="0"/>
              </a:spcAft>
              <a:buClr>
                <a:schemeClr val="dk1"/>
              </a:buClr>
              <a:buSzPts val="9600"/>
              <a:buFont typeface="Arial"/>
              <a:buNone/>
              <a:defRPr b="0" i="0" sz="9600" u="none" cap="none" strike="noStrike">
                <a:solidFill>
                  <a:schemeClr val="dk1"/>
                </a:solidFill>
                <a:latin typeface="Arial"/>
                <a:ea typeface="Arial"/>
                <a:cs typeface="Arial"/>
                <a:sym typeface="Arial"/>
              </a:defRPr>
            </a:lvl9pPr>
          </a:lstStyle>
          <a:p/>
        </p:txBody>
      </p:sp>
      <p:sp>
        <p:nvSpPr>
          <p:cNvPr id="207" name="Google Shape;207;p34"/>
          <p:cNvSpPr txBox="1"/>
          <p:nvPr>
            <p:ph idx="12" type="sldNum"/>
          </p:nvPr>
        </p:nvSpPr>
        <p:spPr>
          <a:xfrm>
            <a:off x="22593220" y="12435246"/>
            <a:ext cx="1463100" cy="1049700"/>
          </a:xfrm>
          <a:prstGeom prst="rect">
            <a:avLst/>
          </a:prstGeom>
          <a:noFill/>
          <a:ln>
            <a:noFill/>
          </a:ln>
        </p:spPr>
        <p:txBody>
          <a:bodyPr anchorCtr="0" anchor="ctr" bIns="243800" lIns="243800" spcFirstLastPara="1" rIns="243800" wrap="square" tIns="243800">
            <a:noAutofit/>
          </a:bodyPr>
          <a:lstStyle>
            <a:lvl1pPr indent="0" lvl="0" marL="0" marR="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bg>
      <p:bgPr>
        <a:solidFill>
          <a:schemeClr val="lt1"/>
        </a:solidFill>
      </p:bgPr>
    </p:bg>
    <p:spTree>
      <p:nvGrpSpPr>
        <p:cNvPr id="208" name="Shape 208"/>
        <p:cNvGrpSpPr/>
        <p:nvPr/>
      </p:nvGrpSpPr>
      <p:grpSpPr>
        <a:xfrm>
          <a:off x="0" y="0"/>
          <a:ext cx="0" cy="0"/>
          <a:chOff x="0" y="0"/>
          <a:chExt cx="0" cy="0"/>
        </a:xfrm>
      </p:grpSpPr>
      <p:sp>
        <p:nvSpPr>
          <p:cNvPr id="209" name="Google Shape;209;p35"/>
          <p:cNvSpPr txBox="1"/>
          <p:nvPr>
            <p:ph type="title"/>
          </p:nvPr>
        </p:nvSpPr>
        <p:spPr>
          <a:xfrm>
            <a:off x="831200" y="1186733"/>
            <a:ext cx="22721701" cy="1527300"/>
          </a:xfrm>
          <a:prstGeom prst="rect">
            <a:avLst/>
          </a:prstGeom>
          <a:noFill/>
          <a:ln>
            <a:noFill/>
          </a:ln>
        </p:spPr>
        <p:txBody>
          <a:bodyPr anchorCtr="0" anchor="t" bIns="243800" lIns="243800" spcFirstLastPara="1" rIns="243800" wrap="square" tIns="243800">
            <a:noAutofit/>
          </a:bodyPr>
          <a:lstStyle>
            <a:lvl1pPr lvl="0" marR="0" algn="l">
              <a:lnSpc>
                <a:spcPct val="100000"/>
              </a:lnSpc>
              <a:spcBef>
                <a:spcPts val="0"/>
              </a:spcBef>
              <a:spcAft>
                <a:spcPts val="0"/>
              </a:spcAft>
              <a:buClr>
                <a:schemeClr val="dk1"/>
              </a:buClr>
              <a:buSzPts val="7500"/>
              <a:buFont typeface="Arial"/>
              <a:buNone/>
              <a:defRPr b="0" i="0" sz="7500" u="none" cap="none" strike="noStrike">
                <a:solidFill>
                  <a:schemeClr val="dk1"/>
                </a:solidFill>
                <a:latin typeface="Arial"/>
                <a:ea typeface="Arial"/>
                <a:cs typeface="Arial"/>
                <a:sym typeface="Arial"/>
              </a:defRPr>
            </a:lvl1pPr>
            <a:lvl2pPr lvl="1" marR="0" algn="l">
              <a:lnSpc>
                <a:spcPct val="100000"/>
              </a:lnSpc>
              <a:spcBef>
                <a:spcPts val="0"/>
              </a:spcBef>
              <a:spcAft>
                <a:spcPts val="0"/>
              </a:spcAft>
              <a:buClr>
                <a:schemeClr val="dk1"/>
              </a:buClr>
              <a:buSzPts val="7500"/>
              <a:buFont typeface="Arial"/>
              <a:buNone/>
              <a:defRPr b="0" i="0" sz="75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Clr>
                <a:schemeClr val="dk1"/>
              </a:buClr>
              <a:buSzPts val="7500"/>
              <a:buFont typeface="Arial"/>
              <a:buNone/>
              <a:defRPr b="0" i="0" sz="75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Clr>
                <a:schemeClr val="dk1"/>
              </a:buClr>
              <a:buSzPts val="7500"/>
              <a:buFont typeface="Arial"/>
              <a:buNone/>
              <a:defRPr b="0" i="0" sz="75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Clr>
                <a:schemeClr val="dk1"/>
              </a:buClr>
              <a:buSzPts val="7500"/>
              <a:buFont typeface="Arial"/>
              <a:buNone/>
              <a:defRPr b="0" i="0" sz="75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Clr>
                <a:schemeClr val="dk1"/>
              </a:buClr>
              <a:buSzPts val="7500"/>
              <a:buFont typeface="Arial"/>
              <a:buNone/>
              <a:defRPr b="0" i="0" sz="75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Clr>
                <a:schemeClr val="dk1"/>
              </a:buClr>
              <a:buSzPts val="7500"/>
              <a:buFont typeface="Arial"/>
              <a:buNone/>
              <a:defRPr b="0" i="0" sz="75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Clr>
                <a:schemeClr val="dk1"/>
              </a:buClr>
              <a:buSzPts val="7500"/>
              <a:buFont typeface="Arial"/>
              <a:buNone/>
              <a:defRPr b="0" i="0" sz="75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Clr>
                <a:schemeClr val="dk1"/>
              </a:buClr>
              <a:buSzPts val="7500"/>
              <a:buFont typeface="Arial"/>
              <a:buNone/>
              <a:defRPr b="0" i="0" sz="7500" u="none" cap="none" strike="noStrike">
                <a:solidFill>
                  <a:schemeClr val="dk1"/>
                </a:solidFill>
                <a:latin typeface="Arial"/>
                <a:ea typeface="Arial"/>
                <a:cs typeface="Arial"/>
                <a:sym typeface="Arial"/>
              </a:defRPr>
            </a:lvl9pPr>
          </a:lstStyle>
          <a:p/>
        </p:txBody>
      </p:sp>
      <p:sp>
        <p:nvSpPr>
          <p:cNvPr id="210" name="Google Shape;210;p35"/>
          <p:cNvSpPr txBox="1"/>
          <p:nvPr>
            <p:ph idx="1" type="body"/>
          </p:nvPr>
        </p:nvSpPr>
        <p:spPr>
          <a:xfrm>
            <a:off x="831200" y="3073267"/>
            <a:ext cx="22721701" cy="9110400"/>
          </a:xfrm>
          <a:prstGeom prst="rect">
            <a:avLst/>
          </a:prstGeom>
          <a:noFill/>
          <a:ln>
            <a:noFill/>
          </a:ln>
        </p:spPr>
        <p:txBody>
          <a:bodyPr anchorCtr="0" anchor="t" bIns="243800" lIns="243800" spcFirstLastPara="1" rIns="243800" wrap="square" tIns="243800">
            <a:noAutofit/>
          </a:bodyPr>
          <a:lstStyle>
            <a:lvl1pPr indent="-533400" lvl="0" marL="457200" marR="0" algn="l">
              <a:lnSpc>
                <a:spcPct val="115000"/>
              </a:lnSpc>
              <a:spcBef>
                <a:spcPts val="0"/>
              </a:spcBef>
              <a:spcAft>
                <a:spcPts val="0"/>
              </a:spcAft>
              <a:buClr>
                <a:schemeClr val="dk2"/>
              </a:buClr>
              <a:buSzPts val="4800"/>
              <a:buFont typeface="Arial"/>
              <a:buChar char="●"/>
              <a:defRPr b="0" i="0" sz="4800" u="none" cap="none" strike="noStrike">
                <a:solidFill>
                  <a:schemeClr val="dk2"/>
                </a:solidFill>
                <a:latin typeface="Arial"/>
                <a:ea typeface="Arial"/>
                <a:cs typeface="Arial"/>
                <a:sym typeface="Arial"/>
              </a:defRPr>
            </a:lvl1pPr>
            <a:lvl2pPr indent="-463550" lvl="1" marL="914400" marR="0" algn="l">
              <a:lnSpc>
                <a:spcPct val="115000"/>
              </a:lnSpc>
              <a:spcBef>
                <a:spcPts val="4300"/>
              </a:spcBef>
              <a:spcAft>
                <a:spcPts val="0"/>
              </a:spcAft>
              <a:buClr>
                <a:schemeClr val="dk2"/>
              </a:buClr>
              <a:buSzPts val="3700"/>
              <a:buFont typeface="Arial"/>
              <a:buChar char="○"/>
              <a:defRPr b="0" i="0" sz="3700" u="none" cap="none" strike="noStrike">
                <a:solidFill>
                  <a:schemeClr val="dk2"/>
                </a:solidFill>
                <a:latin typeface="Arial"/>
                <a:ea typeface="Arial"/>
                <a:cs typeface="Arial"/>
                <a:sym typeface="Arial"/>
              </a:defRPr>
            </a:lvl2pPr>
            <a:lvl3pPr indent="-463550" lvl="2" marL="1371600" marR="0" algn="l">
              <a:lnSpc>
                <a:spcPct val="115000"/>
              </a:lnSpc>
              <a:spcBef>
                <a:spcPts val="4300"/>
              </a:spcBef>
              <a:spcAft>
                <a:spcPts val="0"/>
              </a:spcAft>
              <a:buClr>
                <a:schemeClr val="dk2"/>
              </a:buClr>
              <a:buSzPts val="3700"/>
              <a:buFont typeface="Arial"/>
              <a:buChar char="■"/>
              <a:defRPr b="0" i="0" sz="3700" u="none" cap="none" strike="noStrike">
                <a:solidFill>
                  <a:schemeClr val="dk2"/>
                </a:solidFill>
                <a:latin typeface="Arial"/>
                <a:ea typeface="Arial"/>
                <a:cs typeface="Arial"/>
                <a:sym typeface="Arial"/>
              </a:defRPr>
            </a:lvl3pPr>
            <a:lvl4pPr indent="-463550" lvl="3" marL="1828800" marR="0" algn="l">
              <a:lnSpc>
                <a:spcPct val="115000"/>
              </a:lnSpc>
              <a:spcBef>
                <a:spcPts val="4300"/>
              </a:spcBef>
              <a:spcAft>
                <a:spcPts val="0"/>
              </a:spcAft>
              <a:buClr>
                <a:schemeClr val="dk2"/>
              </a:buClr>
              <a:buSzPts val="3700"/>
              <a:buFont typeface="Arial"/>
              <a:buChar char="●"/>
              <a:defRPr b="0" i="0" sz="3700" u="none" cap="none" strike="noStrike">
                <a:solidFill>
                  <a:schemeClr val="dk2"/>
                </a:solidFill>
                <a:latin typeface="Arial"/>
                <a:ea typeface="Arial"/>
                <a:cs typeface="Arial"/>
                <a:sym typeface="Arial"/>
              </a:defRPr>
            </a:lvl4pPr>
            <a:lvl5pPr indent="-463550" lvl="4" marL="2286000" marR="0" algn="l">
              <a:lnSpc>
                <a:spcPct val="115000"/>
              </a:lnSpc>
              <a:spcBef>
                <a:spcPts val="4300"/>
              </a:spcBef>
              <a:spcAft>
                <a:spcPts val="0"/>
              </a:spcAft>
              <a:buClr>
                <a:schemeClr val="dk2"/>
              </a:buClr>
              <a:buSzPts val="3700"/>
              <a:buFont typeface="Arial"/>
              <a:buChar char="○"/>
              <a:defRPr b="0" i="0" sz="3700" u="none" cap="none" strike="noStrike">
                <a:solidFill>
                  <a:schemeClr val="dk2"/>
                </a:solidFill>
                <a:latin typeface="Arial"/>
                <a:ea typeface="Arial"/>
                <a:cs typeface="Arial"/>
                <a:sym typeface="Arial"/>
              </a:defRPr>
            </a:lvl5pPr>
            <a:lvl6pPr indent="-463550" lvl="5" marL="2743200" marR="0" algn="l">
              <a:lnSpc>
                <a:spcPct val="115000"/>
              </a:lnSpc>
              <a:spcBef>
                <a:spcPts val="4300"/>
              </a:spcBef>
              <a:spcAft>
                <a:spcPts val="0"/>
              </a:spcAft>
              <a:buClr>
                <a:schemeClr val="dk2"/>
              </a:buClr>
              <a:buSzPts val="3700"/>
              <a:buFont typeface="Arial"/>
              <a:buChar char="■"/>
              <a:defRPr b="0" i="0" sz="3700" u="none" cap="none" strike="noStrike">
                <a:solidFill>
                  <a:schemeClr val="dk2"/>
                </a:solidFill>
                <a:latin typeface="Arial"/>
                <a:ea typeface="Arial"/>
                <a:cs typeface="Arial"/>
                <a:sym typeface="Arial"/>
              </a:defRPr>
            </a:lvl6pPr>
            <a:lvl7pPr indent="-463550" lvl="6" marL="3200400" marR="0" algn="l">
              <a:lnSpc>
                <a:spcPct val="115000"/>
              </a:lnSpc>
              <a:spcBef>
                <a:spcPts val="4300"/>
              </a:spcBef>
              <a:spcAft>
                <a:spcPts val="0"/>
              </a:spcAft>
              <a:buClr>
                <a:schemeClr val="dk2"/>
              </a:buClr>
              <a:buSzPts val="3700"/>
              <a:buFont typeface="Arial"/>
              <a:buChar char="●"/>
              <a:defRPr b="0" i="0" sz="3700" u="none" cap="none" strike="noStrike">
                <a:solidFill>
                  <a:schemeClr val="dk2"/>
                </a:solidFill>
                <a:latin typeface="Arial"/>
                <a:ea typeface="Arial"/>
                <a:cs typeface="Arial"/>
                <a:sym typeface="Arial"/>
              </a:defRPr>
            </a:lvl7pPr>
            <a:lvl8pPr indent="-463550" lvl="7" marL="3657600" marR="0" algn="l">
              <a:lnSpc>
                <a:spcPct val="115000"/>
              </a:lnSpc>
              <a:spcBef>
                <a:spcPts val="4300"/>
              </a:spcBef>
              <a:spcAft>
                <a:spcPts val="0"/>
              </a:spcAft>
              <a:buClr>
                <a:schemeClr val="dk2"/>
              </a:buClr>
              <a:buSzPts val="3700"/>
              <a:buFont typeface="Arial"/>
              <a:buChar char="○"/>
              <a:defRPr b="0" i="0" sz="3700" u="none" cap="none" strike="noStrike">
                <a:solidFill>
                  <a:schemeClr val="dk2"/>
                </a:solidFill>
                <a:latin typeface="Arial"/>
                <a:ea typeface="Arial"/>
                <a:cs typeface="Arial"/>
                <a:sym typeface="Arial"/>
              </a:defRPr>
            </a:lvl8pPr>
            <a:lvl9pPr indent="-463550" lvl="8" marL="4114800" marR="0" algn="l">
              <a:lnSpc>
                <a:spcPct val="115000"/>
              </a:lnSpc>
              <a:spcBef>
                <a:spcPts val="4300"/>
              </a:spcBef>
              <a:spcAft>
                <a:spcPts val="4300"/>
              </a:spcAft>
              <a:buClr>
                <a:schemeClr val="dk2"/>
              </a:buClr>
              <a:buSzPts val="3700"/>
              <a:buFont typeface="Arial"/>
              <a:buChar char="■"/>
              <a:defRPr b="0" i="0" sz="3700" u="none" cap="none" strike="noStrike">
                <a:solidFill>
                  <a:schemeClr val="dk2"/>
                </a:solidFill>
                <a:latin typeface="Arial"/>
                <a:ea typeface="Arial"/>
                <a:cs typeface="Arial"/>
                <a:sym typeface="Arial"/>
              </a:defRPr>
            </a:lvl9pPr>
          </a:lstStyle>
          <a:p/>
        </p:txBody>
      </p:sp>
      <p:sp>
        <p:nvSpPr>
          <p:cNvPr id="211" name="Google Shape;211;p35"/>
          <p:cNvSpPr txBox="1"/>
          <p:nvPr>
            <p:ph idx="12" type="sldNum"/>
          </p:nvPr>
        </p:nvSpPr>
        <p:spPr>
          <a:xfrm>
            <a:off x="22593220" y="12435246"/>
            <a:ext cx="1463100" cy="1049700"/>
          </a:xfrm>
          <a:prstGeom prst="rect">
            <a:avLst/>
          </a:prstGeom>
          <a:noFill/>
          <a:ln>
            <a:noFill/>
          </a:ln>
        </p:spPr>
        <p:txBody>
          <a:bodyPr anchorCtr="0" anchor="ctr" bIns="243800" lIns="243800" spcFirstLastPara="1" rIns="243800" wrap="square" tIns="243800">
            <a:noAutofit/>
          </a:bodyPr>
          <a:lstStyle>
            <a:lvl1pPr indent="0" lvl="0" marL="0" marR="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bg>
      <p:bgPr>
        <a:solidFill>
          <a:schemeClr val="lt1"/>
        </a:solidFill>
      </p:bgPr>
    </p:bg>
    <p:spTree>
      <p:nvGrpSpPr>
        <p:cNvPr id="212" name="Shape 212"/>
        <p:cNvGrpSpPr/>
        <p:nvPr/>
      </p:nvGrpSpPr>
      <p:grpSpPr>
        <a:xfrm>
          <a:off x="0" y="0"/>
          <a:ext cx="0" cy="0"/>
          <a:chOff x="0" y="0"/>
          <a:chExt cx="0" cy="0"/>
        </a:xfrm>
      </p:grpSpPr>
      <p:sp>
        <p:nvSpPr>
          <p:cNvPr id="213" name="Google Shape;213;p36"/>
          <p:cNvSpPr txBox="1"/>
          <p:nvPr>
            <p:ph type="title"/>
          </p:nvPr>
        </p:nvSpPr>
        <p:spPr>
          <a:xfrm>
            <a:off x="831200" y="1186733"/>
            <a:ext cx="22721701" cy="1527300"/>
          </a:xfrm>
          <a:prstGeom prst="rect">
            <a:avLst/>
          </a:prstGeom>
          <a:noFill/>
          <a:ln>
            <a:noFill/>
          </a:ln>
        </p:spPr>
        <p:txBody>
          <a:bodyPr anchorCtr="0" anchor="t" bIns="243800" lIns="243800" spcFirstLastPara="1" rIns="243800" wrap="square" tIns="243800">
            <a:noAutofit/>
          </a:bodyPr>
          <a:lstStyle>
            <a:lvl1pPr lvl="0" marR="0" algn="l">
              <a:lnSpc>
                <a:spcPct val="100000"/>
              </a:lnSpc>
              <a:spcBef>
                <a:spcPts val="0"/>
              </a:spcBef>
              <a:spcAft>
                <a:spcPts val="0"/>
              </a:spcAft>
              <a:buClr>
                <a:schemeClr val="dk1"/>
              </a:buClr>
              <a:buSzPts val="7500"/>
              <a:buFont typeface="Arial"/>
              <a:buNone/>
              <a:defRPr b="0" i="0" sz="7500" u="none" cap="none" strike="noStrike">
                <a:solidFill>
                  <a:schemeClr val="dk1"/>
                </a:solidFill>
                <a:latin typeface="Arial"/>
                <a:ea typeface="Arial"/>
                <a:cs typeface="Arial"/>
                <a:sym typeface="Arial"/>
              </a:defRPr>
            </a:lvl1pPr>
            <a:lvl2pPr lvl="1" marR="0" algn="l">
              <a:lnSpc>
                <a:spcPct val="100000"/>
              </a:lnSpc>
              <a:spcBef>
                <a:spcPts val="0"/>
              </a:spcBef>
              <a:spcAft>
                <a:spcPts val="0"/>
              </a:spcAft>
              <a:buClr>
                <a:schemeClr val="dk1"/>
              </a:buClr>
              <a:buSzPts val="7500"/>
              <a:buFont typeface="Arial"/>
              <a:buNone/>
              <a:defRPr b="0" i="0" sz="75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Clr>
                <a:schemeClr val="dk1"/>
              </a:buClr>
              <a:buSzPts val="7500"/>
              <a:buFont typeface="Arial"/>
              <a:buNone/>
              <a:defRPr b="0" i="0" sz="75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Clr>
                <a:schemeClr val="dk1"/>
              </a:buClr>
              <a:buSzPts val="7500"/>
              <a:buFont typeface="Arial"/>
              <a:buNone/>
              <a:defRPr b="0" i="0" sz="75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Clr>
                <a:schemeClr val="dk1"/>
              </a:buClr>
              <a:buSzPts val="7500"/>
              <a:buFont typeface="Arial"/>
              <a:buNone/>
              <a:defRPr b="0" i="0" sz="75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Clr>
                <a:schemeClr val="dk1"/>
              </a:buClr>
              <a:buSzPts val="7500"/>
              <a:buFont typeface="Arial"/>
              <a:buNone/>
              <a:defRPr b="0" i="0" sz="75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Clr>
                <a:schemeClr val="dk1"/>
              </a:buClr>
              <a:buSzPts val="7500"/>
              <a:buFont typeface="Arial"/>
              <a:buNone/>
              <a:defRPr b="0" i="0" sz="75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Clr>
                <a:schemeClr val="dk1"/>
              </a:buClr>
              <a:buSzPts val="7500"/>
              <a:buFont typeface="Arial"/>
              <a:buNone/>
              <a:defRPr b="0" i="0" sz="75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Clr>
                <a:schemeClr val="dk1"/>
              </a:buClr>
              <a:buSzPts val="7500"/>
              <a:buFont typeface="Arial"/>
              <a:buNone/>
              <a:defRPr b="0" i="0" sz="7500" u="none" cap="none" strike="noStrike">
                <a:solidFill>
                  <a:schemeClr val="dk1"/>
                </a:solidFill>
                <a:latin typeface="Arial"/>
                <a:ea typeface="Arial"/>
                <a:cs typeface="Arial"/>
                <a:sym typeface="Arial"/>
              </a:defRPr>
            </a:lvl9pPr>
          </a:lstStyle>
          <a:p/>
        </p:txBody>
      </p:sp>
      <p:sp>
        <p:nvSpPr>
          <p:cNvPr id="214" name="Google Shape;214;p36"/>
          <p:cNvSpPr txBox="1"/>
          <p:nvPr>
            <p:ph idx="1" type="body"/>
          </p:nvPr>
        </p:nvSpPr>
        <p:spPr>
          <a:xfrm>
            <a:off x="831200" y="3073267"/>
            <a:ext cx="10666500" cy="9110400"/>
          </a:xfrm>
          <a:prstGeom prst="rect">
            <a:avLst/>
          </a:prstGeom>
          <a:noFill/>
          <a:ln>
            <a:noFill/>
          </a:ln>
        </p:spPr>
        <p:txBody>
          <a:bodyPr anchorCtr="0" anchor="t" bIns="243800" lIns="243800" spcFirstLastPara="1" rIns="243800" wrap="square" tIns="243800">
            <a:noAutofit/>
          </a:bodyPr>
          <a:lstStyle>
            <a:lvl1pPr indent="-463550" lvl="0" marL="457200" marR="0" algn="l">
              <a:lnSpc>
                <a:spcPct val="115000"/>
              </a:lnSpc>
              <a:spcBef>
                <a:spcPts val="0"/>
              </a:spcBef>
              <a:spcAft>
                <a:spcPts val="0"/>
              </a:spcAft>
              <a:buClr>
                <a:schemeClr val="dk2"/>
              </a:buClr>
              <a:buSzPts val="3700"/>
              <a:buFont typeface="Arial"/>
              <a:buChar char="●"/>
              <a:defRPr b="0" i="0" sz="3700" u="none" cap="none" strike="noStrike">
                <a:solidFill>
                  <a:schemeClr val="dk2"/>
                </a:solidFill>
                <a:latin typeface="Arial"/>
                <a:ea typeface="Arial"/>
                <a:cs typeface="Arial"/>
                <a:sym typeface="Arial"/>
              </a:defRPr>
            </a:lvl1pPr>
            <a:lvl2pPr indent="-431800" lvl="1" marL="914400" marR="0" algn="l">
              <a:lnSpc>
                <a:spcPct val="115000"/>
              </a:lnSpc>
              <a:spcBef>
                <a:spcPts val="4300"/>
              </a:spcBef>
              <a:spcAft>
                <a:spcPts val="0"/>
              </a:spcAft>
              <a:buClr>
                <a:schemeClr val="dk2"/>
              </a:buClr>
              <a:buSzPts val="3200"/>
              <a:buFont typeface="Arial"/>
              <a:buChar char="○"/>
              <a:defRPr b="0" i="0" sz="3200" u="none" cap="none" strike="noStrike">
                <a:solidFill>
                  <a:schemeClr val="dk2"/>
                </a:solidFill>
                <a:latin typeface="Arial"/>
                <a:ea typeface="Arial"/>
                <a:cs typeface="Arial"/>
                <a:sym typeface="Arial"/>
              </a:defRPr>
            </a:lvl2pPr>
            <a:lvl3pPr indent="-431800" lvl="2" marL="1371600" marR="0" algn="l">
              <a:lnSpc>
                <a:spcPct val="115000"/>
              </a:lnSpc>
              <a:spcBef>
                <a:spcPts val="4300"/>
              </a:spcBef>
              <a:spcAft>
                <a:spcPts val="0"/>
              </a:spcAft>
              <a:buClr>
                <a:schemeClr val="dk2"/>
              </a:buClr>
              <a:buSzPts val="3200"/>
              <a:buFont typeface="Arial"/>
              <a:buChar char="■"/>
              <a:defRPr b="0" i="0" sz="3200" u="none" cap="none" strike="noStrike">
                <a:solidFill>
                  <a:schemeClr val="dk2"/>
                </a:solidFill>
                <a:latin typeface="Arial"/>
                <a:ea typeface="Arial"/>
                <a:cs typeface="Arial"/>
                <a:sym typeface="Arial"/>
              </a:defRPr>
            </a:lvl3pPr>
            <a:lvl4pPr indent="-431800" lvl="3" marL="1828800" marR="0" algn="l">
              <a:lnSpc>
                <a:spcPct val="115000"/>
              </a:lnSpc>
              <a:spcBef>
                <a:spcPts val="4300"/>
              </a:spcBef>
              <a:spcAft>
                <a:spcPts val="0"/>
              </a:spcAft>
              <a:buClr>
                <a:schemeClr val="dk2"/>
              </a:buClr>
              <a:buSzPts val="3200"/>
              <a:buFont typeface="Arial"/>
              <a:buChar char="●"/>
              <a:defRPr b="0" i="0" sz="3200" u="none" cap="none" strike="noStrike">
                <a:solidFill>
                  <a:schemeClr val="dk2"/>
                </a:solidFill>
                <a:latin typeface="Arial"/>
                <a:ea typeface="Arial"/>
                <a:cs typeface="Arial"/>
                <a:sym typeface="Arial"/>
              </a:defRPr>
            </a:lvl4pPr>
            <a:lvl5pPr indent="-431800" lvl="4" marL="2286000" marR="0" algn="l">
              <a:lnSpc>
                <a:spcPct val="115000"/>
              </a:lnSpc>
              <a:spcBef>
                <a:spcPts val="4300"/>
              </a:spcBef>
              <a:spcAft>
                <a:spcPts val="0"/>
              </a:spcAft>
              <a:buClr>
                <a:schemeClr val="dk2"/>
              </a:buClr>
              <a:buSzPts val="3200"/>
              <a:buFont typeface="Arial"/>
              <a:buChar char="○"/>
              <a:defRPr b="0" i="0" sz="3200" u="none" cap="none" strike="noStrike">
                <a:solidFill>
                  <a:schemeClr val="dk2"/>
                </a:solidFill>
                <a:latin typeface="Arial"/>
                <a:ea typeface="Arial"/>
                <a:cs typeface="Arial"/>
                <a:sym typeface="Arial"/>
              </a:defRPr>
            </a:lvl5pPr>
            <a:lvl6pPr indent="-431800" lvl="5" marL="2743200" marR="0" algn="l">
              <a:lnSpc>
                <a:spcPct val="115000"/>
              </a:lnSpc>
              <a:spcBef>
                <a:spcPts val="4300"/>
              </a:spcBef>
              <a:spcAft>
                <a:spcPts val="0"/>
              </a:spcAft>
              <a:buClr>
                <a:schemeClr val="dk2"/>
              </a:buClr>
              <a:buSzPts val="3200"/>
              <a:buFont typeface="Arial"/>
              <a:buChar char="■"/>
              <a:defRPr b="0" i="0" sz="3200" u="none" cap="none" strike="noStrike">
                <a:solidFill>
                  <a:schemeClr val="dk2"/>
                </a:solidFill>
                <a:latin typeface="Arial"/>
                <a:ea typeface="Arial"/>
                <a:cs typeface="Arial"/>
                <a:sym typeface="Arial"/>
              </a:defRPr>
            </a:lvl6pPr>
            <a:lvl7pPr indent="-431800" lvl="6" marL="3200400" marR="0" algn="l">
              <a:lnSpc>
                <a:spcPct val="115000"/>
              </a:lnSpc>
              <a:spcBef>
                <a:spcPts val="4300"/>
              </a:spcBef>
              <a:spcAft>
                <a:spcPts val="0"/>
              </a:spcAft>
              <a:buClr>
                <a:schemeClr val="dk2"/>
              </a:buClr>
              <a:buSzPts val="3200"/>
              <a:buFont typeface="Arial"/>
              <a:buChar char="●"/>
              <a:defRPr b="0" i="0" sz="3200" u="none" cap="none" strike="noStrike">
                <a:solidFill>
                  <a:schemeClr val="dk2"/>
                </a:solidFill>
                <a:latin typeface="Arial"/>
                <a:ea typeface="Arial"/>
                <a:cs typeface="Arial"/>
                <a:sym typeface="Arial"/>
              </a:defRPr>
            </a:lvl7pPr>
            <a:lvl8pPr indent="-431800" lvl="7" marL="3657600" marR="0" algn="l">
              <a:lnSpc>
                <a:spcPct val="115000"/>
              </a:lnSpc>
              <a:spcBef>
                <a:spcPts val="4300"/>
              </a:spcBef>
              <a:spcAft>
                <a:spcPts val="0"/>
              </a:spcAft>
              <a:buClr>
                <a:schemeClr val="dk2"/>
              </a:buClr>
              <a:buSzPts val="3200"/>
              <a:buFont typeface="Arial"/>
              <a:buChar char="○"/>
              <a:defRPr b="0" i="0" sz="3200" u="none" cap="none" strike="noStrike">
                <a:solidFill>
                  <a:schemeClr val="dk2"/>
                </a:solidFill>
                <a:latin typeface="Arial"/>
                <a:ea typeface="Arial"/>
                <a:cs typeface="Arial"/>
                <a:sym typeface="Arial"/>
              </a:defRPr>
            </a:lvl8pPr>
            <a:lvl9pPr indent="-431800" lvl="8" marL="4114800" marR="0" algn="l">
              <a:lnSpc>
                <a:spcPct val="115000"/>
              </a:lnSpc>
              <a:spcBef>
                <a:spcPts val="4300"/>
              </a:spcBef>
              <a:spcAft>
                <a:spcPts val="4300"/>
              </a:spcAft>
              <a:buClr>
                <a:schemeClr val="dk2"/>
              </a:buClr>
              <a:buSzPts val="3200"/>
              <a:buFont typeface="Arial"/>
              <a:buChar char="■"/>
              <a:defRPr b="0" i="0" sz="3200" u="none" cap="none" strike="noStrike">
                <a:solidFill>
                  <a:schemeClr val="dk2"/>
                </a:solidFill>
                <a:latin typeface="Arial"/>
                <a:ea typeface="Arial"/>
                <a:cs typeface="Arial"/>
                <a:sym typeface="Arial"/>
              </a:defRPr>
            </a:lvl9pPr>
          </a:lstStyle>
          <a:p/>
        </p:txBody>
      </p:sp>
      <p:sp>
        <p:nvSpPr>
          <p:cNvPr id="215" name="Google Shape;215;p36"/>
          <p:cNvSpPr txBox="1"/>
          <p:nvPr>
            <p:ph idx="2" type="body"/>
          </p:nvPr>
        </p:nvSpPr>
        <p:spPr>
          <a:xfrm>
            <a:off x="12886400" y="3073267"/>
            <a:ext cx="10666500" cy="9110400"/>
          </a:xfrm>
          <a:prstGeom prst="rect">
            <a:avLst/>
          </a:prstGeom>
          <a:noFill/>
          <a:ln>
            <a:noFill/>
          </a:ln>
        </p:spPr>
        <p:txBody>
          <a:bodyPr anchorCtr="0" anchor="t" bIns="243800" lIns="243800" spcFirstLastPara="1" rIns="243800" wrap="square" tIns="243800">
            <a:noAutofit/>
          </a:bodyPr>
          <a:lstStyle>
            <a:lvl1pPr indent="-463550" lvl="0" marL="457200" marR="0" algn="l">
              <a:lnSpc>
                <a:spcPct val="115000"/>
              </a:lnSpc>
              <a:spcBef>
                <a:spcPts val="0"/>
              </a:spcBef>
              <a:spcAft>
                <a:spcPts val="0"/>
              </a:spcAft>
              <a:buClr>
                <a:schemeClr val="dk2"/>
              </a:buClr>
              <a:buSzPts val="3700"/>
              <a:buFont typeface="Arial"/>
              <a:buChar char="●"/>
              <a:defRPr b="0" i="0" sz="3700" u="none" cap="none" strike="noStrike">
                <a:solidFill>
                  <a:schemeClr val="dk2"/>
                </a:solidFill>
                <a:latin typeface="Arial"/>
                <a:ea typeface="Arial"/>
                <a:cs typeface="Arial"/>
                <a:sym typeface="Arial"/>
              </a:defRPr>
            </a:lvl1pPr>
            <a:lvl2pPr indent="-431800" lvl="1" marL="914400" marR="0" algn="l">
              <a:lnSpc>
                <a:spcPct val="115000"/>
              </a:lnSpc>
              <a:spcBef>
                <a:spcPts val="4300"/>
              </a:spcBef>
              <a:spcAft>
                <a:spcPts val="0"/>
              </a:spcAft>
              <a:buClr>
                <a:schemeClr val="dk2"/>
              </a:buClr>
              <a:buSzPts val="3200"/>
              <a:buFont typeface="Arial"/>
              <a:buChar char="○"/>
              <a:defRPr b="0" i="0" sz="3200" u="none" cap="none" strike="noStrike">
                <a:solidFill>
                  <a:schemeClr val="dk2"/>
                </a:solidFill>
                <a:latin typeface="Arial"/>
                <a:ea typeface="Arial"/>
                <a:cs typeface="Arial"/>
                <a:sym typeface="Arial"/>
              </a:defRPr>
            </a:lvl2pPr>
            <a:lvl3pPr indent="-431800" lvl="2" marL="1371600" marR="0" algn="l">
              <a:lnSpc>
                <a:spcPct val="115000"/>
              </a:lnSpc>
              <a:spcBef>
                <a:spcPts val="4300"/>
              </a:spcBef>
              <a:spcAft>
                <a:spcPts val="0"/>
              </a:spcAft>
              <a:buClr>
                <a:schemeClr val="dk2"/>
              </a:buClr>
              <a:buSzPts val="3200"/>
              <a:buFont typeface="Arial"/>
              <a:buChar char="■"/>
              <a:defRPr b="0" i="0" sz="3200" u="none" cap="none" strike="noStrike">
                <a:solidFill>
                  <a:schemeClr val="dk2"/>
                </a:solidFill>
                <a:latin typeface="Arial"/>
                <a:ea typeface="Arial"/>
                <a:cs typeface="Arial"/>
                <a:sym typeface="Arial"/>
              </a:defRPr>
            </a:lvl3pPr>
            <a:lvl4pPr indent="-431800" lvl="3" marL="1828800" marR="0" algn="l">
              <a:lnSpc>
                <a:spcPct val="115000"/>
              </a:lnSpc>
              <a:spcBef>
                <a:spcPts val="4300"/>
              </a:spcBef>
              <a:spcAft>
                <a:spcPts val="0"/>
              </a:spcAft>
              <a:buClr>
                <a:schemeClr val="dk2"/>
              </a:buClr>
              <a:buSzPts val="3200"/>
              <a:buFont typeface="Arial"/>
              <a:buChar char="●"/>
              <a:defRPr b="0" i="0" sz="3200" u="none" cap="none" strike="noStrike">
                <a:solidFill>
                  <a:schemeClr val="dk2"/>
                </a:solidFill>
                <a:latin typeface="Arial"/>
                <a:ea typeface="Arial"/>
                <a:cs typeface="Arial"/>
                <a:sym typeface="Arial"/>
              </a:defRPr>
            </a:lvl4pPr>
            <a:lvl5pPr indent="-431800" lvl="4" marL="2286000" marR="0" algn="l">
              <a:lnSpc>
                <a:spcPct val="115000"/>
              </a:lnSpc>
              <a:spcBef>
                <a:spcPts val="4300"/>
              </a:spcBef>
              <a:spcAft>
                <a:spcPts val="0"/>
              </a:spcAft>
              <a:buClr>
                <a:schemeClr val="dk2"/>
              </a:buClr>
              <a:buSzPts val="3200"/>
              <a:buFont typeface="Arial"/>
              <a:buChar char="○"/>
              <a:defRPr b="0" i="0" sz="3200" u="none" cap="none" strike="noStrike">
                <a:solidFill>
                  <a:schemeClr val="dk2"/>
                </a:solidFill>
                <a:latin typeface="Arial"/>
                <a:ea typeface="Arial"/>
                <a:cs typeface="Arial"/>
                <a:sym typeface="Arial"/>
              </a:defRPr>
            </a:lvl5pPr>
            <a:lvl6pPr indent="-431800" lvl="5" marL="2743200" marR="0" algn="l">
              <a:lnSpc>
                <a:spcPct val="115000"/>
              </a:lnSpc>
              <a:spcBef>
                <a:spcPts val="4300"/>
              </a:spcBef>
              <a:spcAft>
                <a:spcPts val="0"/>
              </a:spcAft>
              <a:buClr>
                <a:schemeClr val="dk2"/>
              </a:buClr>
              <a:buSzPts val="3200"/>
              <a:buFont typeface="Arial"/>
              <a:buChar char="■"/>
              <a:defRPr b="0" i="0" sz="3200" u="none" cap="none" strike="noStrike">
                <a:solidFill>
                  <a:schemeClr val="dk2"/>
                </a:solidFill>
                <a:latin typeface="Arial"/>
                <a:ea typeface="Arial"/>
                <a:cs typeface="Arial"/>
                <a:sym typeface="Arial"/>
              </a:defRPr>
            </a:lvl6pPr>
            <a:lvl7pPr indent="-431800" lvl="6" marL="3200400" marR="0" algn="l">
              <a:lnSpc>
                <a:spcPct val="115000"/>
              </a:lnSpc>
              <a:spcBef>
                <a:spcPts val="4300"/>
              </a:spcBef>
              <a:spcAft>
                <a:spcPts val="0"/>
              </a:spcAft>
              <a:buClr>
                <a:schemeClr val="dk2"/>
              </a:buClr>
              <a:buSzPts val="3200"/>
              <a:buFont typeface="Arial"/>
              <a:buChar char="●"/>
              <a:defRPr b="0" i="0" sz="3200" u="none" cap="none" strike="noStrike">
                <a:solidFill>
                  <a:schemeClr val="dk2"/>
                </a:solidFill>
                <a:latin typeface="Arial"/>
                <a:ea typeface="Arial"/>
                <a:cs typeface="Arial"/>
                <a:sym typeface="Arial"/>
              </a:defRPr>
            </a:lvl7pPr>
            <a:lvl8pPr indent="-431800" lvl="7" marL="3657600" marR="0" algn="l">
              <a:lnSpc>
                <a:spcPct val="115000"/>
              </a:lnSpc>
              <a:spcBef>
                <a:spcPts val="4300"/>
              </a:spcBef>
              <a:spcAft>
                <a:spcPts val="0"/>
              </a:spcAft>
              <a:buClr>
                <a:schemeClr val="dk2"/>
              </a:buClr>
              <a:buSzPts val="3200"/>
              <a:buFont typeface="Arial"/>
              <a:buChar char="○"/>
              <a:defRPr b="0" i="0" sz="3200" u="none" cap="none" strike="noStrike">
                <a:solidFill>
                  <a:schemeClr val="dk2"/>
                </a:solidFill>
                <a:latin typeface="Arial"/>
                <a:ea typeface="Arial"/>
                <a:cs typeface="Arial"/>
                <a:sym typeface="Arial"/>
              </a:defRPr>
            </a:lvl8pPr>
            <a:lvl9pPr indent="-431800" lvl="8" marL="4114800" marR="0" algn="l">
              <a:lnSpc>
                <a:spcPct val="115000"/>
              </a:lnSpc>
              <a:spcBef>
                <a:spcPts val="4300"/>
              </a:spcBef>
              <a:spcAft>
                <a:spcPts val="4300"/>
              </a:spcAft>
              <a:buClr>
                <a:schemeClr val="dk2"/>
              </a:buClr>
              <a:buSzPts val="3200"/>
              <a:buFont typeface="Arial"/>
              <a:buChar char="■"/>
              <a:defRPr b="0" i="0" sz="3200" u="none" cap="none" strike="noStrike">
                <a:solidFill>
                  <a:schemeClr val="dk2"/>
                </a:solidFill>
                <a:latin typeface="Arial"/>
                <a:ea typeface="Arial"/>
                <a:cs typeface="Arial"/>
                <a:sym typeface="Arial"/>
              </a:defRPr>
            </a:lvl9pPr>
          </a:lstStyle>
          <a:p/>
        </p:txBody>
      </p:sp>
      <p:sp>
        <p:nvSpPr>
          <p:cNvPr id="216" name="Google Shape;216;p36"/>
          <p:cNvSpPr txBox="1"/>
          <p:nvPr>
            <p:ph idx="12" type="sldNum"/>
          </p:nvPr>
        </p:nvSpPr>
        <p:spPr>
          <a:xfrm>
            <a:off x="22593220" y="12435246"/>
            <a:ext cx="1463100" cy="1049700"/>
          </a:xfrm>
          <a:prstGeom prst="rect">
            <a:avLst/>
          </a:prstGeom>
          <a:noFill/>
          <a:ln>
            <a:noFill/>
          </a:ln>
        </p:spPr>
        <p:txBody>
          <a:bodyPr anchorCtr="0" anchor="ctr" bIns="243800" lIns="243800" spcFirstLastPara="1" rIns="243800" wrap="square" tIns="243800">
            <a:noAutofit/>
          </a:bodyPr>
          <a:lstStyle>
            <a:lvl1pPr indent="0" lvl="0" marL="0" marR="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bg>
      <p:bgPr>
        <a:solidFill>
          <a:schemeClr val="lt1"/>
        </a:solidFill>
      </p:bgPr>
    </p:bg>
    <p:spTree>
      <p:nvGrpSpPr>
        <p:cNvPr id="217" name="Shape 217"/>
        <p:cNvGrpSpPr/>
        <p:nvPr/>
      </p:nvGrpSpPr>
      <p:grpSpPr>
        <a:xfrm>
          <a:off x="0" y="0"/>
          <a:ext cx="0" cy="0"/>
          <a:chOff x="0" y="0"/>
          <a:chExt cx="0" cy="0"/>
        </a:xfrm>
      </p:grpSpPr>
      <p:sp>
        <p:nvSpPr>
          <p:cNvPr id="218" name="Google Shape;218;p37"/>
          <p:cNvSpPr txBox="1"/>
          <p:nvPr>
            <p:ph type="title"/>
          </p:nvPr>
        </p:nvSpPr>
        <p:spPr>
          <a:xfrm>
            <a:off x="831200" y="1186733"/>
            <a:ext cx="22721701" cy="1527300"/>
          </a:xfrm>
          <a:prstGeom prst="rect">
            <a:avLst/>
          </a:prstGeom>
          <a:noFill/>
          <a:ln>
            <a:noFill/>
          </a:ln>
        </p:spPr>
        <p:txBody>
          <a:bodyPr anchorCtr="0" anchor="t" bIns="243800" lIns="243800" spcFirstLastPara="1" rIns="243800" wrap="square" tIns="243800">
            <a:noAutofit/>
          </a:bodyPr>
          <a:lstStyle>
            <a:lvl1pPr lvl="0" marR="0" algn="l">
              <a:lnSpc>
                <a:spcPct val="100000"/>
              </a:lnSpc>
              <a:spcBef>
                <a:spcPts val="0"/>
              </a:spcBef>
              <a:spcAft>
                <a:spcPts val="0"/>
              </a:spcAft>
              <a:buClr>
                <a:schemeClr val="dk1"/>
              </a:buClr>
              <a:buSzPts val="7500"/>
              <a:buFont typeface="Arial"/>
              <a:buNone/>
              <a:defRPr b="0" i="0" sz="7500" u="none" cap="none" strike="noStrike">
                <a:solidFill>
                  <a:schemeClr val="dk1"/>
                </a:solidFill>
                <a:latin typeface="Arial"/>
                <a:ea typeface="Arial"/>
                <a:cs typeface="Arial"/>
                <a:sym typeface="Arial"/>
              </a:defRPr>
            </a:lvl1pPr>
            <a:lvl2pPr lvl="1" marR="0" algn="l">
              <a:lnSpc>
                <a:spcPct val="100000"/>
              </a:lnSpc>
              <a:spcBef>
                <a:spcPts val="0"/>
              </a:spcBef>
              <a:spcAft>
                <a:spcPts val="0"/>
              </a:spcAft>
              <a:buClr>
                <a:schemeClr val="dk1"/>
              </a:buClr>
              <a:buSzPts val="7500"/>
              <a:buFont typeface="Arial"/>
              <a:buNone/>
              <a:defRPr b="0" i="0" sz="75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Clr>
                <a:schemeClr val="dk1"/>
              </a:buClr>
              <a:buSzPts val="7500"/>
              <a:buFont typeface="Arial"/>
              <a:buNone/>
              <a:defRPr b="0" i="0" sz="75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Clr>
                <a:schemeClr val="dk1"/>
              </a:buClr>
              <a:buSzPts val="7500"/>
              <a:buFont typeface="Arial"/>
              <a:buNone/>
              <a:defRPr b="0" i="0" sz="75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Clr>
                <a:schemeClr val="dk1"/>
              </a:buClr>
              <a:buSzPts val="7500"/>
              <a:buFont typeface="Arial"/>
              <a:buNone/>
              <a:defRPr b="0" i="0" sz="75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Clr>
                <a:schemeClr val="dk1"/>
              </a:buClr>
              <a:buSzPts val="7500"/>
              <a:buFont typeface="Arial"/>
              <a:buNone/>
              <a:defRPr b="0" i="0" sz="75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Clr>
                <a:schemeClr val="dk1"/>
              </a:buClr>
              <a:buSzPts val="7500"/>
              <a:buFont typeface="Arial"/>
              <a:buNone/>
              <a:defRPr b="0" i="0" sz="75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Clr>
                <a:schemeClr val="dk1"/>
              </a:buClr>
              <a:buSzPts val="7500"/>
              <a:buFont typeface="Arial"/>
              <a:buNone/>
              <a:defRPr b="0" i="0" sz="75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Clr>
                <a:schemeClr val="dk1"/>
              </a:buClr>
              <a:buSzPts val="7500"/>
              <a:buFont typeface="Arial"/>
              <a:buNone/>
              <a:defRPr b="0" i="0" sz="7500" u="none" cap="none" strike="noStrike">
                <a:solidFill>
                  <a:schemeClr val="dk1"/>
                </a:solidFill>
                <a:latin typeface="Arial"/>
                <a:ea typeface="Arial"/>
                <a:cs typeface="Arial"/>
                <a:sym typeface="Arial"/>
              </a:defRPr>
            </a:lvl9pPr>
          </a:lstStyle>
          <a:p/>
        </p:txBody>
      </p:sp>
      <p:sp>
        <p:nvSpPr>
          <p:cNvPr id="219" name="Google Shape;219;p37"/>
          <p:cNvSpPr txBox="1"/>
          <p:nvPr>
            <p:ph idx="12" type="sldNum"/>
          </p:nvPr>
        </p:nvSpPr>
        <p:spPr>
          <a:xfrm>
            <a:off x="22593220" y="12435246"/>
            <a:ext cx="1463100" cy="1049700"/>
          </a:xfrm>
          <a:prstGeom prst="rect">
            <a:avLst/>
          </a:prstGeom>
          <a:noFill/>
          <a:ln>
            <a:noFill/>
          </a:ln>
        </p:spPr>
        <p:txBody>
          <a:bodyPr anchorCtr="0" anchor="ctr" bIns="243800" lIns="243800" spcFirstLastPara="1" rIns="243800" wrap="square" tIns="243800">
            <a:noAutofit/>
          </a:bodyPr>
          <a:lstStyle>
            <a:lvl1pPr indent="0" lvl="0" marL="0" marR="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bg>
      <p:bgPr>
        <a:solidFill>
          <a:schemeClr val="lt1"/>
        </a:solidFill>
      </p:bgPr>
    </p:bg>
    <p:spTree>
      <p:nvGrpSpPr>
        <p:cNvPr id="220" name="Shape 220"/>
        <p:cNvGrpSpPr/>
        <p:nvPr/>
      </p:nvGrpSpPr>
      <p:grpSpPr>
        <a:xfrm>
          <a:off x="0" y="0"/>
          <a:ext cx="0" cy="0"/>
          <a:chOff x="0" y="0"/>
          <a:chExt cx="0" cy="0"/>
        </a:xfrm>
      </p:grpSpPr>
      <p:sp>
        <p:nvSpPr>
          <p:cNvPr id="221" name="Google Shape;221;p38"/>
          <p:cNvSpPr txBox="1"/>
          <p:nvPr>
            <p:ph type="title"/>
          </p:nvPr>
        </p:nvSpPr>
        <p:spPr>
          <a:xfrm>
            <a:off x="831200" y="1481600"/>
            <a:ext cx="7488000" cy="2015100"/>
          </a:xfrm>
          <a:prstGeom prst="rect">
            <a:avLst/>
          </a:prstGeom>
          <a:noFill/>
          <a:ln>
            <a:noFill/>
          </a:ln>
        </p:spPr>
        <p:txBody>
          <a:bodyPr anchorCtr="0" anchor="b" bIns="243800" lIns="243800" spcFirstLastPara="1" rIns="243800" wrap="square" tIns="243800">
            <a:noAutofit/>
          </a:bodyPr>
          <a:lstStyle>
            <a:lvl1pPr lvl="0" marR="0" algn="l">
              <a:lnSpc>
                <a:spcPct val="100000"/>
              </a:lnSpc>
              <a:spcBef>
                <a:spcPts val="0"/>
              </a:spcBef>
              <a:spcAft>
                <a:spcPts val="0"/>
              </a:spcAft>
              <a:buClr>
                <a:schemeClr val="dk1"/>
              </a:buClr>
              <a:buSzPts val="6400"/>
              <a:buFont typeface="Arial"/>
              <a:buNone/>
              <a:defRPr b="0" i="0" sz="6400" u="none" cap="none" strike="noStrike">
                <a:solidFill>
                  <a:schemeClr val="dk1"/>
                </a:solidFill>
                <a:latin typeface="Arial"/>
                <a:ea typeface="Arial"/>
                <a:cs typeface="Arial"/>
                <a:sym typeface="Arial"/>
              </a:defRPr>
            </a:lvl1pPr>
            <a:lvl2pPr lvl="1" marR="0" algn="l">
              <a:lnSpc>
                <a:spcPct val="100000"/>
              </a:lnSpc>
              <a:spcBef>
                <a:spcPts val="0"/>
              </a:spcBef>
              <a:spcAft>
                <a:spcPts val="0"/>
              </a:spcAft>
              <a:buClr>
                <a:schemeClr val="dk1"/>
              </a:buClr>
              <a:buSzPts val="6400"/>
              <a:buFont typeface="Arial"/>
              <a:buNone/>
              <a:defRPr b="0" i="0" sz="64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Clr>
                <a:schemeClr val="dk1"/>
              </a:buClr>
              <a:buSzPts val="6400"/>
              <a:buFont typeface="Arial"/>
              <a:buNone/>
              <a:defRPr b="0" i="0" sz="64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Clr>
                <a:schemeClr val="dk1"/>
              </a:buClr>
              <a:buSzPts val="6400"/>
              <a:buFont typeface="Arial"/>
              <a:buNone/>
              <a:defRPr b="0" i="0" sz="64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Clr>
                <a:schemeClr val="dk1"/>
              </a:buClr>
              <a:buSzPts val="6400"/>
              <a:buFont typeface="Arial"/>
              <a:buNone/>
              <a:defRPr b="0" i="0" sz="64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Clr>
                <a:schemeClr val="dk1"/>
              </a:buClr>
              <a:buSzPts val="6400"/>
              <a:buFont typeface="Arial"/>
              <a:buNone/>
              <a:defRPr b="0" i="0" sz="64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Clr>
                <a:schemeClr val="dk1"/>
              </a:buClr>
              <a:buSzPts val="6400"/>
              <a:buFont typeface="Arial"/>
              <a:buNone/>
              <a:defRPr b="0" i="0" sz="64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Clr>
                <a:schemeClr val="dk1"/>
              </a:buClr>
              <a:buSzPts val="6400"/>
              <a:buFont typeface="Arial"/>
              <a:buNone/>
              <a:defRPr b="0" i="0" sz="64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Clr>
                <a:schemeClr val="dk1"/>
              </a:buClr>
              <a:buSzPts val="6400"/>
              <a:buFont typeface="Arial"/>
              <a:buNone/>
              <a:defRPr b="0" i="0" sz="6400" u="none" cap="none" strike="noStrike">
                <a:solidFill>
                  <a:schemeClr val="dk1"/>
                </a:solidFill>
                <a:latin typeface="Arial"/>
                <a:ea typeface="Arial"/>
                <a:cs typeface="Arial"/>
                <a:sym typeface="Arial"/>
              </a:defRPr>
            </a:lvl9pPr>
          </a:lstStyle>
          <a:p/>
        </p:txBody>
      </p:sp>
      <p:sp>
        <p:nvSpPr>
          <p:cNvPr id="222" name="Google Shape;222;p38"/>
          <p:cNvSpPr txBox="1"/>
          <p:nvPr>
            <p:ph idx="1" type="body"/>
          </p:nvPr>
        </p:nvSpPr>
        <p:spPr>
          <a:xfrm>
            <a:off x="831200" y="3705600"/>
            <a:ext cx="7488000" cy="8478300"/>
          </a:xfrm>
          <a:prstGeom prst="rect">
            <a:avLst/>
          </a:prstGeom>
          <a:noFill/>
          <a:ln>
            <a:noFill/>
          </a:ln>
        </p:spPr>
        <p:txBody>
          <a:bodyPr anchorCtr="0" anchor="t" bIns="243800" lIns="243800" spcFirstLastPara="1" rIns="243800" wrap="square" tIns="243800">
            <a:noAutofit/>
          </a:bodyPr>
          <a:lstStyle>
            <a:lvl1pPr indent="-431800" lvl="0" marL="457200" marR="0" algn="l">
              <a:lnSpc>
                <a:spcPct val="115000"/>
              </a:lnSpc>
              <a:spcBef>
                <a:spcPts val="0"/>
              </a:spcBef>
              <a:spcAft>
                <a:spcPts val="0"/>
              </a:spcAft>
              <a:buClr>
                <a:schemeClr val="dk2"/>
              </a:buClr>
              <a:buSzPts val="3200"/>
              <a:buFont typeface="Arial"/>
              <a:buChar char="●"/>
              <a:defRPr b="0" i="0" sz="3200" u="none" cap="none" strike="noStrike">
                <a:solidFill>
                  <a:schemeClr val="dk2"/>
                </a:solidFill>
                <a:latin typeface="Arial"/>
                <a:ea typeface="Arial"/>
                <a:cs typeface="Arial"/>
                <a:sym typeface="Arial"/>
              </a:defRPr>
            </a:lvl1pPr>
            <a:lvl2pPr indent="-431800" lvl="1" marL="914400" marR="0" algn="l">
              <a:lnSpc>
                <a:spcPct val="115000"/>
              </a:lnSpc>
              <a:spcBef>
                <a:spcPts val="4300"/>
              </a:spcBef>
              <a:spcAft>
                <a:spcPts val="0"/>
              </a:spcAft>
              <a:buClr>
                <a:schemeClr val="dk2"/>
              </a:buClr>
              <a:buSzPts val="3200"/>
              <a:buFont typeface="Arial"/>
              <a:buChar char="○"/>
              <a:defRPr b="0" i="0" sz="3200" u="none" cap="none" strike="noStrike">
                <a:solidFill>
                  <a:schemeClr val="dk2"/>
                </a:solidFill>
                <a:latin typeface="Arial"/>
                <a:ea typeface="Arial"/>
                <a:cs typeface="Arial"/>
                <a:sym typeface="Arial"/>
              </a:defRPr>
            </a:lvl2pPr>
            <a:lvl3pPr indent="-431800" lvl="2" marL="1371600" marR="0" algn="l">
              <a:lnSpc>
                <a:spcPct val="115000"/>
              </a:lnSpc>
              <a:spcBef>
                <a:spcPts val="4300"/>
              </a:spcBef>
              <a:spcAft>
                <a:spcPts val="0"/>
              </a:spcAft>
              <a:buClr>
                <a:schemeClr val="dk2"/>
              </a:buClr>
              <a:buSzPts val="3200"/>
              <a:buFont typeface="Arial"/>
              <a:buChar char="■"/>
              <a:defRPr b="0" i="0" sz="3200" u="none" cap="none" strike="noStrike">
                <a:solidFill>
                  <a:schemeClr val="dk2"/>
                </a:solidFill>
                <a:latin typeface="Arial"/>
                <a:ea typeface="Arial"/>
                <a:cs typeface="Arial"/>
                <a:sym typeface="Arial"/>
              </a:defRPr>
            </a:lvl3pPr>
            <a:lvl4pPr indent="-431800" lvl="3" marL="1828800" marR="0" algn="l">
              <a:lnSpc>
                <a:spcPct val="115000"/>
              </a:lnSpc>
              <a:spcBef>
                <a:spcPts val="4300"/>
              </a:spcBef>
              <a:spcAft>
                <a:spcPts val="0"/>
              </a:spcAft>
              <a:buClr>
                <a:schemeClr val="dk2"/>
              </a:buClr>
              <a:buSzPts val="3200"/>
              <a:buFont typeface="Arial"/>
              <a:buChar char="●"/>
              <a:defRPr b="0" i="0" sz="3200" u="none" cap="none" strike="noStrike">
                <a:solidFill>
                  <a:schemeClr val="dk2"/>
                </a:solidFill>
                <a:latin typeface="Arial"/>
                <a:ea typeface="Arial"/>
                <a:cs typeface="Arial"/>
                <a:sym typeface="Arial"/>
              </a:defRPr>
            </a:lvl4pPr>
            <a:lvl5pPr indent="-431800" lvl="4" marL="2286000" marR="0" algn="l">
              <a:lnSpc>
                <a:spcPct val="115000"/>
              </a:lnSpc>
              <a:spcBef>
                <a:spcPts val="4300"/>
              </a:spcBef>
              <a:spcAft>
                <a:spcPts val="0"/>
              </a:spcAft>
              <a:buClr>
                <a:schemeClr val="dk2"/>
              </a:buClr>
              <a:buSzPts val="3200"/>
              <a:buFont typeface="Arial"/>
              <a:buChar char="○"/>
              <a:defRPr b="0" i="0" sz="3200" u="none" cap="none" strike="noStrike">
                <a:solidFill>
                  <a:schemeClr val="dk2"/>
                </a:solidFill>
                <a:latin typeface="Arial"/>
                <a:ea typeface="Arial"/>
                <a:cs typeface="Arial"/>
                <a:sym typeface="Arial"/>
              </a:defRPr>
            </a:lvl5pPr>
            <a:lvl6pPr indent="-431800" lvl="5" marL="2743200" marR="0" algn="l">
              <a:lnSpc>
                <a:spcPct val="115000"/>
              </a:lnSpc>
              <a:spcBef>
                <a:spcPts val="4300"/>
              </a:spcBef>
              <a:spcAft>
                <a:spcPts val="0"/>
              </a:spcAft>
              <a:buClr>
                <a:schemeClr val="dk2"/>
              </a:buClr>
              <a:buSzPts val="3200"/>
              <a:buFont typeface="Arial"/>
              <a:buChar char="■"/>
              <a:defRPr b="0" i="0" sz="3200" u="none" cap="none" strike="noStrike">
                <a:solidFill>
                  <a:schemeClr val="dk2"/>
                </a:solidFill>
                <a:latin typeface="Arial"/>
                <a:ea typeface="Arial"/>
                <a:cs typeface="Arial"/>
                <a:sym typeface="Arial"/>
              </a:defRPr>
            </a:lvl6pPr>
            <a:lvl7pPr indent="-431800" lvl="6" marL="3200400" marR="0" algn="l">
              <a:lnSpc>
                <a:spcPct val="115000"/>
              </a:lnSpc>
              <a:spcBef>
                <a:spcPts val="4300"/>
              </a:spcBef>
              <a:spcAft>
                <a:spcPts val="0"/>
              </a:spcAft>
              <a:buClr>
                <a:schemeClr val="dk2"/>
              </a:buClr>
              <a:buSzPts val="3200"/>
              <a:buFont typeface="Arial"/>
              <a:buChar char="●"/>
              <a:defRPr b="0" i="0" sz="3200" u="none" cap="none" strike="noStrike">
                <a:solidFill>
                  <a:schemeClr val="dk2"/>
                </a:solidFill>
                <a:latin typeface="Arial"/>
                <a:ea typeface="Arial"/>
                <a:cs typeface="Arial"/>
                <a:sym typeface="Arial"/>
              </a:defRPr>
            </a:lvl7pPr>
            <a:lvl8pPr indent="-431800" lvl="7" marL="3657600" marR="0" algn="l">
              <a:lnSpc>
                <a:spcPct val="115000"/>
              </a:lnSpc>
              <a:spcBef>
                <a:spcPts val="4300"/>
              </a:spcBef>
              <a:spcAft>
                <a:spcPts val="0"/>
              </a:spcAft>
              <a:buClr>
                <a:schemeClr val="dk2"/>
              </a:buClr>
              <a:buSzPts val="3200"/>
              <a:buFont typeface="Arial"/>
              <a:buChar char="○"/>
              <a:defRPr b="0" i="0" sz="3200" u="none" cap="none" strike="noStrike">
                <a:solidFill>
                  <a:schemeClr val="dk2"/>
                </a:solidFill>
                <a:latin typeface="Arial"/>
                <a:ea typeface="Arial"/>
                <a:cs typeface="Arial"/>
                <a:sym typeface="Arial"/>
              </a:defRPr>
            </a:lvl8pPr>
            <a:lvl9pPr indent="-431800" lvl="8" marL="4114800" marR="0" algn="l">
              <a:lnSpc>
                <a:spcPct val="115000"/>
              </a:lnSpc>
              <a:spcBef>
                <a:spcPts val="4300"/>
              </a:spcBef>
              <a:spcAft>
                <a:spcPts val="4300"/>
              </a:spcAft>
              <a:buClr>
                <a:schemeClr val="dk2"/>
              </a:buClr>
              <a:buSzPts val="3200"/>
              <a:buFont typeface="Arial"/>
              <a:buChar char="■"/>
              <a:defRPr b="0" i="0" sz="3200" u="none" cap="none" strike="noStrike">
                <a:solidFill>
                  <a:schemeClr val="dk2"/>
                </a:solidFill>
                <a:latin typeface="Arial"/>
                <a:ea typeface="Arial"/>
                <a:cs typeface="Arial"/>
                <a:sym typeface="Arial"/>
              </a:defRPr>
            </a:lvl9pPr>
          </a:lstStyle>
          <a:p/>
        </p:txBody>
      </p:sp>
      <p:sp>
        <p:nvSpPr>
          <p:cNvPr id="223" name="Google Shape;223;p38"/>
          <p:cNvSpPr txBox="1"/>
          <p:nvPr>
            <p:ph idx="12" type="sldNum"/>
          </p:nvPr>
        </p:nvSpPr>
        <p:spPr>
          <a:xfrm>
            <a:off x="22593220" y="12435246"/>
            <a:ext cx="1463100" cy="1049700"/>
          </a:xfrm>
          <a:prstGeom prst="rect">
            <a:avLst/>
          </a:prstGeom>
          <a:noFill/>
          <a:ln>
            <a:noFill/>
          </a:ln>
        </p:spPr>
        <p:txBody>
          <a:bodyPr anchorCtr="0" anchor="ctr" bIns="243800" lIns="243800" spcFirstLastPara="1" rIns="243800" wrap="square" tIns="243800">
            <a:noAutofit/>
          </a:bodyPr>
          <a:lstStyle>
            <a:lvl1pPr indent="0" lvl="0" marL="0" marR="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1"/>
        </a:solidFill>
      </p:bgPr>
    </p:bg>
    <p:spTree>
      <p:nvGrpSpPr>
        <p:cNvPr id="224" name="Shape 224"/>
        <p:cNvGrpSpPr/>
        <p:nvPr/>
      </p:nvGrpSpPr>
      <p:grpSpPr>
        <a:xfrm>
          <a:off x="0" y="0"/>
          <a:ext cx="0" cy="0"/>
          <a:chOff x="0" y="0"/>
          <a:chExt cx="0" cy="0"/>
        </a:xfrm>
      </p:grpSpPr>
      <p:sp>
        <p:nvSpPr>
          <p:cNvPr id="225" name="Google Shape;225;p39"/>
          <p:cNvSpPr txBox="1"/>
          <p:nvPr>
            <p:ph type="title"/>
          </p:nvPr>
        </p:nvSpPr>
        <p:spPr>
          <a:xfrm>
            <a:off x="1307333" y="1200400"/>
            <a:ext cx="16980899" cy="10908900"/>
          </a:xfrm>
          <a:prstGeom prst="rect">
            <a:avLst/>
          </a:prstGeom>
          <a:noFill/>
          <a:ln>
            <a:noFill/>
          </a:ln>
        </p:spPr>
        <p:txBody>
          <a:bodyPr anchorCtr="0" anchor="ctr" bIns="243800" lIns="243800" spcFirstLastPara="1" rIns="243800" wrap="square" tIns="243800">
            <a:noAutofit/>
          </a:bodyPr>
          <a:lstStyle>
            <a:lvl1pPr lvl="0" marR="0" algn="l">
              <a:lnSpc>
                <a:spcPct val="100000"/>
              </a:lnSpc>
              <a:spcBef>
                <a:spcPts val="0"/>
              </a:spcBef>
              <a:spcAft>
                <a:spcPts val="0"/>
              </a:spcAft>
              <a:buClr>
                <a:schemeClr val="dk1"/>
              </a:buClr>
              <a:buSzPts val="12800"/>
              <a:buFont typeface="Arial"/>
              <a:buNone/>
              <a:defRPr b="0" i="0" sz="12800" u="none" cap="none" strike="noStrike">
                <a:solidFill>
                  <a:schemeClr val="dk1"/>
                </a:solidFill>
                <a:latin typeface="Arial"/>
                <a:ea typeface="Arial"/>
                <a:cs typeface="Arial"/>
                <a:sym typeface="Arial"/>
              </a:defRPr>
            </a:lvl1pPr>
            <a:lvl2pPr lvl="1" marR="0" algn="l">
              <a:lnSpc>
                <a:spcPct val="100000"/>
              </a:lnSpc>
              <a:spcBef>
                <a:spcPts val="0"/>
              </a:spcBef>
              <a:spcAft>
                <a:spcPts val="0"/>
              </a:spcAft>
              <a:buClr>
                <a:schemeClr val="dk1"/>
              </a:buClr>
              <a:buSzPts val="12800"/>
              <a:buFont typeface="Arial"/>
              <a:buNone/>
              <a:defRPr b="0" i="0" sz="12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Clr>
                <a:schemeClr val="dk1"/>
              </a:buClr>
              <a:buSzPts val="12800"/>
              <a:buFont typeface="Arial"/>
              <a:buNone/>
              <a:defRPr b="0" i="0" sz="12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Clr>
                <a:schemeClr val="dk1"/>
              </a:buClr>
              <a:buSzPts val="12800"/>
              <a:buFont typeface="Arial"/>
              <a:buNone/>
              <a:defRPr b="0" i="0" sz="12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Clr>
                <a:schemeClr val="dk1"/>
              </a:buClr>
              <a:buSzPts val="12800"/>
              <a:buFont typeface="Arial"/>
              <a:buNone/>
              <a:defRPr b="0" i="0" sz="12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Clr>
                <a:schemeClr val="dk1"/>
              </a:buClr>
              <a:buSzPts val="12800"/>
              <a:buFont typeface="Arial"/>
              <a:buNone/>
              <a:defRPr b="0" i="0" sz="12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Clr>
                <a:schemeClr val="dk1"/>
              </a:buClr>
              <a:buSzPts val="12800"/>
              <a:buFont typeface="Arial"/>
              <a:buNone/>
              <a:defRPr b="0" i="0" sz="12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Clr>
                <a:schemeClr val="dk1"/>
              </a:buClr>
              <a:buSzPts val="12800"/>
              <a:buFont typeface="Arial"/>
              <a:buNone/>
              <a:defRPr b="0" i="0" sz="12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Clr>
                <a:schemeClr val="dk1"/>
              </a:buClr>
              <a:buSzPts val="12800"/>
              <a:buFont typeface="Arial"/>
              <a:buNone/>
              <a:defRPr b="0" i="0" sz="12800" u="none" cap="none" strike="noStrike">
                <a:solidFill>
                  <a:schemeClr val="dk1"/>
                </a:solidFill>
                <a:latin typeface="Arial"/>
                <a:ea typeface="Arial"/>
                <a:cs typeface="Arial"/>
                <a:sym typeface="Arial"/>
              </a:defRPr>
            </a:lvl9pPr>
          </a:lstStyle>
          <a:p/>
        </p:txBody>
      </p:sp>
      <p:sp>
        <p:nvSpPr>
          <p:cNvPr id="226" name="Google Shape;226;p39"/>
          <p:cNvSpPr txBox="1"/>
          <p:nvPr>
            <p:ph idx="12" type="sldNum"/>
          </p:nvPr>
        </p:nvSpPr>
        <p:spPr>
          <a:xfrm>
            <a:off x="22593220" y="12435246"/>
            <a:ext cx="1463100" cy="1049700"/>
          </a:xfrm>
          <a:prstGeom prst="rect">
            <a:avLst/>
          </a:prstGeom>
          <a:noFill/>
          <a:ln>
            <a:noFill/>
          </a:ln>
        </p:spPr>
        <p:txBody>
          <a:bodyPr anchorCtr="0" anchor="ctr" bIns="243800" lIns="243800" spcFirstLastPara="1" rIns="243800" wrap="square" tIns="243800">
            <a:noAutofit/>
          </a:bodyPr>
          <a:lstStyle>
            <a:lvl1pPr indent="0" lvl="0" marL="0" marR="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bg>
      <p:bgPr>
        <a:solidFill>
          <a:schemeClr val="lt1"/>
        </a:solidFill>
      </p:bgPr>
    </p:bg>
    <p:spTree>
      <p:nvGrpSpPr>
        <p:cNvPr id="227" name="Shape 227"/>
        <p:cNvGrpSpPr/>
        <p:nvPr/>
      </p:nvGrpSpPr>
      <p:grpSpPr>
        <a:xfrm>
          <a:off x="0" y="0"/>
          <a:ext cx="0" cy="0"/>
          <a:chOff x="0" y="0"/>
          <a:chExt cx="0" cy="0"/>
        </a:xfrm>
      </p:grpSpPr>
      <p:sp>
        <p:nvSpPr>
          <p:cNvPr id="228" name="Google Shape;228;p40"/>
          <p:cNvSpPr/>
          <p:nvPr/>
        </p:nvSpPr>
        <p:spPr>
          <a:xfrm>
            <a:off x="12192000" y="-333"/>
            <a:ext cx="12192000" cy="13716000"/>
          </a:xfrm>
          <a:prstGeom prst="rect">
            <a:avLst/>
          </a:prstGeom>
          <a:solidFill>
            <a:schemeClr val="lt2"/>
          </a:solidFill>
          <a:ln>
            <a:noFill/>
          </a:ln>
        </p:spPr>
        <p:txBody>
          <a:bodyPr anchorCtr="0" anchor="ctr" bIns="243800" lIns="243800" spcFirstLastPara="1" rIns="243800" wrap="square" tIns="243800">
            <a:noAutofit/>
          </a:bodyPr>
          <a:lstStyle/>
          <a:p>
            <a:pPr indent="0" lvl="0" marL="0" marR="0" rtl="0" algn="l">
              <a:lnSpc>
                <a:spcPct val="100000"/>
              </a:lnSpc>
              <a:spcBef>
                <a:spcPts val="0"/>
              </a:spcBef>
              <a:spcAft>
                <a:spcPts val="0"/>
              </a:spcAft>
              <a:buClr>
                <a:srgbClr val="000000"/>
              </a:buClr>
              <a:buSzPts val="3700"/>
              <a:buFont typeface="Arial"/>
              <a:buNone/>
            </a:pPr>
            <a:r>
              <a:t/>
            </a:r>
            <a:endParaRPr b="0" i="0" sz="3700" u="none" cap="none" strike="noStrike">
              <a:solidFill>
                <a:srgbClr val="000000"/>
              </a:solidFill>
              <a:latin typeface="Arial"/>
              <a:ea typeface="Arial"/>
              <a:cs typeface="Arial"/>
              <a:sym typeface="Arial"/>
            </a:endParaRPr>
          </a:p>
        </p:txBody>
      </p:sp>
      <p:sp>
        <p:nvSpPr>
          <p:cNvPr id="229" name="Google Shape;229;p40"/>
          <p:cNvSpPr txBox="1"/>
          <p:nvPr>
            <p:ph type="title"/>
          </p:nvPr>
        </p:nvSpPr>
        <p:spPr>
          <a:xfrm>
            <a:off x="708000" y="3288467"/>
            <a:ext cx="10787100" cy="3952800"/>
          </a:xfrm>
          <a:prstGeom prst="rect">
            <a:avLst/>
          </a:prstGeom>
          <a:noFill/>
          <a:ln>
            <a:noFill/>
          </a:ln>
        </p:spPr>
        <p:txBody>
          <a:bodyPr anchorCtr="0" anchor="b" bIns="243800" lIns="243800" spcFirstLastPara="1" rIns="243800" wrap="square" tIns="243800">
            <a:noAutofit/>
          </a:bodyPr>
          <a:lstStyle>
            <a:lvl1pPr lvl="0" marR="0" algn="ctr">
              <a:lnSpc>
                <a:spcPct val="100000"/>
              </a:lnSpc>
              <a:spcBef>
                <a:spcPts val="0"/>
              </a:spcBef>
              <a:spcAft>
                <a:spcPts val="0"/>
              </a:spcAft>
              <a:buClr>
                <a:schemeClr val="dk1"/>
              </a:buClr>
              <a:buSzPts val="11200"/>
              <a:buFont typeface="Arial"/>
              <a:buNone/>
              <a:defRPr b="0" i="0" sz="11200" u="none" cap="none" strike="noStrike">
                <a:solidFill>
                  <a:schemeClr val="dk1"/>
                </a:solidFill>
                <a:latin typeface="Arial"/>
                <a:ea typeface="Arial"/>
                <a:cs typeface="Arial"/>
                <a:sym typeface="Arial"/>
              </a:defRPr>
            </a:lvl1pPr>
            <a:lvl2pPr lvl="1" marR="0" algn="ctr">
              <a:lnSpc>
                <a:spcPct val="100000"/>
              </a:lnSpc>
              <a:spcBef>
                <a:spcPts val="0"/>
              </a:spcBef>
              <a:spcAft>
                <a:spcPts val="0"/>
              </a:spcAft>
              <a:buClr>
                <a:schemeClr val="dk1"/>
              </a:buClr>
              <a:buSzPts val="11200"/>
              <a:buFont typeface="Arial"/>
              <a:buNone/>
              <a:defRPr b="0" i="0" sz="11200" u="none" cap="none" strike="noStrike">
                <a:solidFill>
                  <a:schemeClr val="dk1"/>
                </a:solidFill>
                <a:latin typeface="Arial"/>
                <a:ea typeface="Arial"/>
                <a:cs typeface="Arial"/>
                <a:sym typeface="Arial"/>
              </a:defRPr>
            </a:lvl2pPr>
            <a:lvl3pPr lvl="2" marR="0" algn="ctr">
              <a:lnSpc>
                <a:spcPct val="100000"/>
              </a:lnSpc>
              <a:spcBef>
                <a:spcPts val="0"/>
              </a:spcBef>
              <a:spcAft>
                <a:spcPts val="0"/>
              </a:spcAft>
              <a:buClr>
                <a:schemeClr val="dk1"/>
              </a:buClr>
              <a:buSzPts val="11200"/>
              <a:buFont typeface="Arial"/>
              <a:buNone/>
              <a:defRPr b="0" i="0" sz="11200" u="none" cap="none" strike="noStrike">
                <a:solidFill>
                  <a:schemeClr val="dk1"/>
                </a:solidFill>
                <a:latin typeface="Arial"/>
                <a:ea typeface="Arial"/>
                <a:cs typeface="Arial"/>
                <a:sym typeface="Arial"/>
              </a:defRPr>
            </a:lvl3pPr>
            <a:lvl4pPr lvl="3" marR="0" algn="ctr">
              <a:lnSpc>
                <a:spcPct val="100000"/>
              </a:lnSpc>
              <a:spcBef>
                <a:spcPts val="0"/>
              </a:spcBef>
              <a:spcAft>
                <a:spcPts val="0"/>
              </a:spcAft>
              <a:buClr>
                <a:schemeClr val="dk1"/>
              </a:buClr>
              <a:buSzPts val="11200"/>
              <a:buFont typeface="Arial"/>
              <a:buNone/>
              <a:defRPr b="0" i="0" sz="11200" u="none" cap="none" strike="noStrike">
                <a:solidFill>
                  <a:schemeClr val="dk1"/>
                </a:solidFill>
                <a:latin typeface="Arial"/>
                <a:ea typeface="Arial"/>
                <a:cs typeface="Arial"/>
                <a:sym typeface="Arial"/>
              </a:defRPr>
            </a:lvl4pPr>
            <a:lvl5pPr lvl="4" marR="0" algn="ctr">
              <a:lnSpc>
                <a:spcPct val="100000"/>
              </a:lnSpc>
              <a:spcBef>
                <a:spcPts val="0"/>
              </a:spcBef>
              <a:spcAft>
                <a:spcPts val="0"/>
              </a:spcAft>
              <a:buClr>
                <a:schemeClr val="dk1"/>
              </a:buClr>
              <a:buSzPts val="11200"/>
              <a:buFont typeface="Arial"/>
              <a:buNone/>
              <a:defRPr b="0" i="0" sz="11200" u="none" cap="none" strike="noStrike">
                <a:solidFill>
                  <a:schemeClr val="dk1"/>
                </a:solidFill>
                <a:latin typeface="Arial"/>
                <a:ea typeface="Arial"/>
                <a:cs typeface="Arial"/>
                <a:sym typeface="Arial"/>
              </a:defRPr>
            </a:lvl5pPr>
            <a:lvl6pPr lvl="5" marR="0" algn="ctr">
              <a:lnSpc>
                <a:spcPct val="100000"/>
              </a:lnSpc>
              <a:spcBef>
                <a:spcPts val="0"/>
              </a:spcBef>
              <a:spcAft>
                <a:spcPts val="0"/>
              </a:spcAft>
              <a:buClr>
                <a:schemeClr val="dk1"/>
              </a:buClr>
              <a:buSzPts val="11200"/>
              <a:buFont typeface="Arial"/>
              <a:buNone/>
              <a:defRPr b="0" i="0" sz="11200" u="none" cap="none" strike="noStrike">
                <a:solidFill>
                  <a:schemeClr val="dk1"/>
                </a:solidFill>
                <a:latin typeface="Arial"/>
                <a:ea typeface="Arial"/>
                <a:cs typeface="Arial"/>
                <a:sym typeface="Arial"/>
              </a:defRPr>
            </a:lvl6pPr>
            <a:lvl7pPr lvl="6" marR="0" algn="ctr">
              <a:lnSpc>
                <a:spcPct val="100000"/>
              </a:lnSpc>
              <a:spcBef>
                <a:spcPts val="0"/>
              </a:spcBef>
              <a:spcAft>
                <a:spcPts val="0"/>
              </a:spcAft>
              <a:buClr>
                <a:schemeClr val="dk1"/>
              </a:buClr>
              <a:buSzPts val="11200"/>
              <a:buFont typeface="Arial"/>
              <a:buNone/>
              <a:defRPr b="0" i="0" sz="11200" u="none" cap="none" strike="noStrike">
                <a:solidFill>
                  <a:schemeClr val="dk1"/>
                </a:solidFill>
                <a:latin typeface="Arial"/>
                <a:ea typeface="Arial"/>
                <a:cs typeface="Arial"/>
                <a:sym typeface="Arial"/>
              </a:defRPr>
            </a:lvl7pPr>
            <a:lvl8pPr lvl="7" marR="0" algn="ctr">
              <a:lnSpc>
                <a:spcPct val="100000"/>
              </a:lnSpc>
              <a:spcBef>
                <a:spcPts val="0"/>
              </a:spcBef>
              <a:spcAft>
                <a:spcPts val="0"/>
              </a:spcAft>
              <a:buClr>
                <a:schemeClr val="dk1"/>
              </a:buClr>
              <a:buSzPts val="11200"/>
              <a:buFont typeface="Arial"/>
              <a:buNone/>
              <a:defRPr b="0" i="0" sz="11200" u="none" cap="none" strike="noStrike">
                <a:solidFill>
                  <a:schemeClr val="dk1"/>
                </a:solidFill>
                <a:latin typeface="Arial"/>
                <a:ea typeface="Arial"/>
                <a:cs typeface="Arial"/>
                <a:sym typeface="Arial"/>
              </a:defRPr>
            </a:lvl8pPr>
            <a:lvl9pPr lvl="8" marR="0" algn="ctr">
              <a:lnSpc>
                <a:spcPct val="100000"/>
              </a:lnSpc>
              <a:spcBef>
                <a:spcPts val="0"/>
              </a:spcBef>
              <a:spcAft>
                <a:spcPts val="0"/>
              </a:spcAft>
              <a:buClr>
                <a:schemeClr val="dk1"/>
              </a:buClr>
              <a:buSzPts val="11200"/>
              <a:buFont typeface="Arial"/>
              <a:buNone/>
              <a:defRPr b="0" i="0" sz="11200" u="none" cap="none" strike="noStrike">
                <a:solidFill>
                  <a:schemeClr val="dk1"/>
                </a:solidFill>
                <a:latin typeface="Arial"/>
                <a:ea typeface="Arial"/>
                <a:cs typeface="Arial"/>
                <a:sym typeface="Arial"/>
              </a:defRPr>
            </a:lvl9pPr>
          </a:lstStyle>
          <a:p/>
        </p:txBody>
      </p:sp>
      <p:sp>
        <p:nvSpPr>
          <p:cNvPr id="230" name="Google Shape;230;p40"/>
          <p:cNvSpPr txBox="1"/>
          <p:nvPr>
            <p:ph idx="1" type="subTitle"/>
          </p:nvPr>
        </p:nvSpPr>
        <p:spPr>
          <a:xfrm>
            <a:off x="708000" y="7474867"/>
            <a:ext cx="10787100" cy="3293700"/>
          </a:xfrm>
          <a:prstGeom prst="rect">
            <a:avLst/>
          </a:prstGeom>
          <a:noFill/>
          <a:ln>
            <a:noFill/>
          </a:ln>
        </p:spPr>
        <p:txBody>
          <a:bodyPr anchorCtr="0" anchor="t" bIns="243800" lIns="243800" spcFirstLastPara="1" rIns="243800" wrap="square" tIns="243800">
            <a:noAutofit/>
          </a:bodyPr>
          <a:lstStyle>
            <a:lvl1pPr lvl="0" marR="0" algn="ctr">
              <a:lnSpc>
                <a:spcPct val="100000"/>
              </a:lnSpc>
              <a:spcBef>
                <a:spcPts val="0"/>
              </a:spcBef>
              <a:spcAft>
                <a:spcPts val="0"/>
              </a:spcAft>
              <a:buClr>
                <a:schemeClr val="dk2"/>
              </a:buClr>
              <a:buSzPts val="5600"/>
              <a:buFont typeface="Arial"/>
              <a:buNone/>
              <a:defRPr b="0" i="0" sz="5600" u="none" cap="none" strike="noStrike">
                <a:solidFill>
                  <a:schemeClr val="dk2"/>
                </a:solidFill>
                <a:latin typeface="Arial"/>
                <a:ea typeface="Arial"/>
                <a:cs typeface="Arial"/>
                <a:sym typeface="Arial"/>
              </a:defRPr>
            </a:lvl1pPr>
            <a:lvl2pPr lvl="1" marR="0" algn="ctr">
              <a:lnSpc>
                <a:spcPct val="100000"/>
              </a:lnSpc>
              <a:spcBef>
                <a:spcPts val="0"/>
              </a:spcBef>
              <a:spcAft>
                <a:spcPts val="0"/>
              </a:spcAft>
              <a:buClr>
                <a:schemeClr val="dk2"/>
              </a:buClr>
              <a:buSzPts val="5600"/>
              <a:buFont typeface="Arial"/>
              <a:buNone/>
              <a:defRPr b="0" i="0" sz="5600" u="none" cap="none" strike="noStrike">
                <a:solidFill>
                  <a:schemeClr val="dk2"/>
                </a:solidFill>
                <a:latin typeface="Arial"/>
                <a:ea typeface="Arial"/>
                <a:cs typeface="Arial"/>
                <a:sym typeface="Arial"/>
              </a:defRPr>
            </a:lvl2pPr>
            <a:lvl3pPr lvl="2" marR="0" algn="ctr">
              <a:lnSpc>
                <a:spcPct val="100000"/>
              </a:lnSpc>
              <a:spcBef>
                <a:spcPts val="0"/>
              </a:spcBef>
              <a:spcAft>
                <a:spcPts val="0"/>
              </a:spcAft>
              <a:buClr>
                <a:schemeClr val="dk2"/>
              </a:buClr>
              <a:buSzPts val="5600"/>
              <a:buFont typeface="Arial"/>
              <a:buNone/>
              <a:defRPr b="0" i="0" sz="5600" u="none" cap="none" strike="noStrike">
                <a:solidFill>
                  <a:schemeClr val="dk2"/>
                </a:solidFill>
                <a:latin typeface="Arial"/>
                <a:ea typeface="Arial"/>
                <a:cs typeface="Arial"/>
                <a:sym typeface="Arial"/>
              </a:defRPr>
            </a:lvl3pPr>
            <a:lvl4pPr lvl="3" marR="0" algn="ctr">
              <a:lnSpc>
                <a:spcPct val="100000"/>
              </a:lnSpc>
              <a:spcBef>
                <a:spcPts val="0"/>
              </a:spcBef>
              <a:spcAft>
                <a:spcPts val="0"/>
              </a:spcAft>
              <a:buClr>
                <a:schemeClr val="dk2"/>
              </a:buClr>
              <a:buSzPts val="5600"/>
              <a:buFont typeface="Arial"/>
              <a:buNone/>
              <a:defRPr b="0" i="0" sz="5600" u="none" cap="none" strike="noStrike">
                <a:solidFill>
                  <a:schemeClr val="dk2"/>
                </a:solidFill>
                <a:latin typeface="Arial"/>
                <a:ea typeface="Arial"/>
                <a:cs typeface="Arial"/>
                <a:sym typeface="Arial"/>
              </a:defRPr>
            </a:lvl4pPr>
            <a:lvl5pPr lvl="4" marR="0" algn="ctr">
              <a:lnSpc>
                <a:spcPct val="100000"/>
              </a:lnSpc>
              <a:spcBef>
                <a:spcPts val="0"/>
              </a:spcBef>
              <a:spcAft>
                <a:spcPts val="0"/>
              </a:spcAft>
              <a:buClr>
                <a:schemeClr val="dk2"/>
              </a:buClr>
              <a:buSzPts val="5600"/>
              <a:buFont typeface="Arial"/>
              <a:buNone/>
              <a:defRPr b="0" i="0" sz="5600" u="none" cap="none" strike="noStrike">
                <a:solidFill>
                  <a:schemeClr val="dk2"/>
                </a:solidFill>
                <a:latin typeface="Arial"/>
                <a:ea typeface="Arial"/>
                <a:cs typeface="Arial"/>
                <a:sym typeface="Arial"/>
              </a:defRPr>
            </a:lvl5pPr>
            <a:lvl6pPr lvl="5" marR="0" algn="ctr">
              <a:lnSpc>
                <a:spcPct val="100000"/>
              </a:lnSpc>
              <a:spcBef>
                <a:spcPts val="0"/>
              </a:spcBef>
              <a:spcAft>
                <a:spcPts val="0"/>
              </a:spcAft>
              <a:buClr>
                <a:schemeClr val="dk2"/>
              </a:buClr>
              <a:buSzPts val="5600"/>
              <a:buFont typeface="Arial"/>
              <a:buNone/>
              <a:defRPr b="0" i="0" sz="5600" u="none" cap="none" strike="noStrike">
                <a:solidFill>
                  <a:schemeClr val="dk2"/>
                </a:solidFill>
                <a:latin typeface="Arial"/>
                <a:ea typeface="Arial"/>
                <a:cs typeface="Arial"/>
                <a:sym typeface="Arial"/>
              </a:defRPr>
            </a:lvl6pPr>
            <a:lvl7pPr lvl="6" marR="0" algn="ctr">
              <a:lnSpc>
                <a:spcPct val="100000"/>
              </a:lnSpc>
              <a:spcBef>
                <a:spcPts val="0"/>
              </a:spcBef>
              <a:spcAft>
                <a:spcPts val="0"/>
              </a:spcAft>
              <a:buClr>
                <a:schemeClr val="dk2"/>
              </a:buClr>
              <a:buSzPts val="5600"/>
              <a:buFont typeface="Arial"/>
              <a:buNone/>
              <a:defRPr b="0" i="0" sz="5600" u="none" cap="none" strike="noStrike">
                <a:solidFill>
                  <a:schemeClr val="dk2"/>
                </a:solidFill>
                <a:latin typeface="Arial"/>
                <a:ea typeface="Arial"/>
                <a:cs typeface="Arial"/>
                <a:sym typeface="Arial"/>
              </a:defRPr>
            </a:lvl7pPr>
            <a:lvl8pPr lvl="7" marR="0" algn="ctr">
              <a:lnSpc>
                <a:spcPct val="100000"/>
              </a:lnSpc>
              <a:spcBef>
                <a:spcPts val="0"/>
              </a:spcBef>
              <a:spcAft>
                <a:spcPts val="0"/>
              </a:spcAft>
              <a:buClr>
                <a:schemeClr val="dk2"/>
              </a:buClr>
              <a:buSzPts val="5600"/>
              <a:buFont typeface="Arial"/>
              <a:buNone/>
              <a:defRPr b="0" i="0" sz="5600" u="none" cap="none" strike="noStrike">
                <a:solidFill>
                  <a:schemeClr val="dk2"/>
                </a:solidFill>
                <a:latin typeface="Arial"/>
                <a:ea typeface="Arial"/>
                <a:cs typeface="Arial"/>
                <a:sym typeface="Arial"/>
              </a:defRPr>
            </a:lvl8pPr>
            <a:lvl9pPr lvl="8" marR="0" algn="ctr">
              <a:lnSpc>
                <a:spcPct val="100000"/>
              </a:lnSpc>
              <a:spcBef>
                <a:spcPts val="0"/>
              </a:spcBef>
              <a:spcAft>
                <a:spcPts val="0"/>
              </a:spcAft>
              <a:buClr>
                <a:schemeClr val="dk2"/>
              </a:buClr>
              <a:buSzPts val="5600"/>
              <a:buFont typeface="Arial"/>
              <a:buNone/>
              <a:defRPr b="0" i="0" sz="5600" u="none" cap="none" strike="noStrike">
                <a:solidFill>
                  <a:schemeClr val="dk2"/>
                </a:solidFill>
                <a:latin typeface="Arial"/>
                <a:ea typeface="Arial"/>
                <a:cs typeface="Arial"/>
                <a:sym typeface="Arial"/>
              </a:defRPr>
            </a:lvl9pPr>
          </a:lstStyle>
          <a:p/>
        </p:txBody>
      </p:sp>
      <p:sp>
        <p:nvSpPr>
          <p:cNvPr id="231" name="Google Shape;231;p40"/>
          <p:cNvSpPr txBox="1"/>
          <p:nvPr>
            <p:ph idx="2" type="body"/>
          </p:nvPr>
        </p:nvSpPr>
        <p:spPr>
          <a:xfrm>
            <a:off x="13172000" y="1930867"/>
            <a:ext cx="10232100" cy="9853500"/>
          </a:xfrm>
          <a:prstGeom prst="rect">
            <a:avLst/>
          </a:prstGeom>
          <a:noFill/>
          <a:ln>
            <a:noFill/>
          </a:ln>
        </p:spPr>
        <p:txBody>
          <a:bodyPr anchorCtr="0" anchor="ctr" bIns="243800" lIns="243800" spcFirstLastPara="1" rIns="243800" wrap="square" tIns="243800">
            <a:noAutofit/>
          </a:bodyPr>
          <a:lstStyle>
            <a:lvl1pPr indent="-533400" lvl="0" marL="457200" marR="0" algn="l">
              <a:lnSpc>
                <a:spcPct val="115000"/>
              </a:lnSpc>
              <a:spcBef>
                <a:spcPts val="0"/>
              </a:spcBef>
              <a:spcAft>
                <a:spcPts val="0"/>
              </a:spcAft>
              <a:buClr>
                <a:schemeClr val="dk2"/>
              </a:buClr>
              <a:buSzPts val="4800"/>
              <a:buFont typeface="Arial"/>
              <a:buChar char="●"/>
              <a:defRPr b="0" i="0" sz="4800" u="none" cap="none" strike="noStrike">
                <a:solidFill>
                  <a:schemeClr val="dk2"/>
                </a:solidFill>
                <a:latin typeface="Arial"/>
                <a:ea typeface="Arial"/>
                <a:cs typeface="Arial"/>
                <a:sym typeface="Arial"/>
              </a:defRPr>
            </a:lvl1pPr>
            <a:lvl2pPr indent="-463550" lvl="1" marL="914400" marR="0" algn="l">
              <a:lnSpc>
                <a:spcPct val="115000"/>
              </a:lnSpc>
              <a:spcBef>
                <a:spcPts val="4300"/>
              </a:spcBef>
              <a:spcAft>
                <a:spcPts val="0"/>
              </a:spcAft>
              <a:buClr>
                <a:schemeClr val="dk2"/>
              </a:buClr>
              <a:buSzPts val="3700"/>
              <a:buFont typeface="Arial"/>
              <a:buChar char="○"/>
              <a:defRPr b="0" i="0" sz="3700" u="none" cap="none" strike="noStrike">
                <a:solidFill>
                  <a:schemeClr val="dk2"/>
                </a:solidFill>
                <a:latin typeface="Arial"/>
                <a:ea typeface="Arial"/>
                <a:cs typeface="Arial"/>
                <a:sym typeface="Arial"/>
              </a:defRPr>
            </a:lvl2pPr>
            <a:lvl3pPr indent="-463550" lvl="2" marL="1371600" marR="0" algn="l">
              <a:lnSpc>
                <a:spcPct val="115000"/>
              </a:lnSpc>
              <a:spcBef>
                <a:spcPts val="4300"/>
              </a:spcBef>
              <a:spcAft>
                <a:spcPts val="0"/>
              </a:spcAft>
              <a:buClr>
                <a:schemeClr val="dk2"/>
              </a:buClr>
              <a:buSzPts val="3700"/>
              <a:buFont typeface="Arial"/>
              <a:buChar char="■"/>
              <a:defRPr b="0" i="0" sz="3700" u="none" cap="none" strike="noStrike">
                <a:solidFill>
                  <a:schemeClr val="dk2"/>
                </a:solidFill>
                <a:latin typeface="Arial"/>
                <a:ea typeface="Arial"/>
                <a:cs typeface="Arial"/>
                <a:sym typeface="Arial"/>
              </a:defRPr>
            </a:lvl3pPr>
            <a:lvl4pPr indent="-463550" lvl="3" marL="1828800" marR="0" algn="l">
              <a:lnSpc>
                <a:spcPct val="115000"/>
              </a:lnSpc>
              <a:spcBef>
                <a:spcPts val="4300"/>
              </a:spcBef>
              <a:spcAft>
                <a:spcPts val="0"/>
              </a:spcAft>
              <a:buClr>
                <a:schemeClr val="dk2"/>
              </a:buClr>
              <a:buSzPts val="3700"/>
              <a:buFont typeface="Arial"/>
              <a:buChar char="●"/>
              <a:defRPr b="0" i="0" sz="3700" u="none" cap="none" strike="noStrike">
                <a:solidFill>
                  <a:schemeClr val="dk2"/>
                </a:solidFill>
                <a:latin typeface="Arial"/>
                <a:ea typeface="Arial"/>
                <a:cs typeface="Arial"/>
                <a:sym typeface="Arial"/>
              </a:defRPr>
            </a:lvl4pPr>
            <a:lvl5pPr indent="-463550" lvl="4" marL="2286000" marR="0" algn="l">
              <a:lnSpc>
                <a:spcPct val="115000"/>
              </a:lnSpc>
              <a:spcBef>
                <a:spcPts val="4300"/>
              </a:spcBef>
              <a:spcAft>
                <a:spcPts val="0"/>
              </a:spcAft>
              <a:buClr>
                <a:schemeClr val="dk2"/>
              </a:buClr>
              <a:buSzPts val="3700"/>
              <a:buFont typeface="Arial"/>
              <a:buChar char="○"/>
              <a:defRPr b="0" i="0" sz="3700" u="none" cap="none" strike="noStrike">
                <a:solidFill>
                  <a:schemeClr val="dk2"/>
                </a:solidFill>
                <a:latin typeface="Arial"/>
                <a:ea typeface="Arial"/>
                <a:cs typeface="Arial"/>
                <a:sym typeface="Arial"/>
              </a:defRPr>
            </a:lvl5pPr>
            <a:lvl6pPr indent="-463550" lvl="5" marL="2743200" marR="0" algn="l">
              <a:lnSpc>
                <a:spcPct val="115000"/>
              </a:lnSpc>
              <a:spcBef>
                <a:spcPts val="4300"/>
              </a:spcBef>
              <a:spcAft>
                <a:spcPts val="0"/>
              </a:spcAft>
              <a:buClr>
                <a:schemeClr val="dk2"/>
              </a:buClr>
              <a:buSzPts val="3700"/>
              <a:buFont typeface="Arial"/>
              <a:buChar char="■"/>
              <a:defRPr b="0" i="0" sz="3700" u="none" cap="none" strike="noStrike">
                <a:solidFill>
                  <a:schemeClr val="dk2"/>
                </a:solidFill>
                <a:latin typeface="Arial"/>
                <a:ea typeface="Arial"/>
                <a:cs typeface="Arial"/>
                <a:sym typeface="Arial"/>
              </a:defRPr>
            </a:lvl6pPr>
            <a:lvl7pPr indent="-463550" lvl="6" marL="3200400" marR="0" algn="l">
              <a:lnSpc>
                <a:spcPct val="115000"/>
              </a:lnSpc>
              <a:spcBef>
                <a:spcPts val="4300"/>
              </a:spcBef>
              <a:spcAft>
                <a:spcPts val="0"/>
              </a:spcAft>
              <a:buClr>
                <a:schemeClr val="dk2"/>
              </a:buClr>
              <a:buSzPts val="3700"/>
              <a:buFont typeface="Arial"/>
              <a:buChar char="●"/>
              <a:defRPr b="0" i="0" sz="3700" u="none" cap="none" strike="noStrike">
                <a:solidFill>
                  <a:schemeClr val="dk2"/>
                </a:solidFill>
                <a:latin typeface="Arial"/>
                <a:ea typeface="Arial"/>
                <a:cs typeface="Arial"/>
                <a:sym typeface="Arial"/>
              </a:defRPr>
            </a:lvl7pPr>
            <a:lvl8pPr indent="-463550" lvl="7" marL="3657600" marR="0" algn="l">
              <a:lnSpc>
                <a:spcPct val="115000"/>
              </a:lnSpc>
              <a:spcBef>
                <a:spcPts val="4300"/>
              </a:spcBef>
              <a:spcAft>
                <a:spcPts val="0"/>
              </a:spcAft>
              <a:buClr>
                <a:schemeClr val="dk2"/>
              </a:buClr>
              <a:buSzPts val="3700"/>
              <a:buFont typeface="Arial"/>
              <a:buChar char="○"/>
              <a:defRPr b="0" i="0" sz="3700" u="none" cap="none" strike="noStrike">
                <a:solidFill>
                  <a:schemeClr val="dk2"/>
                </a:solidFill>
                <a:latin typeface="Arial"/>
                <a:ea typeface="Arial"/>
                <a:cs typeface="Arial"/>
                <a:sym typeface="Arial"/>
              </a:defRPr>
            </a:lvl8pPr>
            <a:lvl9pPr indent="-463550" lvl="8" marL="4114800" marR="0" algn="l">
              <a:lnSpc>
                <a:spcPct val="115000"/>
              </a:lnSpc>
              <a:spcBef>
                <a:spcPts val="4300"/>
              </a:spcBef>
              <a:spcAft>
                <a:spcPts val="4300"/>
              </a:spcAft>
              <a:buClr>
                <a:schemeClr val="dk2"/>
              </a:buClr>
              <a:buSzPts val="3700"/>
              <a:buFont typeface="Arial"/>
              <a:buChar char="■"/>
              <a:defRPr b="0" i="0" sz="3700" u="none" cap="none" strike="noStrike">
                <a:solidFill>
                  <a:schemeClr val="dk2"/>
                </a:solidFill>
                <a:latin typeface="Arial"/>
                <a:ea typeface="Arial"/>
                <a:cs typeface="Arial"/>
                <a:sym typeface="Arial"/>
              </a:defRPr>
            </a:lvl9pPr>
          </a:lstStyle>
          <a:p/>
        </p:txBody>
      </p:sp>
      <p:sp>
        <p:nvSpPr>
          <p:cNvPr id="232" name="Google Shape;232;p40"/>
          <p:cNvSpPr txBox="1"/>
          <p:nvPr>
            <p:ph idx="12" type="sldNum"/>
          </p:nvPr>
        </p:nvSpPr>
        <p:spPr>
          <a:xfrm>
            <a:off x="22593220" y="12435246"/>
            <a:ext cx="1463100" cy="1049700"/>
          </a:xfrm>
          <a:prstGeom prst="rect">
            <a:avLst/>
          </a:prstGeom>
          <a:noFill/>
          <a:ln>
            <a:noFill/>
          </a:ln>
        </p:spPr>
        <p:txBody>
          <a:bodyPr anchorCtr="0" anchor="ctr" bIns="243800" lIns="243800" spcFirstLastPara="1" rIns="243800" wrap="square" tIns="243800">
            <a:noAutofit/>
          </a:bodyPr>
          <a:lstStyle>
            <a:lvl1pPr indent="0" lvl="0" marL="0" marR="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bg>
      <p:bgPr>
        <a:solidFill>
          <a:schemeClr val="lt1"/>
        </a:solidFill>
      </p:bgPr>
    </p:bg>
    <p:spTree>
      <p:nvGrpSpPr>
        <p:cNvPr id="233" name="Shape 233"/>
        <p:cNvGrpSpPr/>
        <p:nvPr/>
      </p:nvGrpSpPr>
      <p:grpSpPr>
        <a:xfrm>
          <a:off x="0" y="0"/>
          <a:ext cx="0" cy="0"/>
          <a:chOff x="0" y="0"/>
          <a:chExt cx="0" cy="0"/>
        </a:xfrm>
      </p:grpSpPr>
      <p:sp>
        <p:nvSpPr>
          <p:cNvPr id="234" name="Google Shape;234;p41"/>
          <p:cNvSpPr txBox="1"/>
          <p:nvPr>
            <p:ph idx="1" type="body"/>
          </p:nvPr>
        </p:nvSpPr>
        <p:spPr>
          <a:xfrm>
            <a:off x="831200" y="11281533"/>
            <a:ext cx="15996901" cy="1613700"/>
          </a:xfrm>
          <a:prstGeom prst="rect">
            <a:avLst/>
          </a:prstGeom>
          <a:noFill/>
          <a:ln>
            <a:noFill/>
          </a:ln>
        </p:spPr>
        <p:txBody>
          <a:bodyPr anchorCtr="0" anchor="ctr" bIns="243800" lIns="243800" spcFirstLastPara="1" rIns="243800" wrap="square" tIns="243800">
            <a:noAutofit/>
          </a:bodyPr>
          <a:lstStyle>
            <a:lvl1pPr indent="-228600" lvl="0" marL="457200" marR="0" algn="l">
              <a:lnSpc>
                <a:spcPct val="100000"/>
              </a:lnSpc>
              <a:spcBef>
                <a:spcPts val="0"/>
              </a:spcBef>
              <a:spcAft>
                <a:spcPts val="0"/>
              </a:spcAft>
              <a:buClr>
                <a:schemeClr val="dk2"/>
              </a:buClr>
              <a:buSzPts val="4800"/>
              <a:buFont typeface="Arial"/>
              <a:buNone/>
              <a:defRPr b="0" i="0" sz="4800" u="none" cap="none" strike="noStrike">
                <a:solidFill>
                  <a:schemeClr val="dk2"/>
                </a:solidFill>
                <a:latin typeface="Arial"/>
                <a:ea typeface="Arial"/>
                <a:cs typeface="Arial"/>
                <a:sym typeface="Arial"/>
              </a:defRPr>
            </a:lvl1pPr>
          </a:lstStyle>
          <a:p/>
        </p:txBody>
      </p:sp>
      <p:sp>
        <p:nvSpPr>
          <p:cNvPr id="235" name="Google Shape;235;p41"/>
          <p:cNvSpPr txBox="1"/>
          <p:nvPr>
            <p:ph idx="12" type="sldNum"/>
          </p:nvPr>
        </p:nvSpPr>
        <p:spPr>
          <a:xfrm>
            <a:off x="22593220" y="12435246"/>
            <a:ext cx="1463100" cy="1049700"/>
          </a:xfrm>
          <a:prstGeom prst="rect">
            <a:avLst/>
          </a:prstGeom>
          <a:noFill/>
          <a:ln>
            <a:noFill/>
          </a:ln>
        </p:spPr>
        <p:txBody>
          <a:bodyPr anchorCtr="0" anchor="ctr" bIns="243800" lIns="243800" spcFirstLastPara="1" rIns="243800" wrap="square" tIns="243800">
            <a:noAutofit/>
          </a:bodyPr>
          <a:lstStyle>
            <a:lvl1pPr indent="0" lvl="0" marL="0" marR="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lt1"/>
        </a:solidFill>
      </p:bgPr>
    </p:bg>
    <p:spTree>
      <p:nvGrpSpPr>
        <p:cNvPr id="236" name="Shape 236"/>
        <p:cNvGrpSpPr/>
        <p:nvPr/>
      </p:nvGrpSpPr>
      <p:grpSpPr>
        <a:xfrm>
          <a:off x="0" y="0"/>
          <a:ext cx="0" cy="0"/>
          <a:chOff x="0" y="0"/>
          <a:chExt cx="0" cy="0"/>
        </a:xfrm>
      </p:grpSpPr>
      <p:sp>
        <p:nvSpPr>
          <p:cNvPr id="237" name="Google Shape;237;p42"/>
          <p:cNvSpPr txBox="1"/>
          <p:nvPr>
            <p:ph hasCustomPrompt="1" type="title"/>
          </p:nvPr>
        </p:nvSpPr>
        <p:spPr>
          <a:xfrm>
            <a:off x="831200" y="2949667"/>
            <a:ext cx="22721701" cy="5235900"/>
          </a:xfrm>
          <a:prstGeom prst="rect">
            <a:avLst/>
          </a:prstGeom>
          <a:noFill/>
          <a:ln>
            <a:noFill/>
          </a:ln>
        </p:spPr>
        <p:txBody>
          <a:bodyPr anchorCtr="0" anchor="b" bIns="243800" lIns="243800" spcFirstLastPara="1" rIns="243800" wrap="square" tIns="243800">
            <a:noAutofit/>
          </a:bodyPr>
          <a:lstStyle>
            <a:lvl1pPr lvl="0" marR="0" algn="ctr">
              <a:lnSpc>
                <a:spcPct val="100000"/>
              </a:lnSpc>
              <a:spcBef>
                <a:spcPts val="0"/>
              </a:spcBef>
              <a:spcAft>
                <a:spcPts val="0"/>
              </a:spcAft>
              <a:buClr>
                <a:schemeClr val="dk1"/>
              </a:buClr>
              <a:buSzPts val="32000"/>
              <a:buFont typeface="Arial"/>
              <a:buNone/>
              <a:defRPr b="0" i="0" sz="32000" u="none" cap="none" strike="noStrike">
                <a:solidFill>
                  <a:schemeClr val="dk1"/>
                </a:solidFill>
                <a:latin typeface="Arial"/>
                <a:ea typeface="Arial"/>
                <a:cs typeface="Arial"/>
                <a:sym typeface="Arial"/>
              </a:defRPr>
            </a:lvl1pPr>
            <a:lvl2pPr lvl="1" marR="0" algn="ctr">
              <a:lnSpc>
                <a:spcPct val="100000"/>
              </a:lnSpc>
              <a:spcBef>
                <a:spcPts val="0"/>
              </a:spcBef>
              <a:spcAft>
                <a:spcPts val="0"/>
              </a:spcAft>
              <a:buClr>
                <a:schemeClr val="dk1"/>
              </a:buClr>
              <a:buSzPts val="32000"/>
              <a:buFont typeface="Arial"/>
              <a:buNone/>
              <a:defRPr b="0" i="0" sz="32000" u="none" cap="none" strike="noStrike">
                <a:solidFill>
                  <a:schemeClr val="dk1"/>
                </a:solidFill>
                <a:latin typeface="Arial"/>
                <a:ea typeface="Arial"/>
                <a:cs typeface="Arial"/>
                <a:sym typeface="Arial"/>
              </a:defRPr>
            </a:lvl2pPr>
            <a:lvl3pPr lvl="2" marR="0" algn="ctr">
              <a:lnSpc>
                <a:spcPct val="100000"/>
              </a:lnSpc>
              <a:spcBef>
                <a:spcPts val="0"/>
              </a:spcBef>
              <a:spcAft>
                <a:spcPts val="0"/>
              </a:spcAft>
              <a:buClr>
                <a:schemeClr val="dk1"/>
              </a:buClr>
              <a:buSzPts val="32000"/>
              <a:buFont typeface="Arial"/>
              <a:buNone/>
              <a:defRPr b="0" i="0" sz="32000" u="none" cap="none" strike="noStrike">
                <a:solidFill>
                  <a:schemeClr val="dk1"/>
                </a:solidFill>
                <a:latin typeface="Arial"/>
                <a:ea typeface="Arial"/>
                <a:cs typeface="Arial"/>
                <a:sym typeface="Arial"/>
              </a:defRPr>
            </a:lvl3pPr>
            <a:lvl4pPr lvl="3" marR="0" algn="ctr">
              <a:lnSpc>
                <a:spcPct val="100000"/>
              </a:lnSpc>
              <a:spcBef>
                <a:spcPts val="0"/>
              </a:spcBef>
              <a:spcAft>
                <a:spcPts val="0"/>
              </a:spcAft>
              <a:buClr>
                <a:schemeClr val="dk1"/>
              </a:buClr>
              <a:buSzPts val="32000"/>
              <a:buFont typeface="Arial"/>
              <a:buNone/>
              <a:defRPr b="0" i="0" sz="32000" u="none" cap="none" strike="noStrike">
                <a:solidFill>
                  <a:schemeClr val="dk1"/>
                </a:solidFill>
                <a:latin typeface="Arial"/>
                <a:ea typeface="Arial"/>
                <a:cs typeface="Arial"/>
                <a:sym typeface="Arial"/>
              </a:defRPr>
            </a:lvl4pPr>
            <a:lvl5pPr lvl="4" marR="0" algn="ctr">
              <a:lnSpc>
                <a:spcPct val="100000"/>
              </a:lnSpc>
              <a:spcBef>
                <a:spcPts val="0"/>
              </a:spcBef>
              <a:spcAft>
                <a:spcPts val="0"/>
              </a:spcAft>
              <a:buClr>
                <a:schemeClr val="dk1"/>
              </a:buClr>
              <a:buSzPts val="32000"/>
              <a:buFont typeface="Arial"/>
              <a:buNone/>
              <a:defRPr b="0" i="0" sz="32000" u="none" cap="none" strike="noStrike">
                <a:solidFill>
                  <a:schemeClr val="dk1"/>
                </a:solidFill>
                <a:latin typeface="Arial"/>
                <a:ea typeface="Arial"/>
                <a:cs typeface="Arial"/>
                <a:sym typeface="Arial"/>
              </a:defRPr>
            </a:lvl5pPr>
            <a:lvl6pPr lvl="5" marR="0" algn="ctr">
              <a:lnSpc>
                <a:spcPct val="100000"/>
              </a:lnSpc>
              <a:spcBef>
                <a:spcPts val="0"/>
              </a:spcBef>
              <a:spcAft>
                <a:spcPts val="0"/>
              </a:spcAft>
              <a:buClr>
                <a:schemeClr val="dk1"/>
              </a:buClr>
              <a:buSzPts val="32000"/>
              <a:buFont typeface="Arial"/>
              <a:buNone/>
              <a:defRPr b="0" i="0" sz="32000" u="none" cap="none" strike="noStrike">
                <a:solidFill>
                  <a:schemeClr val="dk1"/>
                </a:solidFill>
                <a:latin typeface="Arial"/>
                <a:ea typeface="Arial"/>
                <a:cs typeface="Arial"/>
                <a:sym typeface="Arial"/>
              </a:defRPr>
            </a:lvl6pPr>
            <a:lvl7pPr lvl="6" marR="0" algn="ctr">
              <a:lnSpc>
                <a:spcPct val="100000"/>
              </a:lnSpc>
              <a:spcBef>
                <a:spcPts val="0"/>
              </a:spcBef>
              <a:spcAft>
                <a:spcPts val="0"/>
              </a:spcAft>
              <a:buClr>
                <a:schemeClr val="dk1"/>
              </a:buClr>
              <a:buSzPts val="32000"/>
              <a:buFont typeface="Arial"/>
              <a:buNone/>
              <a:defRPr b="0" i="0" sz="32000" u="none" cap="none" strike="noStrike">
                <a:solidFill>
                  <a:schemeClr val="dk1"/>
                </a:solidFill>
                <a:latin typeface="Arial"/>
                <a:ea typeface="Arial"/>
                <a:cs typeface="Arial"/>
                <a:sym typeface="Arial"/>
              </a:defRPr>
            </a:lvl7pPr>
            <a:lvl8pPr lvl="7" marR="0" algn="ctr">
              <a:lnSpc>
                <a:spcPct val="100000"/>
              </a:lnSpc>
              <a:spcBef>
                <a:spcPts val="0"/>
              </a:spcBef>
              <a:spcAft>
                <a:spcPts val="0"/>
              </a:spcAft>
              <a:buClr>
                <a:schemeClr val="dk1"/>
              </a:buClr>
              <a:buSzPts val="32000"/>
              <a:buFont typeface="Arial"/>
              <a:buNone/>
              <a:defRPr b="0" i="0" sz="32000" u="none" cap="none" strike="noStrike">
                <a:solidFill>
                  <a:schemeClr val="dk1"/>
                </a:solidFill>
                <a:latin typeface="Arial"/>
                <a:ea typeface="Arial"/>
                <a:cs typeface="Arial"/>
                <a:sym typeface="Arial"/>
              </a:defRPr>
            </a:lvl8pPr>
            <a:lvl9pPr lvl="8" marR="0" algn="ctr">
              <a:lnSpc>
                <a:spcPct val="100000"/>
              </a:lnSpc>
              <a:spcBef>
                <a:spcPts val="0"/>
              </a:spcBef>
              <a:spcAft>
                <a:spcPts val="0"/>
              </a:spcAft>
              <a:buClr>
                <a:schemeClr val="dk1"/>
              </a:buClr>
              <a:buSzPts val="32000"/>
              <a:buFont typeface="Arial"/>
              <a:buNone/>
              <a:defRPr b="0" i="0" sz="32000" u="none" cap="none" strike="noStrike">
                <a:solidFill>
                  <a:schemeClr val="dk1"/>
                </a:solidFill>
                <a:latin typeface="Arial"/>
                <a:ea typeface="Arial"/>
                <a:cs typeface="Arial"/>
                <a:sym typeface="Arial"/>
              </a:defRPr>
            </a:lvl9pPr>
          </a:lstStyle>
          <a:p>
            <a:r>
              <a:t>xx%</a:t>
            </a:r>
          </a:p>
        </p:txBody>
      </p:sp>
      <p:sp>
        <p:nvSpPr>
          <p:cNvPr id="238" name="Google Shape;238;p42"/>
          <p:cNvSpPr txBox="1"/>
          <p:nvPr>
            <p:ph idx="1" type="body"/>
          </p:nvPr>
        </p:nvSpPr>
        <p:spPr>
          <a:xfrm>
            <a:off x="831200" y="8405933"/>
            <a:ext cx="22721701" cy="3468900"/>
          </a:xfrm>
          <a:prstGeom prst="rect">
            <a:avLst/>
          </a:prstGeom>
          <a:noFill/>
          <a:ln>
            <a:noFill/>
          </a:ln>
        </p:spPr>
        <p:txBody>
          <a:bodyPr anchorCtr="0" anchor="t" bIns="243800" lIns="243800" spcFirstLastPara="1" rIns="243800" wrap="square" tIns="243800">
            <a:noAutofit/>
          </a:bodyPr>
          <a:lstStyle>
            <a:lvl1pPr indent="-533400" lvl="0" marL="457200" marR="0" algn="ctr">
              <a:lnSpc>
                <a:spcPct val="115000"/>
              </a:lnSpc>
              <a:spcBef>
                <a:spcPts val="0"/>
              </a:spcBef>
              <a:spcAft>
                <a:spcPts val="0"/>
              </a:spcAft>
              <a:buClr>
                <a:schemeClr val="dk2"/>
              </a:buClr>
              <a:buSzPts val="4800"/>
              <a:buFont typeface="Arial"/>
              <a:buChar char="●"/>
              <a:defRPr b="0" i="0" sz="4800" u="none" cap="none" strike="noStrike">
                <a:solidFill>
                  <a:schemeClr val="dk2"/>
                </a:solidFill>
                <a:latin typeface="Arial"/>
                <a:ea typeface="Arial"/>
                <a:cs typeface="Arial"/>
                <a:sym typeface="Arial"/>
              </a:defRPr>
            </a:lvl1pPr>
            <a:lvl2pPr indent="-463550" lvl="1" marL="914400" marR="0" algn="ctr">
              <a:lnSpc>
                <a:spcPct val="115000"/>
              </a:lnSpc>
              <a:spcBef>
                <a:spcPts val="4300"/>
              </a:spcBef>
              <a:spcAft>
                <a:spcPts val="0"/>
              </a:spcAft>
              <a:buClr>
                <a:schemeClr val="dk2"/>
              </a:buClr>
              <a:buSzPts val="3700"/>
              <a:buFont typeface="Arial"/>
              <a:buChar char="○"/>
              <a:defRPr b="0" i="0" sz="3700" u="none" cap="none" strike="noStrike">
                <a:solidFill>
                  <a:schemeClr val="dk2"/>
                </a:solidFill>
                <a:latin typeface="Arial"/>
                <a:ea typeface="Arial"/>
                <a:cs typeface="Arial"/>
                <a:sym typeface="Arial"/>
              </a:defRPr>
            </a:lvl2pPr>
            <a:lvl3pPr indent="-463550" lvl="2" marL="1371600" marR="0" algn="ctr">
              <a:lnSpc>
                <a:spcPct val="115000"/>
              </a:lnSpc>
              <a:spcBef>
                <a:spcPts val="4300"/>
              </a:spcBef>
              <a:spcAft>
                <a:spcPts val="0"/>
              </a:spcAft>
              <a:buClr>
                <a:schemeClr val="dk2"/>
              </a:buClr>
              <a:buSzPts val="3700"/>
              <a:buFont typeface="Arial"/>
              <a:buChar char="■"/>
              <a:defRPr b="0" i="0" sz="3700" u="none" cap="none" strike="noStrike">
                <a:solidFill>
                  <a:schemeClr val="dk2"/>
                </a:solidFill>
                <a:latin typeface="Arial"/>
                <a:ea typeface="Arial"/>
                <a:cs typeface="Arial"/>
                <a:sym typeface="Arial"/>
              </a:defRPr>
            </a:lvl3pPr>
            <a:lvl4pPr indent="-463550" lvl="3" marL="1828800" marR="0" algn="ctr">
              <a:lnSpc>
                <a:spcPct val="115000"/>
              </a:lnSpc>
              <a:spcBef>
                <a:spcPts val="4300"/>
              </a:spcBef>
              <a:spcAft>
                <a:spcPts val="0"/>
              </a:spcAft>
              <a:buClr>
                <a:schemeClr val="dk2"/>
              </a:buClr>
              <a:buSzPts val="3700"/>
              <a:buFont typeface="Arial"/>
              <a:buChar char="●"/>
              <a:defRPr b="0" i="0" sz="3700" u="none" cap="none" strike="noStrike">
                <a:solidFill>
                  <a:schemeClr val="dk2"/>
                </a:solidFill>
                <a:latin typeface="Arial"/>
                <a:ea typeface="Arial"/>
                <a:cs typeface="Arial"/>
                <a:sym typeface="Arial"/>
              </a:defRPr>
            </a:lvl4pPr>
            <a:lvl5pPr indent="-463550" lvl="4" marL="2286000" marR="0" algn="ctr">
              <a:lnSpc>
                <a:spcPct val="115000"/>
              </a:lnSpc>
              <a:spcBef>
                <a:spcPts val="4300"/>
              </a:spcBef>
              <a:spcAft>
                <a:spcPts val="0"/>
              </a:spcAft>
              <a:buClr>
                <a:schemeClr val="dk2"/>
              </a:buClr>
              <a:buSzPts val="3700"/>
              <a:buFont typeface="Arial"/>
              <a:buChar char="○"/>
              <a:defRPr b="0" i="0" sz="3700" u="none" cap="none" strike="noStrike">
                <a:solidFill>
                  <a:schemeClr val="dk2"/>
                </a:solidFill>
                <a:latin typeface="Arial"/>
                <a:ea typeface="Arial"/>
                <a:cs typeface="Arial"/>
                <a:sym typeface="Arial"/>
              </a:defRPr>
            </a:lvl5pPr>
            <a:lvl6pPr indent="-463550" lvl="5" marL="2743200" marR="0" algn="ctr">
              <a:lnSpc>
                <a:spcPct val="115000"/>
              </a:lnSpc>
              <a:spcBef>
                <a:spcPts val="4300"/>
              </a:spcBef>
              <a:spcAft>
                <a:spcPts val="0"/>
              </a:spcAft>
              <a:buClr>
                <a:schemeClr val="dk2"/>
              </a:buClr>
              <a:buSzPts val="3700"/>
              <a:buFont typeface="Arial"/>
              <a:buChar char="■"/>
              <a:defRPr b="0" i="0" sz="3700" u="none" cap="none" strike="noStrike">
                <a:solidFill>
                  <a:schemeClr val="dk2"/>
                </a:solidFill>
                <a:latin typeface="Arial"/>
                <a:ea typeface="Arial"/>
                <a:cs typeface="Arial"/>
                <a:sym typeface="Arial"/>
              </a:defRPr>
            </a:lvl6pPr>
            <a:lvl7pPr indent="-463550" lvl="6" marL="3200400" marR="0" algn="ctr">
              <a:lnSpc>
                <a:spcPct val="115000"/>
              </a:lnSpc>
              <a:spcBef>
                <a:spcPts val="4300"/>
              </a:spcBef>
              <a:spcAft>
                <a:spcPts val="0"/>
              </a:spcAft>
              <a:buClr>
                <a:schemeClr val="dk2"/>
              </a:buClr>
              <a:buSzPts val="3700"/>
              <a:buFont typeface="Arial"/>
              <a:buChar char="●"/>
              <a:defRPr b="0" i="0" sz="3700" u="none" cap="none" strike="noStrike">
                <a:solidFill>
                  <a:schemeClr val="dk2"/>
                </a:solidFill>
                <a:latin typeface="Arial"/>
                <a:ea typeface="Arial"/>
                <a:cs typeface="Arial"/>
                <a:sym typeface="Arial"/>
              </a:defRPr>
            </a:lvl7pPr>
            <a:lvl8pPr indent="-463550" lvl="7" marL="3657600" marR="0" algn="ctr">
              <a:lnSpc>
                <a:spcPct val="115000"/>
              </a:lnSpc>
              <a:spcBef>
                <a:spcPts val="4300"/>
              </a:spcBef>
              <a:spcAft>
                <a:spcPts val="0"/>
              </a:spcAft>
              <a:buClr>
                <a:schemeClr val="dk2"/>
              </a:buClr>
              <a:buSzPts val="3700"/>
              <a:buFont typeface="Arial"/>
              <a:buChar char="○"/>
              <a:defRPr b="0" i="0" sz="3700" u="none" cap="none" strike="noStrike">
                <a:solidFill>
                  <a:schemeClr val="dk2"/>
                </a:solidFill>
                <a:latin typeface="Arial"/>
                <a:ea typeface="Arial"/>
                <a:cs typeface="Arial"/>
                <a:sym typeface="Arial"/>
              </a:defRPr>
            </a:lvl8pPr>
            <a:lvl9pPr indent="-463550" lvl="8" marL="4114800" marR="0" algn="ctr">
              <a:lnSpc>
                <a:spcPct val="115000"/>
              </a:lnSpc>
              <a:spcBef>
                <a:spcPts val="4300"/>
              </a:spcBef>
              <a:spcAft>
                <a:spcPts val="4300"/>
              </a:spcAft>
              <a:buClr>
                <a:schemeClr val="dk2"/>
              </a:buClr>
              <a:buSzPts val="3700"/>
              <a:buFont typeface="Arial"/>
              <a:buChar char="■"/>
              <a:defRPr b="0" i="0" sz="3700" u="none" cap="none" strike="noStrike">
                <a:solidFill>
                  <a:schemeClr val="dk2"/>
                </a:solidFill>
                <a:latin typeface="Arial"/>
                <a:ea typeface="Arial"/>
                <a:cs typeface="Arial"/>
                <a:sym typeface="Arial"/>
              </a:defRPr>
            </a:lvl9pPr>
          </a:lstStyle>
          <a:p/>
        </p:txBody>
      </p:sp>
      <p:sp>
        <p:nvSpPr>
          <p:cNvPr id="239" name="Google Shape;239;p42"/>
          <p:cNvSpPr txBox="1"/>
          <p:nvPr>
            <p:ph idx="12" type="sldNum"/>
          </p:nvPr>
        </p:nvSpPr>
        <p:spPr>
          <a:xfrm>
            <a:off x="22593220" y="12435246"/>
            <a:ext cx="1463100" cy="1049700"/>
          </a:xfrm>
          <a:prstGeom prst="rect">
            <a:avLst/>
          </a:prstGeom>
          <a:noFill/>
          <a:ln>
            <a:noFill/>
          </a:ln>
        </p:spPr>
        <p:txBody>
          <a:bodyPr anchorCtr="0" anchor="ctr" bIns="243800" lIns="243800" spcFirstLastPara="1" rIns="243800" wrap="square" tIns="243800">
            <a:noAutofit/>
          </a:bodyPr>
          <a:lstStyle>
            <a:lvl1pPr indent="0" lvl="0" marL="0" marR="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大標題 - 上方">
  <p:cSld name="大標題 - 上方">
    <p:spTree>
      <p:nvGrpSpPr>
        <p:cNvPr id="34" name="Shape 34"/>
        <p:cNvGrpSpPr/>
        <p:nvPr/>
      </p:nvGrpSpPr>
      <p:grpSpPr>
        <a:xfrm>
          <a:off x="0" y="0"/>
          <a:ext cx="0" cy="0"/>
          <a:chOff x="0" y="0"/>
          <a:chExt cx="0" cy="0"/>
        </a:xfrm>
      </p:grpSpPr>
      <p:sp>
        <p:nvSpPr>
          <p:cNvPr id="35" name="Google Shape;35;p5"/>
          <p:cNvSpPr txBox="1"/>
          <p:nvPr>
            <p:ph type="title"/>
          </p:nvPr>
        </p:nvSpPr>
        <p:spPr>
          <a:xfrm>
            <a:off x="1254786" y="575931"/>
            <a:ext cx="15609095" cy="1515138"/>
          </a:xfrm>
          <a:prstGeom prst="rect">
            <a:avLst/>
          </a:prstGeom>
          <a:noFill/>
          <a:ln>
            <a:noFill/>
          </a:ln>
        </p:spPr>
        <p:txBody>
          <a:bodyPr anchorCtr="0" anchor="ctr" bIns="71425" lIns="71425" spcFirstLastPara="1" rIns="71425" wrap="square" tIns="71425">
            <a:noAutofit/>
          </a:bodyPr>
          <a:lstStyle>
            <a:lvl1pPr lvl="0" marR="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1pPr>
            <a:lvl2pPr lvl="1" marR="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2pPr>
            <a:lvl3pPr lvl="2" marR="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3pPr>
            <a:lvl4pPr lvl="3" marR="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4pPr>
            <a:lvl5pPr lvl="4" marR="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5pPr>
            <a:lvl6pPr lvl="5" marR="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6pPr>
            <a:lvl7pPr lvl="6" marR="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7pPr>
            <a:lvl8pPr lvl="7" marR="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8pPr>
            <a:lvl9pPr lvl="8" marR="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9pPr>
          </a:lstStyle>
          <a:p/>
        </p:txBody>
      </p:sp>
      <p:sp>
        <p:nvSpPr>
          <p:cNvPr id="36" name="Google Shape;36;p5"/>
          <p:cNvSpPr txBox="1"/>
          <p:nvPr>
            <p:ph idx="12" type="sldNum"/>
          </p:nvPr>
        </p:nvSpPr>
        <p:spPr>
          <a:xfrm>
            <a:off x="11954103" y="13073062"/>
            <a:ext cx="466269" cy="477671"/>
          </a:xfrm>
          <a:prstGeom prst="rect">
            <a:avLst/>
          </a:prstGeom>
          <a:noFill/>
          <a:ln>
            <a:noFill/>
          </a:ln>
        </p:spPr>
        <p:txBody>
          <a:bodyPr anchorCtr="0" anchor="t" bIns="71425" lIns="71425" spcFirstLastPara="1" rIns="71425" wrap="square" tIns="71425">
            <a:noAutofit/>
          </a:bodyPr>
          <a:lstStyle>
            <a:lvl1pPr indent="0" lvl="0" marL="0" marR="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solidFill>
          <a:schemeClr val="lt1"/>
        </a:solidFill>
      </p:bgPr>
    </p:bg>
    <p:spTree>
      <p:nvGrpSpPr>
        <p:cNvPr id="240" name="Shape 240"/>
        <p:cNvGrpSpPr/>
        <p:nvPr/>
      </p:nvGrpSpPr>
      <p:grpSpPr>
        <a:xfrm>
          <a:off x="0" y="0"/>
          <a:ext cx="0" cy="0"/>
          <a:chOff x="0" y="0"/>
          <a:chExt cx="0" cy="0"/>
        </a:xfrm>
      </p:grpSpPr>
      <p:sp>
        <p:nvSpPr>
          <p:cNvPr id="241" name="Google Shape;241;p43"/>
          <p:cNvSpPr txBox="1"/>
          <p:nvPr>
            <p:ph idx="12" type="sldNum"/>
          </p:nvPr>
        </p:nvSpPr>
        <p:spPr>
          <a:xfrm>
            <a:off x="22593220" y="12435246"/>
            <a:ext cx="1463100" cy="1049700"/>
          </a:xfrm>
          <a:prstGeom prst="rect">
            <a:avLst/>
          </a:prstGeom>
          <a:noFill/>
          <a:ln>
            <a:noFill/>
          </a:ln>
        </p:spPr>
        <p:txBody>
          <a:bodyPr anchorCtr="0" anchor="ctr" bIns="243800" lIns="243800" spcFirstLastPara="1" rIns="243800" wrap="square" tIns="243800">
            <a:noAutofit/>
          </a:bodyPr>
          <a:lstStyle>
            <a:lvl1pPr indent="0" lvl="0" marL="0" marR="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大標題 - 上方">
  <p:cSld name="大標題 - 上方">
    <p:bg>
      <p:bgPr>
        <a:solidFill>
          <a:schemeClr val="lt1"/>
        </a:solidFill>
      </p:bgPr>
    </p:bg>
    <p:spTree>
      <p:nvGrpSpPr>
        <p:cNvPr id="242" name="Shape 242"/>
        <p:cNvGrpSpPr/>
        <p:nvPr/>
      </p:nvGrpSpPr>
      <p:grpSpPr>
        <a:xfrm>
          <a:off x="0" y="0"/>
          <a:ext cx="0" cy="0"/>
          <a:chOff x="0" y="0"/>
          <a:chExt cx="0" cy="0"/>
        </a:xfrm>
      </p:grpSpPr>
      <p:sp>
        <p:nvSpPr>
          <p:cNvPr id="243" name="Google Shape;243;p44"/>
          <p:cNvSpPr txBox="1"/>
          <p:nvPr>
            <p:ph type="title"/>
          </p:nvPr>
        </p:nvSpPr>
        <p:spPr>
          <a:xfrm>
            <a:off x="1254787" y="575931"/>
            <a:ext cx="15608700" cy="1515300"/>
          </a:xfrm>
          <a:prstGeom prst="rect">
            <a:avLst/>
          </a:prstGeom>
          <a:noFill/>
          <a:ln>
            <a:noFill/>
          </a:ln>
        </p:spPr>
        <p:txBody>
          <a:bodyPr anchorCtr="0" anchor="ctr" bIns="71400" lIns="71400" spcFirstLastPara="1" rIns="71400" wrap="square" tIns="71400">
            <a:noAutofit/>
          </a:bodyPr>
          <a:lstStyle>
            <a:lvl1pPr lvl="0" marR="0" algn="l">
              <a:lnSpc>
                <a:spcPct val="100000"/>
              </a:lnSpc>
              <a:spcBef>
                <a:spcPts val="0"/>
              </a:spcBef>
              <a:spcAft>
                <a:spcPts val="0"/>
              </a:spcAft>
              <a:buClr>
                <a:srgbClr val="1A1A1A"/>
              </a:buClr>
              <a:buSzPts val="6900"/>
              <a:buFont typeface="Arial"/>
              <a:buNone/>
              <a:defRPr b="0" i="0" sz="6900" u="none" cap="none" strike="noStrike">
                <a:solidFill>
                  <a:srgbClr val="1A1A1A"/>
                </a:solidFill>
                <a:latin typeface="Arial"/>
                <a:ea typeface="Arial"/>
                <a:cs typeface="Arial"/>
                <a:sym typeface="Arial"/>
              </a:defRPr>
            </a:lvl1pPr>
            <a:lvl2pPr lvl="1" marR="0" algn="l">
              <a:lnSpc>
                <a:spcPct val="100000"/>
              </a:lnSpc>
              <a:spcBef>
                <a:spcPts val="0"/>
              </a:spcBef>
              <a:spcAft>
                <a:spcPts val="0"/>
              </a:spcAft>
              <a:buClr>
                <a:srgbClr val="1A1A1A"/>
              </a:buClr>
              <a:buSzPts val="6900"/>
              <a:buFont typeface="Arial"/>
              <a:buNone/>
              <a:defRPr b="0" i="0" sz="6900" u="none" cap="none" strike="noStrike">
                <a:solidFill>
                  <a:srgbClr val="1A1A1A"/>
                </a:solidFill>
                <a:latin typeface="Arial"/>
                <a:ea typeface="Arial"/>
                <a:cs typeface="Arial"/>
                <a:sym typeface="Arial"/>
              </a:defRPr>
            </a:lvl2pPr>
            <a:lvl3pPr lvl="2" marR="0" algn="l">
              <a:lnSpc>
                <a:spcPct val="100000"/>
              </a:lnSpc>
              <a:spcBef>
                <a:spcPts val="0"/>
              </a:spcBef>
              <a:spcAft>
                <a:spcPts val="0"/>
              </a:spcAft>
              <a:buClr>
                <a:srgbClr val="1A1A1A"/>
              </a:buClr>
              <a:buSzPts val="6900"/>
              <a:buFont typeface="Arial"/>
              <a:buNone/>
              <a:defRPr b="0" i="0" sz="6900" u="none" cap="none" strike="noStrike">
                <a:solidFill>
                  <a:srgbClr val="1A1A1A"/>
                </a:solidFill>
                <a:latin typeface="Arial"/>
                <a:ea typeface="Arial"/>
                <a:cs typeface="Arial"/>
                <a:sym typeface="Arial"/>
              </a:defRPr>
            </a:lvl3pPr>
            <a:lvl4pPr lvl="3" marR="0" algn="l">
              <a:lnSpc>
                <a:spcPct val="100000"/>
              </a:lnSpc>
              <a:spcBef>
                <a:spcPts val="0"/>
              </a:spcBef>
              <a:spcAft>
                <a:spcPts val="0"/>
              </a:spcAft>
              <a:buClr>
                <a:srgbClr val="1A1A1A"/>
              </a:buClr>
              <a:buSzPts val="6900"/>
              <a:buFont typeface="Arial"/>
              <a:buNone/>
              <a:defRPr b="0" i="0" sz="6900" u="none" cap="none" strike="noStrike">
                <a:solidFill>
                  <a:srgbClr val="1A1A1A"/>
                </a:solidFill>
                <a:latin typeface="Arial"/>
                <a:ea typeface="Arial"/>
                <a:cs typeface="Arial"/>
                <a:sym typeface="Arial"/>
              </a:defRPr>
            </a:lvl4pPr>
            <a:lvl5pPr lvl="4" marR="0" algn="l">
              <a:lnSpc>
                <a:spcPct val="100000"/>
              </a:lnSpc>
              <a:spcBef>
                <a:spcPts val="0"/>
              </a:spcBef>
              <a:spcAft>
                <a:spcPts val="0"/>
              </a:spcAft>
              <a:buClr>
                <a:srgbClr val="1A1A1A"/>
              </a:buClr>
              <a:buSzPts val="6900"/>
              <a:buFont typeface="Arial"/>
              <a:buNone/>
              <a:defRPr b="0" i="0" sz="6900" u="none" cap="none" strike="noStrike">
                <a:solidFill>
                  <a:srgbClr val="1A1A1A"/>
                </a:solidFill>
                <a:latin typeface="Arial"/>
                <a:ea typeface="Arial"/>
                <a:cs typeface="Arial"/>
                <a:sym typeface="Arial"/>
              </a:defRPr>
            </a:lvl5pPr>
            <a:lvl6pPr lvl="5" marR="0" algn="l">
              <a:lnSpc>
                <a:spcPct val="100000"/>
              </a:lnSpc>
              <a:spcBef>
                <a:spcPts val="0"/>
              </a:spcBef>
              <a:spcAft>
                <a:spcPts val="0"/>
              </a:spcAft>
              <a:buClr>
                <a:srgbClr val="1A1A1A"/>
              </a:buClr>
              <a:buSzPts val="6900"/>
              <a:buFont typeface="Arial"/>
              <a:buNone/>
              <a:defRPr b="0" i="0" sz="6900" u="none" cap="none" strike="noStrike">
                <a:solidFill>
                  <a:srgbClr val="1A1A1A"/>
                </a:solidFill>
                <a:latin typeface="Arial"/>
                <a:ea typeface="Arial"/>
                <a:cs typeface="Arial"/>
                <a:sym typeface="Arial"/>
              </a:defRPr>
            </a:lvl6pPr>
            <a:lvl7pPr lvl="6" marR="0" algn="l">
              <a:lnSpc>
                <a:spcPct val="100000"/>
              </a:lnSpc>
              <a:spcBef>
                <a:spcPts val="0"/>
              </a:spcBef>
              <a:spcAft>
                <a:spcPts val="0"/>
              </a:spcAft>
              <a:buClr>
                <a:srgbClr val="1A1A1A"/>
              </a:buClr>
              <a:buSzPts val="6900"/>
              <a:buFont typeface="Arial"/>
              <a:buNone/>
              <a:defRPr b="0" i="0" sz="6900" u="none" cap="none" strike="noStrike">
                <a:solidFill>
                  <a:srgbClr val="1A1A1A"/>
                </a:solidFill>
                <a:latin typeface="Arial"/>
                <a:ea typeface="Arial"/>
                <a:cs typeface="Arial"/>
                <a:sym typeface="Arial"/>
              </a:defRPr>
            </a:lvl7pPr>
            <a:lvl8pPr lvl="7" marR="0" algn="l">
              <a:lnSpc>
                <a:spcPct val="100000"/>
              </a:lnSpc>
              <a:spcBef>
                <a:spcPts val="0"/>
              </a:spcBef>
              <a:spcAft>
                <a:spcPts val="0"/>
              </a:spcAft>
              <a:buClr>
                <a:srgbClr val="1A1A1A"/>
              </a:buClr>
              <a:buSzPts val="6900"/>
              <a:buFont typeface="Arial"/>
              <a:buNone/>
              <a:defRPr b="0" i="0" sz="6900" u="none" cap="none" strike="noStrike">
                <a:solidFill>
                  <a:srgbClr val="1A1A1A"/>
                </a:solidFill>
                <a:latin typeface="Arial"/>
                <a:ea typeface="Arial"/>
                <a:cs typeface="Arial"/>
                <a:sym typeface="Arial"/>
              </a:defRPr>
            </a:lvl8pPr>
            <a:lvl9pPr lvl="8" marR="0" algn="l">
              <a:lnSpc>
                <a:spcPct val="100000"/>
              </a:lnSpc>
              <a:spcBef>
                <a:spcPts val="0"/>
              </a:spcBef>
              <a:spcAft>
                <a:spcPts val="0"/>
              </a:spcAft>
              <a:buClr>
                <a:srgbClr val="1A1A1A"/>
              </a:buClr>
              <a:buSzPts val="6900"/>
              <a:buFont typeface="Arial"/>
              <a:buNone/>
              <a:defRPr b="0" i="0" sz="6900" u="none" cap="none" strike="noStrike">
                <a:solidFill>
                  <a:srgbClr val="1A1A1A"/>
                </a:solidFill>
                <a:latin typeface="Arial"/>
                <a:ea typeface="Arial"/>
                <a:cs typeface="Arial"/>
                <a:sym typeface="Arial"/>
              </a:defRPr>
            </a:lvl9pPr>
          </a:lstStyle>
          <a:p/>
        </p:txBody>
      </p:sp>
      <p:sp>
        <p:nvSpPr>
          <p:cNvPr id="244" name="Google Shape;244;p44"/>
          <p:cNvSpPr txBox="1"/>
          <p:nvPr>
            <p:ph idx="12" type="sldNum"/>
          </p:nvPr>
        </p:nvSpPr>
        <p:spPr>
          <a:xfrm>
            <a:off x="11954104" y="13073061"/>
            <a:ext cx="466500" cy="477600"/>
          </a:xfrm>
          <a:prstGeom prst="rect">
            <a:avLst/>
          </a:prstGeom>
          <a:noFill/>
          <a:ln>
            <a:noFill/>
          </a:ln>
        </p:spPr>
        <p:txBody>
          <a:bodyPr anchorCtr="0" anchor="t" bIns="71400" lIns="71400" spcFirstLastPara="1" rIns="71400" wrap="square" tIns="71400">
            <a:noAutofit/>
          </a:bodyPr>
          <a:lstStyle>
            <a:lvl1pPr indent="0" lvl="0" marL="0" marR="0" algn="ctr">
              <a:lnSpc>
                <a:spcPct val="100000"/>
              </a:lnSpc>
              <a:spcBef>
                <a:spcPts val="0"/>
              </a:spcBef>
              <a:spcAft>
                <a:spcPts val="0"/>
              </a:spcAft>
              <a:buClr>
                <a:srgbClr val="000000"/>
              </a:buClr>
              <a:buSzPts val="2100"/>
              <a:buFont typeface="Helvetica Neue Light"/>
              <a:buNone/>
              <a:defRPr b="0" i="0" sz="2100" u="none" cap="none" strike="noStrike">
                <a:solidFill>
                  <a:srgbClr val="000000"/>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2100"/>
              <a:buFont typeface="Helvetica Neue Light"/>
              <a:buNone/>
              <a:defRPr b="0" i="0" sz="2100" u="none" cap="none" strike="noStrike">
                <a:solidFill>
                  <a:srgbClr val="000000"/>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2100"/>
              <a:buFont typeface="Helvetica Neue Light"/>
              <a:buNone/>
              <a:defRPr b="0" i="0" sz="2100" u="none" cap="none" strike="noStrike">
                <a:solidFill>
                  <a:srgbClr val="000000"/>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2100"/>
              <a:buFont typeface="Helvetica Neue Light"/>
              <a:buNone/>
              <a:defRPr b="0" i="0" sz="2100" u="none" cap="none" strike="noStrike">
                <a:solidFill>
                  <a:srgbClr val="000000"/>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2100"/>
              <a:buFont typeface="Helvetica Neue Light"/>
              <a:buNone/>
              <a:defRPr b="0" i="0" sz="2100" u="none" cap="none" strike="noStrike">
                <a:solidFill>
                  <a:srgbClr val="000000"/>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2100"/>
              <a:buFont typeface="Helvetica Neue Light"/>
              <a:buNone/>
              <a:defRPr b="0" i="0" sz="2100" u="none" cap="none" strike="noStrike">
                <a:solidFill>
                  <a:srgbClr val="000000"/>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2100"/>
              <a:buFont typeface="Helvetica Neue Light"/>
              <a:buNone/>
              <a:defRPr b="0" i="0" sz="2100" u="none" cap="none" strike="noStrike">
                <a:solidFill>
                  <a:srgbClr val="000000"/>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2100"/>
              <a:buFont typeface="Helvetica Neue Light"/>
              <a:buNone/>
              <a:defRPr b="0" i="0" sz="2100" u="none" cap="none" strike="noStrike">
                <a:solidFill>
                  <a:srgbClr val="000000"/>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2100"/>
              <a:buFont typeface="Helvetica Neue Light"/>
              <a:buNone/>
              <a:defRPr b="0" i="0" sz="21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p:cSld name="SECTION_HEADER 2">
    <p:bg>
      <p:bgPr>
        <a:solidFill>
          <a:schemeClr val="lt1"/>
        </a:solidFill>
      </p:bgPr>
    </p:bg>
    <p:spTree>
      <p:nvGrpSpPr>
        <p:cNvPr id="245" name="Shape 245"/>
        <p:cNvGrpSpPr/>
        <p:nvPr/>
      </p:nvGrpSpPr>
      <p:grpSpPr>
        <a:xfrm>
          <a:off x="0" y="0"/>
          <a:ext cx="0" cy="0"/>
          <a:chOff x="0" y="0"/>
          <a:chExt cx="0" cy="0"/>
        </a:xfrm>
      </p:grpSpPr>
      <p:sp>
        <p:nvSpPr>
          <p:cNvPr id="246" name="Google Shape;246;p45"/>
          <p:cNvSpPr txBox="1"/>
          <p:nvPr>
            <p:ph type="title"/>
          </p:nvPr>
        </p:nvSpPr>
        <p:spPr>
          <a:xfrm>
            <a:off x="1656867" y="7937200"/>
            <a:ext cx="17287200" cy="2244900"/>
          </a:xfrm>
          <a:prstGeom prst="rect">
            <a:avLst/>
          </a:prstGeom>
          <a:noFill/>
          <a:ln>
            <a:noFill/>
          </a:ln>
        </p:spPr>
        <p:txBody>
          <a:bodyPr anchorCtr="0" anchor="ctr" bIns="243800" lIns="243800" spcFirstLastPara="1" rIns="243800" wrap="square" tIns="243800">
            <a:noAutofit/>
          </a:bodyPr>
          <a:lstStyle>
            <a:lvl1pPr lvl="0" marR="0" algn="l">
              <a:lnSpc>
                <a:spcPct val="100000"/>
              </a:lnSpc>
              <a:spcBef>
                <a:spcPts val="0"/>
              </a:spcBef>
              <a:spcAft>
                <a:spcPts val="0"/>
              </a:spcAft>
              <a:buClr>
                <a:schemeClr val="dk1"/>
              </a:buClr>
              <a:buSzPts val="8500"/>
              <a:buFont typeface="Arial"/>
              <a:buNone/>
              <a:defRPr b="0" i="0" sz="8500" u="none" cap="none" strike="noStrike">
                <a:solidFill>
                  <a:schemeClr val="dk1"/>
                </a:solidFill>
                <a:latin typeface="Arial"/>
                <a:ea typeface="Arial"/>
                <a:cs typeface="Arial"/>
                <a:sym typeface="Arial"/>
              </a:defRPr>
            </a:lvl1pPr>
            <a:lvl2pPr lvl="1" marR="0" algn="ctr">
              <a:lnSpc>
                <a:spcPct val="100000"/>
              </a:lnSpc>
              <a:spcBef>
                <a:spcPts val="0"/>
              </a:spcBef>
              <a:spcAft>
                <a:spcPts val="0"/>
              </a:spcAft>
              <a:buClr>
                <a:schemeClr val="dk1"/>
              </a:buClr>
              <a:buSzPts val="8500"/>
              <a:buFont typeface="Arial"/>
              <a:buNone/>
              <a:defRPr b="0" i="0" sz="8500" u="none" cap="none" strike="noStrike">
                <a:solidFill>
                  <a:schemeClr val="dk1"/>
                </a:solidFill>
                <a:latin typeface="Arial"/>
                <a:ea typeface="Arial"/>
                <a:cs typeface="Arial"/>
                <a:sym typeface="Arial"/>
              </a:defRPr>
            </a:lvl2pPr>
            <a:lvl3pPr lvl="2" marR="0" algn="ctr">
              <a:lnSpc>
                <a:spcPct val="100000"/>
              </a:lnSpc>
              <a:spcBef>
                <a:spcPts val="0"/>
              </a:spcBef>
              <a:spcAft>
                <a:spcPts val="0"/>
              </a:spcAft>
              <a:buClr>
                <a:schemeClr val="dk1"/>
              </a:buClr>
              <a:buSzPts val="8500"/>
              <a:buFont typeface="Arial"/>
              <a:buNone/>
              <a:defRPr b="0" i="0" sz="8500" u="none" cap="none" strike="noStrike">
                <a:solidFill>
                  <a:schemeClr val="dk1"/>
                </a:solidFill>
                <a:latin typeface="Arial"/>
                <a:ea typeface="Arial"/>
                <a:cs typeface="Arial"/>
                <a:sym typeface="Arial"/>
              </a:defRPr>
            </a:lvl3pPr>
            <a:lvl4pPr lvl="3" marR="0" algn="ctr">
              <a:lnSpc>
                <a:spcPct val="100000"/>
              </a:lnSpc>
              <a:spcBef>
                <a:spcPts val="0"/>
              </a:spcBef>
              <a:spcAft>
                <a:spcPts val="0"/>
              </a:spcAft>
              <a:buClr>
                <a:schemeClr val="dk1"/>
              </a:buClr>
              <a:buSzPts val="8500"/>
              <a:buFont typeface="Arial"/>
              <a:buNone/>
              <a:defRPr b="0" i="0" sz="8500" u="none" cap="none" strike="noStrike">
                <a:solidFill>
                  <a:schemeClr val="dk1"/>
                </a:solidFill>
                <a:latin typeface="Arial"/>
                <a:ea typeface="Arial"/>
                <a:cs typeface="Arial"/>
                <a:sym typeface="Arial"/>
              </a:defRPr>
            </a:lvl4pPr>
            <a:lvl5pPr lvl="4" marR="0" algn="ctr">
              <a:lnSpc>
                <a:spcPct val="100000"/>
              </a:lnSpc>
              <a:spcBef>
                <a:spcPts val="0"/>
              </a:spcBef>
              <a:spcAft>
                <a:spcPts val="0"/>
              </a:spcAft>
              <a:buClr>
                <a:schemeClr val="dk1"/>
              </a:buClr>
              <a:buSzPts val="8500"/>
              <a:buFont typeface="Arial"/>
              <a:buNone/>
              <a:defRPr b="0" i="0" sz="8500" u="none" cap="none" strike="noStrike">
                <a:solidFill>
                  <a:schemeClr val="dk1"/>
                </a:solidFill>
                <a:latin typeface="Arial"/>
                <a:ea typeface="Arial"/>
                <a:cs typeface="Arial"/>
                <a:sym typeface="Arial"/>
              </a:defRPr>
            </a:lvl5pPr>
            <a:lvl6pPr lvl="5" marR="0" algn="ctr">
              <a:lnSpc>
                <a:spcPct val="100000"/>
              </a:lnSpc>
              <a:spcBef>
                <a:spcPts val="0"/>
              </a:spcBef>
              <a:spcAft>
                <a:spcPts val="0"/>
              </a:spcAft>
              <a:buClr>
                <a:schemeClr val="dk1"/>
              </a:buClr>
              <a:buSzPts val="8500"/>
              <a:buFont typeface="Arial"/>
              <a:buNone/>
              <a:defRPr b="0" i="0" sz="8500" u="none" cap="none" strike="noStrike">
                <a:solidFill>
                  <a:schemeClr val="dk1"/>
                </a:solidFill>
                <a:latin typeface="Arial"/>
                <a:ea typeface="Arial"/>
                <a:cs typeface="Arial"/>
                <a:sym typeface="Arial"/>
              </a:defRPr>
            </a:lvl6pPr>
            <a:lvl7pPr lvl="6" marR="0" algn="ctr">
              <a:lnSpc>
                <a:spcPct val="100000"/>
              </a:lnSpc>
              <a:spcBef>
                <a:spcPts val="0"/>
              </a:spcBef>
              <a:spcAft>
                <a:spcPts val="0"/>
              </a:spcAft>
              <a:buClr>
                <a:schemeClr val="dk1"/>
              </a:buClr>
              <a:buSzPts val="8500"/>
              <a:buFont typeface="Arial"/>
              <a:buNone/>
              <a:defRPr b="0" i="0" sz="8500" u="none" cap="none" strike="noStrike">
                <a:solidFill>
                  <a:schemeClr val="dk1"/>
                </a:solidFill>
                <a:latin typeface="Arial"/>
                <a:ea typeface="Arial"/>
                <a:cs typeface="Arial"/>
                <a:sym typeface="Arial"/>
              </a:defRPr>
            </a:lvl7pPr>
            <a:lvl8pPr lvl="7" marR="0" algn="ctr">
              <a:lnSpc>
                <a:spcPct val="100000"/>
              </a:lnSpc>
              <a:spcBef>
                <a:spcPts val="0"/>
              </a:spcBef>
              <a:spcAft>
                <a:spcPts val="0"/>
              </a:spcAft>
              <a:buClr>
                <a:schemeClr val="dk1"/>
              </a:buClr>
              <a:buSzPts val="8500"/>
              <a:buFont typeface="Arial"/>
              <a:buNone/>
              <a:defRPr b="0" i="0" sz="8500" u="none" cap="none" strike="noStrike">
                <a:solidFill>
                  <a:schemeClr val="dk1"/>
                </a:solidFill>
                <a:latin typeface="Arial"/>
                <a:ea typeface="Arial"/>
                <a:cs typeface="Arial"/>
                <a:sym typeface="Arial"/>
              </a:defRPr>
            </a:lvl8pPr>
            <a:lvl9pPr lvl="8" marR="0" algn="ctr">
              <a:lnSpc>
                <a:spcPct val="100000"/>
              </a:lnSpc>
              <a:spcBef>
                <a:spcPts val="0"/>
              </a:spcBef>
              <a:spcAft>
                <a:spcPts val="0"/>
              </a:spcAft>
              <a:buClr>
                <a:schemeClr val="dk1"/>
              </a:buClr>
              <a:buSzPts val="8500"/>
              <a:buFont typeface="Arial"/>
              <a:buNone/>
              <a:defRPr b="0" i="0" sz="8500" u="none" cap="none" strike="noStrike">
                <a:solidFill>
                  <a:schemeClr val="dk1"/>
                </a:solidFill>
                <a:latin typeface="Arial"/>
                <a:ea typeface="Arial"/>
                <a:cs typeface="Arial"/>
                <a:sym typeface="Arial"/>
              </a:defRPr>
            </a:lvl9pPr>
          </a:lstStyle>
          <a:p/>
        </p:txBody>
      </p:sp>
      <p:sp>
        <p:nvSpPr>
          <p:cNvPr id="247" name="Google Shape;247;p45"/>
          <p:cNvSpPr txBox="1"/>
          <p:nvPr>
            <p:ph idx="12" type="sldNum"/>
          </p:nvPr>
        </p:nvSpPr>
        <p:spPr>
          <a:xfrm>
            <a:off x="22593220" y="12435246"/>
            <a:ext cx="1463100" cy="1049700"/>
          </a:xfrm>
          <a:prstGeom prst="rect">
            <a:avLst/>
          </a:prstGeom>
          <a:noFill/>
          <a:ln>
            <a:noFill/>
          </a:ln>
        </p:spPr>
        <p:txBody>
          <a:bodyPr anchorCtr="0" anchor="ctr" bIns="243800" lIns="243800" spcFirstLastPara="1" rIns="243800" wrap="square" tIns="243800">
            <a:noAutofit/>
          </a:bodyPr>
          <a:lstStyle>
            <a:lvl1pPr indent="0" lvl="0" marL="0" marR="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pic>
        <p:nvPicPr>
          <p:cNvPr id="248" name="Google Shape;248;p45"/>
          <p:cNvPicPr preferRelativeResize="0"/>
          <p:nvPr/>
        </p:nvPicPr>
        <p:blipFill rotWithShape="1">
          <a:blip r:embed="rId2">
            <a:alphaModFix/>
          </a:blip>
          <a:srcRect b="0" l="0" r="0" t="0"/>
          <a:stretch/>
        </p:blipFill>
        <p:spPr>
          <a:xfrm>
            <a:off x="1412800" y="8025902"/>
            <a:ext cx="152400" cy="2067200"/>
          </a:xfrm>
          <a:prstGeom prst="rect">
            <a:avLst/>
          </a:prstGeom>
          <a:noFill/>
          <a:ln>
            <a:noFill/>
          </a:ln>
        </p:spPr>
      </p:pic>
      <p:sp>
        <p:nvSpPr>
          <p:cNvPr id="249" name="Google Shape;249;p45"/>
          <p:cNvSpPr txBox="1"/>
          <p:nvPr>
            <p:ph idx="1" type="subTitle"/>
          </p:nvPr>
        </p:nvSpPr>
        <p:spPr>
          <a:xfrm>
            <a:off x="2380533" y="10093101"/>
            <a:ext cx="14297700" cy="1848000"/>
          </a:xfrm>
          <a:prstGeom prst="rect">
            <a:avLst/>
          </a:prstGeom>
          <a:noFill/>
          <a:ln>
            <a:noFill/>
          </a:ln>
        </p:spPr>
        <p:txBody>
          <a:bodyPr anchorCtr="0" anchor="t" bIns="243800" lIns="243800" spcFirstLastPara="1" rIns="243800" wrap="square" tIns="243800">
            <a:noAutofit/>
          </a:bodyPr>
          <a:lstStyle>
            <a:lvl1pPr lvl="0" marR="0" algn="l">
              <a:lnSpc>
                <a:spcPct val="115000"/>
              </a:lnSpc>
              <a:spcBef>
                <a:spcPts val="0"/>
              </a:spcBef>
              <a:spcAft>
                <a:spcPts val="0"/>
              </a:spcAft>
              <a:buClr>
                <a:schemeClr val="dk2"/>
              </a:buClr>
              <a:buSzPts val="4800"/>
              <a:buFont typeface="Arial"/>
              <a:buNone/>
              <a:defRPr b="0" i="0" sz="4800" u="none" cap="none" strike="noStrike">
                <a:solidFill>
                  <a:schemeClr val="dk2"/>
                </a:solidFill>
                <a:latin typeface="Arial"/>
                <a:ea typeface="Arial"/>
                <a:cs typeface="Arial"/>
                <a:sym typeface="Arial"/>
              </a:defRPr>
            </a:lvl1pPr>
            <a:lvl2pPr lvl="1" marR="0" algn="l">
              <a:lnSpc>
                <a:spcPct val="115000"/>
              </a:lnSpc>
              <a:spcBef>
                <a:spcPts val="4300"/>
              </a:spcBef>
              <a:spcAft>
                <a:spcPts val="0"/>
              </a:spcAft>
              <a:buClr>
                <a:schemeClr val="dk2"/>
              </a:buClr>
              <a:buSzPts val="3700"/>
              <a:buFont typeface="Arial"/>
              <a:buNone/>
              <a:defRPr b="0" i="0" sz="3700" u="none" cap="none" strike="noStrike">
                <a:solidFill>
                  <a:schemeClr val="dk2"/>
                </a:solidFill>
                <a:latin typeface="Arial"/>
                <a:ea typeface="Arial"/>
                <a:cs typeface="Arial"/>
                <a:sym typeface="Arial"/>
              </a:defRPr>
            </a:lvl2pPr>
            <a:lvl3pPr lvl="2" marR="0" algn="l">
              <a:lnSpc>
                <a:spcPct val="115000"/>
              </a:lnSpc>
              <a:spcBef>
                <a:spcPts val="4300"/>
              </a:spcBef>
              <a:spcAft>
                <a:spcPts val="0"/>
              </a:spcAft>
              <a:buClr>
                <a:schemeClr val="dk2"/>
              </a:buClr>
              <a:buSzPts val="3700"/>
              <a:buFont typeface="Arial"/>
              <a:buNone/>
              <a:defRPr b="0" i="0" sz="3700" u="none" cap="none" strike="noStrike">
                <a:solidFill>
                  <a:schemeClr val="dk2"/>
                </a:solidFill>
                <a:latin typeface="Arial"/>
                <a:ea typeface="Arial"/>
                <a:cs typeface="Arial"/>
                <a:sym typeface="Arial"/>
              </a:defRPr>
            </a:lvl3pPr>
            <a:lvl4pPr lvl="3" marR="0" algn="l">
              <a:lnSpc>
                <a:spcPct val="115000"/>
              </a:lnSpc>
              <a:spcBef>
                <a:spcPts val="4300"/>
              </a:spcBef>
              <a:spcAft>
                <a:spcPts val="0"/>
              </a:spcAft>
              <a:buClr>
                <a:schemeClr val="dk2"/>
              </a:buClr>
              <a:buSzPts val="3700"/>
              <a:buFont typeface="Arial"/>
              <a:buNone/>
              <a:defRPr b="0" i="0" sz="3700" u="none" cap="none" strike="noStrike">
                <a:solidFill>
                  <a:schemeClr val="dk2"/>
                </a:solidFill>
                <a:latin typeface="Arial"/>
                <a:ea typeface="Arial"/>
                <a:cs typeface="Arial"/>
                <a:sym typeface="Arial"/>
              </a:defRPr>
            </a:lvl4pPr>
            <a:lvl5pPr lvl="4" marR="0" algn="l">
              <a:lnSpc>
                <a:spcPct val="115000"/>
              </a:lnSpc>
              <a:spcBef>
                <a:spcPts val="4300"/>
              </a:spcBef>
              <a:spcAft>
                <a:spcPts val="0"/>
              </a:spcAft>
              <a:buClr>
                <a:schemeClr val="dk2"/>
              </a:buClr>
              <a:buSzPts val="3700"/>
              <a:buFont typeface="Arial"/>
              <a:buNone/>
              <a:defRPr b="0" i="0" sz="3700" u="none" cap="none" strike="noStrike">
                <a:solidFill>
                  <a:schemeClr val="dk2"/>
                </a:solidFill>
                <a:latin typeface="Arial"/>
                <a:ea typeface="Arial"/>
                <a:cs typeface="Arial"/>
                <a:sym typeface="Arial"/>
              </a:defRPr>
            </a:lvl5pPr>
            <a:lvl6pPr lvl="5" marR="0" algn="l">
              <a:lnSpc>
                <a:spcPct val="115000"/>
              </a:lnSpc>
              <a:spcBef>
                <a:spcPts val="4300"/>
              </a:spcBef>
              <a:spcAft>
                <a:spcPts val="0"/>
              </a:spcAft>
              <a:buClr>
                <a:schemeClr val="dk2"/>
              </a:buClr>
              <a:buSzPts val="3700"/>
              <a:buFont typeface="Arial"/>
              <a:buNone/>
              <a:defRPr b="0" i="0" sz="3700" u="none" cap="none" strike="noStrike">
                <a:solidFill>
                  <a:schemeClr val="dk2"/>
                </a:solidFill>
                <a:latin typeface="Arial"/>
                <a:ea typeface="Arial"/>
                <a:cs typeface="Arial"/>
                <a:sym typeface="Arial"/>
              </a:defRPr>
            </a:lvl6pPr>
            <a:lvl7pPr lvl="6" marR="0" algn="l">
              <a:lnSpc>
                <a:spcPct val="115000"/>
              </a:lnSpc>
              <a:spcBef>
                <a:spcPts val="4300"/>
              </a:spcBef>
              <a:spcAft>
                <a:spcPts val="0"/>
              </a:spcAft>
              <a:buClr>
                <a:schemeClr val="dk2"/>
              </a:buClr>
              <a:buSzPts val="3700"/>
              <a:buFont typeface="Arial"/>
              <a:buNone/>
              <a:defRPr b="0" i="0" sz="3700" u="none" cap="none" strike="noStrike">
                <a:solidFill>
                  <a:schemeClr val="dk2"/>
                </a:solidFill>
                <a:latin typeface="Arial"/>
                <a:ea typeface="Arial"/>
                <a:cs typeface="Arial"/>
                <a:sym typeface="Arial"/>
              </a:defRPr>
            </a:lvl7pPr>
            <a:lvl8pPr lvl="7" marR="0" algn="l">
              <a:lnSpc>
                <a:spcPct val="115000"/>
              </a:lnSpc>
              <a:spcBef>
                <a:spcPts val="4300"/>
              </a:spcBef>
              <a:spcAft>
                <a:spcPts val="0"/>
              </a:spcAft>
              <a:buClr>
                <a:schemeClr val="dk2"/>
              </a:buClr>
              <a:buSzPts val="3700"/>
              <a:buFont typeface="Arial"/>
              <a:buNone/>
              <a:defRPr b="0" i="0" sz="3700" u="none" cap="none" strike="noStrike">
                <a:solidFill>
                  <a:schemeClr val="dk2"/>
                </a:solidFill>
                <a:latin typeface="Arial"/>
                <a:ea typeface="Arial"/>
                <a:cs typeface="Arial"/>
                <a:sym typeface="Arial"/>
              </a:defRPr>
            </a:lvl8pPr>
            <a:lvl9pPr lvl="8" marR="0" algn="l">
              <a:lnSpc>
                <a:spcPct val="115000"/>
              </a:lnSpc>
              <a:spcBef>
                <a:spcPts val="4300"/>
              </a:spcBef>
              <a:spcAft>
                <a:spcPts val="4300"/>
              </a:spcAft>
              <a:buClr>
                <a:schemeClr val="dk2"/>
              </a:buClr>
              <a:buSzPts val="3700"/>
              <a:buFont typeface="Arial"/>
              <a:buNone/>
              <a:defRPr b="0" i="0" sz="3700" u="none" cap="none" strike="noStrike">
                <a:solidFill>
                  <a:schemeClr val="dk2"/>
                </a:solidFill>
                <a:latin typeface="Arial"/>
                <a:ea typeface="Arial"/>
                <a:cs typeface="Arial"/>
                <a:sym typeface="Arial"/>
              </a:defRPr>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大標題 - 上方">
  <p:cSld name="大標題 - 上方">
    <p:spTree>
      <p:nvGrpSpPr>
        <p:cNvPr id="261" name="Shape 261"/>
        <p:cNvGrpSpPr/>
        <p:nvPr/>
      </p:nvGrpSpPr>
      <p:grpSpPr>
        <a:xfrm>
          <a:off x="0" y="0"/>
          <a:ext cx="0" cy="0"/>
          <a:chOff x="0" y="0"/>
          <a:chExt cx="0" cy="0"/>
        </a:xfrm>
      </p:grpSpPr>
      <p:sp>
        <p:nvSpPr>
          <p:cNvPr id="262" name="Google Shape;262;p47"/>
          <p:cNvSpPr txBox="1"/>
          <p:nvPr>
            <p:ph type="title"/>
          </p:nvPr>
        </p:nvSpPr>
        <p:spPr>
          <a:xfrm>
            <a:off x="1254787" y="575931"/>
            <a:ext cx="15608700" cy="1515300"/>
          </a:xfrm>
          <a:prstGeom prst="rect">
            <a:avLst/>
          </a:prstGeom>
          <a:noFill/>
          <a:ln>
            <a:noFill/>
          </a:ln>
        </p:spPr>
        <p:txBody>
          <a:bodyPr anchorCtr="0" anchor="ctr" bIns="71400" lIns="71400" spcFirstLastPara="1" rIns="71400" wrap="square" tIns="71400">
            <a:noAutofit/>
          </a:bodyPr>
          <a:lstStyle>
            <a:lvl1pPr lvl="0" marR="0" algn="l">
              <a:lnSpc>
                <a:spcPct val="100000"/>
              </a:lnSpc>
              <a:spcBef>
                <a:spcPts val="0"/>
              </a:spcBef>
              <a:spcAft>
                <a:spcPts val="0"/>
              </a:spcAft>
              <a:buClr>
                <a:srgbClr val="1A1A1A"/>
              </a:buClr>
              <a:buSzPts val="6900"/>
              <a:buFont typeface="Arial"/>
              <a:buNone/>
              <a:defRPr b="0" i="0" sz="6900" u="none" cap="none" strike="noStrike">
                <a:solidFill>
                  <a:srgbClr val="1A1A1A"/>
                </a:solidFill>
                <a:latin typeface="Arial"/>
                <a:ea typeface="Arial"/>
                <a:cs typeface="Arial"/>
                <a:sym typeface="Arial"/>
              </a:defRPr>
            </a:lvl1pPr>
            <a:lvl2pPr lvl="1" marR="0" algn="l">
              <a:lnSpc>
                <a:spcPct val="100000"/>
              </a:lnSpc>
              <a:spcBef>
                <a:spcPts val="0"/>
              </a:spcBef>
              <a:spcAft>
                <a:spcPts val="0"/>
              </a:spcAft>
              <a:buClr>
                <a:srgbClr val="1A1A1A"/>
              </a:buClr>
              <a:buSzPts val="6900"/>
              <a:buFont typeface="Arial"/>
              <a:buNone/>
              <a:defRPr b="0" i="0" sz="6900" u="none" cap="none" strike="noStrike">
                <a:solidFill>
                  <a:srgbClr val="1A1A1A"/>
                </a:solidFill>
                <a:latin typeface="Arial"/>
                <a:ea typeface="Arial"/>
                <a:cs typeface="Arial"/>
                <a:sym typeface="Arial"/>
              </a:defRPr>
            </a:lvl2pPr>
            <a:lvl3pPr lvl="2" marR="0" algn="l">
              <a:lnSpc>
                <a:spcPct val="100000"/>
              </a:lnSpc>
              <a:spcBef>
                <a:spcPts val="0"/>
              </a:spcBef>
              <a:spcAft>
                <a:spcPts val="0"/>
              </a:spcAft>
              <a:buClr>
                <a:srgbClr val="1A1A1A"/>
              </a:buClr>
              <a:buSzPts val="6900"/>
              <a:buFont typeface="Arial"/>
              <a:buNone/>
              <a:defRPr b="0" i="0" sz="6900" u="none" cap="none" strike="noStrike">
                <a:solidFill>
                  <a:srgbClr val="1A1A1A"/>
                </a:solidFill>
                <a:latin typeface="Arial"/>
                <a:ea typeface="Arial"/>
                <a:cs typeface="Arial"/>
                <a:sym typeface="Arial"/>
              </a:defRPr>
            </a:lvl3pPr>
            <a:lvl4pPr lvl="3" marR="0" algn="l">
              <a:lnSpc>
                <a:spcPct val="100000"/>
              </a:lnSpc>
              <a:spcBef>
                <a:spcPts val="0"/>
              </a:spcBef>
              <a:spcAft>
                <a:spcPts val="0"/>
              </a:spcAft>
              <a:buClr>
                <a:srgbClr val="1A1A1A"/>
              </a:buClr>
              <a:buSzPts val="6900"/>
              <a:buFont typeface="Arial"/>
              <a:buNone/>
              <a:defRPr b="0" i="0" sz="6900" u="none" cap="none" strike="noStrike">
                <a:solidFill>
                  <a:srgbClr val="1A1A1A"/>
                </a:solidFill>
                <a:latin typeface="Arial"/>
                <a:ea typeface="Arial"/>
                <a:cs typeface="Arial"/>
                <a:sym typeface="Arial"/>
              </a:defRPr>
            </a:lvl4pPr>
            <a:lvl5pPr lvl="4" marR="0" algn="l">
              <a:lnSpc>
                <a:spcPct val="100000"/>
              </a:lnSpc>
              <a:spcBef>
                <a:spcPts val="0"/>
              </a:spcBef>
              <a:spcAft>
                <a:spcPts val="0"/>
              </a:spcAft>
              <a:buClr>
                <a:srgbClr val="1A1A1A"/>
              </a:buClr>
              <a:buSzPts val="6900"/>
              <a:buFont typeface="Arial"/>
              <a:buNone/>
              <a:defRPr b="0" i="0" sz="6900" u="none" cap="none" strike="noStrike">
                <a:solidFill>
                  <a:srgbClr val="1A1A1A"/>
                </a:solidFill>
                <a:latin typeface="Arial"/>
                <a:ea typeface="Arial"/>
                <a:cs typeface="Arial"/>
                <a:sym typeface="Arial"/>
              </a:defRPr>
            </a:lvl5pPr>
            <a:lvl6pPr lvl="5" marR="0" algn="l">
              <a:lnSpc>
                <a:spcPct val="100000"/>
              </a:lnSpc>
              <a:spcBef>
                <a:spcPts val="0"/>
              </a:spcBef>
              <a:spcAft>
                <a:spcPts val="0"/>
              </a:spcAft>
              <a:buClr>
                <a:srgbClr val="1A1A1A"/>
              </a:buClr>
              <a:buSzPts val="6900"/>
              <a:buFont typeface="Arial"/>
              <a:buNone/>
              <a:defRPr b="0" i="0" sz="6900" u="none" cap="none" strike="noStrike">
                <a:solidFill>
                  <a:srgbClr val="1A1A1A"/>
                </a:solidFill>
                <a:latin typeface="Arial"/>
                <a:ea typeface="Arial"/>
                <a:cs typeface="Arial"/>
                <a:sym typeface="Arial"/>
              </a:defRPr>
            </a:lvl6pPr>
            <a:lvl7pPr lvl="6" marR="0" algn="l">
              <a:lnSpc>
                <a:spcPct val="100000"/>
              </a:lnSpc>
              <a:spcBef>
                <a:spcPts val="0"/>
              </a:spcBef>
              <a:spcAft>
                <a:spcPts val="0"/>
              </a:spcAft>
              <a:buClr>
                <a:srgbClr val="1A1A1A"/>
              </a:buClr>
              <a:buSzPts val="6900"/>
              <a:buFont typeface="Arial"/>
              <a:buNone/>
              <a:defRPr b="0" i="0" sz="6900" u="none" cap="none" strike="noStrike">
                <a:solidFill>
                  <a:srgbClr val="1A1A1A"/>
                </a:solidFill>
                <a:latin typeface="Arial"/>
                <a:ea typeface="Arial"/>
                <a:cs typeface="Arial"/>
                <a:sym typeface="Arial"/>
              </a:defRPr>
            </a:lvl7pPr>
            <a:lvl8pPr lvl="7" marR="0" algn="l">
              <a:lnSpc>
                <a:spcPct val="100000"/>
              </a:lnSpc>
              <a:spcBef>
                <a:spcPts val="0"/>
              </a:spcBef>
              <a:spcAft>
                <a:spcPts val="0"/>
              </a:spcAft>
              <a:buClr>
                <a:srgbClr val="1A1A1A"/>
              </a:buClr>
              <a:buSzPts val="6900"/>
              <a:buFont typeface="Arial"/>
              <a:buNone/>
              <a:defRPr b="0" i="0" sz="6900" u="none" cap="none" strike="noStrike">
                <a:solidFill>
                  <a:srgbClr val="1A1A1A"/>
                </a:solidFill>
                <a:latin typeface="Arial"/>
                <a:ea typeface="Arial"/>
                <a:cs typeface="Arial"/>
                <a:sym typeface="Arial"/>
              </a:defRPr>
            </a:lvl8pPr>
            <a:lvl9pPr lvl="8" marR="0" algn="l">
              <a:lnSpc>
                <a:spcPct val="100000"/>
              </a:lnSpc>
              <a:spcBef>
                <a:spcPts val="0"/>
              </a:spcBef>
              <a:spcAft>
                <a:spcPts val="0"/>
              </a:spcAft>
              <a:buClr>
                <a:srgbClr val="1A1A1A"/>
              </a:buClr>
              <a:buSzPts val="6900"/>
              <a:buFont typeface="Arial"/>
              <a:buNone/>
              <a:defRPr b="0" i="0" sz="6900" u="none" cap="none" strike="noStrike">
                <a:solidFill>
                  <a:srgbClr val="1A1A1A"/>
                </a:solidFill>
                <a:latin typeface="Arial"/>
                <a:ea typeface="Arial"/>
                <a:cs typeface="Arial"/>
                <a:sym typeface="Arial"/>
              </a:defRPr>
            </a:lvl9pPr>
          </a:lstStyle>
          <a:p/>
        </p:txBody>
      </p:sp>
      <p:sp>
        <p:nvSpPr>
          <p:cNvPr id="263" name="Google Shape;263;p47"/>
          <p:cNvSpPr txBox="1"/>
          <p:nvPr>
            <p:ph idx="12" type="sldNum"/>
          </p:nvPr>
        </p:nvSpPr>
        <p:spPr>
          <a:xfrm>
            <a:off x="11954104" y="13073061"/>
            <a:ext cx="466500" cy="477600"/>
          </a:xfrm>
          <a:prstGeom prst="rect">
            <a:avLst/>
          </a:prstGeom>
          <a:noFill/>
          <a:ln>
            <a:noFill/>
          </a:ln>
        </p:spPr>
        <p:txBody>
          <a:bodyPr anchorCtr="0" anchor="t" bIns="71400" lIns="71400" spcFirstLastPara="1" rIns="71400" wrap="square" tIns="71400">
            <a:noAutofit/>
          </a:bodyPr>
          <a:lstStyle>
            <a:lvl1pPr indent="0" lvl="0" marL="0" marR="0" algn="ctr">
              <a:lnSpc>
                <a:spcPct val="100000"/>
              </a:lnSpc>
              <a:spcBef>
                <a:spcPts val="0"/>
              </a:spcBef>
              <a:spcAft>
                <a:spcPts val="0"/>
              </a:spcAft>
              <a:buClr>
                <a:srgbClr val="000000"/>
              </a:buClr>
              <a:buSzPts val="2100"/>
              <a:buFont typeface="Helvetica Neue Light"/>
              <a:buNone/>
              <a:defRPr b="0" i="0" sz="2100" u="none" cap="none" strike="noStrike">
                <a:solidFill>
                  <a:srgbClr val="000000"/>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2100"/>
              <a:buFont typeface="Helvetica Neue Light"/>
              <a:buNone/>
              <a:defRPr b="0" i="0" sz="2100" u="none" cap="none" strike="noStrike">
                <a:solidFill>
                  <a:srgbClr val="000000"/>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2100"/>
              <a:buFont typeface="Helvetica Neue Light"/>
              <a:buNone/>
              <a:defRPr b="0" i="0" sz="2100" u="none" cap="none" strike="noStrike">
                <a:solidFill>
                  <a:srgbClr val="000000"/>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2100"/>
              <a:buFont typeface="Helvetica Neue Light"/>
              <a:buNone/>
              <a:defRPr b="0" i="0" sz="2100" u="none" cap="none" strike="noStrike">
                <a:solidFill>
                  <a:srgbClr val="000000"/>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2100"/>
              <a:buFont typeface="Helvetica Neue Light"/>
              <a:buNone/>
              <a:defRPr b="0" i="0" sz="2100" u="none" cap="none" strike="noStrike">
                <a:solidFill>
                  <a:srgbClr val="000000"/>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2100"/>
              <a:buFont typeface="Helvetica Neue Light"/>
              <a:buNone/>
              <a:defRPr b="0" i="0" sz="2100" u="none" cap="none" strike="noStrike">
                <a:solidFill>
                  <a:srgbClr val="000000"/>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2100"/>
              <a:buFont typeface="Helvetica Neue Light"/>
              <a:buNone/>
              <a:defRPr b="0" i="0" sz="2100" u="none" cap="none" strike="noStrike">
                <a:solidFill>
                  <a:srgbClr val="000000"/>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2100"/>
              <a:buFont typeface="Helvetica Neue Light"/>
              <a:buNone/>
              <a:defRPr b="0" i="0" sz="2100" u="none" cap="none" strike="noStrike">
                <a:solidFill>
                  <a:srgbClr val="000000"/>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2100"/>
              <a:buFont typeface="Helvetica Neue Light"/>
              <a:buNone/>
              <a:defRPr b="0" i="0" sz="21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項目符號" showMasterSp="0">
  <p:cSld name="項目符號">
    <p:spTree>
      <p:nvGrpSpPr>
        <p:cNvPr id="264" name="Shape 264"/>
        <p:cNvGrpSpPr/>
        <p:nvPr/>
      </p:nvGrpSpPr>
      <p:grpSpPr>
        <a:xfrm>
          <a:off x="0" y="0"/>
          <a:ext cx="0" cy="0"/>
          <a:chOff x="0" y="0"/>
          <a:chExt cx="0" cy="0"/>
        </a:xfrm>
      </p:grpSpPr>
      <p:sp>
        <p:nvSpPr>
          <p:cNvPr id="265" name="Google Shape;265;p48"/>
          <p:cNvSpPr txBox="1"/>
          <p:nvPr>
            <p:ph idx="1" type="body"/>
          </p:nvPr>
        </p:nvSpPr>
        <p:spPr>
          <a:xfrm>
            <a:off x="4387453" y="1785936"/>
            <a:ext cx="15608700" cy="10143900"/>
          </a:xfrm>
          <a:prstGeom prst="rect">
            <a:avLst/>
          </a:prstGeom>
          <a:noFill/>
          <a:ln>
            <a:noFill/>
          </a:ln>
        </p:spPr>
        <p:txBody>
          <a:bodyPr anchorCtr="0" anchor="ctr" bIns="71400" lIns="71400" spcFirstLastPara="1" rIns="71400" wrap="square" tIns="71400">
            <a:noAutofit/>
          </a:bodyPr>
          <a:lstStyle>
            <a:lvl1pPr indent="-635000" lvl="0" marL="457200" marR="0" algn="l">
              <a:lnSpc>
                <a:spcPct val="100000"/>
              </a:lnSpc>
              <a:spcBef>
                <a:spcPts val="5900"/>
              </a:spcBef>
              <a:spcAft>
                <a:spcPts val="0"/>
              </a:spcAft>
              <a:buClr>
                <a:srgbClr val="000000"/>
              </a:buClr>
              <a:buSzPts val="6400"/>
              <a:buFont typeface="Helvetica Neue"/>
              <a:buChar char="•"/>
              <a:defRPr b="0" i="0" sz="4500" u="none" cap="none" strike="noStrike">
                <a:solidFill>
                  <a:srgbClr val="000000"/>
                </a:solidFill>
                <a:latin typeface="Helvetica Neue"/>
                <a:ea typeface="Helvetica Neue"/>
                <a:cs typeface="Helvetica Neue"/>
                <a:sym typeface="Helvetica Neue"/>
              </a:defRPr>
            </a:lvl1pPr>
            <a:lvl2pPr indent="-635000" lvl="1" marL="914400" marR="0" algn="l">
              <a:lnSpc>
                <a:spcPct val="100000"/>
              </a:lnSpc>
              <a:spcBef>
                <a:spcPts val="5900"/>
              </a:spcBef>
              <a:spcAft>
                <a:spcPts val="0"/>
              </a:spcAft>
              <a:buClr>
                <a:srgbClr val="000000"/>
              </a:buClr>
              <a:buSzPts val="6400"/>
              <a:buFont typeface="Helvetica Neue"/>
              <a:buChar char="•"/>
              <a:defRPr b="0" i="0" sz="4500" u="none" cap="none" strike="noStrike">
                <a:solidFill>
                  <a:srgbClr val="000000"/>
                </a:solidFill>
                <a:latin typeface="Helvetica Neue"/>
                <a:ea typeface="Helvetica Neue"/>
                <a:cs typeface="Helvetica Neue"/>
                <a:sym typeface="Helvetica Neue"/>
              </a:defRPr>
            </a:lvl2pPr>
            <a:lvl3pPr indent="-635000" lvl="2" marL="1371600" marR="0" algn="l">
              <a:lnSpc>
                <a:spcPct val="100000"/>
              </a:lnSpc>
              <a:spcBef>
                <a:spcPts val="5900"/>
              </a:spcBef>
              <a:spcAft>
                <a:spcPts val="0"/>
              </a:spcAft>
              <a:buClr>
                <a:srgbClr val="000000"/>
              </a:buClr>
              <a:buSzPts val="6400"/>
              <a:buFont typeface="Helvetica Neue"/>
              <a:buChar char="•"/>
              <a:defRPr b="0" i="0" sz="4500" u="none" cap="none" strike="noStrike">
                <a:solidFill>
                  <a:srgbClr val="000000"/>
                </a:solidFill>
                <a:latin typeface="Helvetica Neue"/>
                <a:ea typeface="Helvetica Neue"/>
                <a:cs typeface="Helvetica Neue"/>
                <a:sym typeface="Helvetica Neue"/>
              </a:defRPr>
            </a:lvl3pPr>
            <a:lvl4pPr indent="-635000" lvl="3" marL="1828800" marR="0" algn="l">
              <a:lnSpc>
                <a:spcPct val="100000"/>
              </a:lnSpc>
              <a:spcBef>
                <a:spcPts val="5900"/>
              </a:spcBef>
              <a:spcAft>
                <a:spcPts val="0"/>
              </a:spcAft>
              <a:buClr>
                <a:srgbClr val="000000"/>
              </a:buClr>
              <a:buSzPts val="6400"/>
              <a:buFont typeface="Helvetica Neue"/>
              <a:buChar char="•"/>
              <a:defRPr b="0" i="0" sz="4500" u="none" cap="none" strike="noStrike">
                <a:solidFill>
                  <a:srgbClr val="000000"/>
                </a:solidFill>
                <a:latin typeface="Helvetica Neue"/>
                <a:ea typeface="Helvetica Neue"/>
                <a:cs typeface="Helvetica Neue"/>
                <a:sym typeface="Helvetica Neue"/>
              </a:defRPr>
            </a:lvl4pPr>
            <a:lvl5pPr indent="-635000" lvl="4" marL="2286000" marR="0" algn="l">
              <a:lnSpc>
                <a:spcPct val="100000"/>
              </a:lnSpc>
              <a:spcBef>
                <a:spcPts val="5900"/>
              </a:spcBef>
              <a:spcAft>
                <a:spcPts val="0"/>
              </a:spcAft>
              <a:buClr>
                <a:srgbClr val="000000"/>
              </a:buClr>
              <a:buSzPts val="6400"/>
              <a:buFont typeface="Helvetica Neue"/>
              <a:buChar char="•"/>
              <a:defRPr b="0" i="0" sz="4500" u="none" cap="none" strike="noStrike">
                <a:solidFill>
                  <a:srgbClr val="000000"/>
                </a:solidFill>
                <a:latin typeface="Helvetica Neue"/>
                <a:ea typeface="Helvetica Neue"/>
                <a:cs typeface="Helvetica Neue"/>
                <a:sym typeface="Helvetica Neue"/>
              </a:defRPr>
            </a:lvl5pPr>
            <a:lvl6pPr indent="-635000" lvl="5" marL="2743200" marR="0" algn="l">
              <a:lnSpc>
                <a:spcPct val="100000"/>
              </a:lnSpc>
              <a:spcBef>
                <a:spcPts val="5900"/>
              </a:spcBef>
              <a:spcAft>
                <a:spcPts val="0"/>
              </a:spcAft>
              <a:buClr>
                <a:srgbClr val="000000"/>
              </a:buClr>
              <a:buSzPts val="6400"/>
              <a:buFont typeface="Helvetica Neue"/>
              <a:buChar char="•"/>
              <a:defRPr b="0" i="0" sz="4500" u="none" cap="none" strike="noStrike">
                <a:solidFill>
                  <a:srgbClr val="000000"/>
                </a:solidFill>
                <a:latin typeface="Helvetica Neue"/>
                <a:ea typeface="Helvetica Neue"/>
                <a:cs typeface="Helvetica Neue"/>
                <a:sym typeface="Helvetica Neue"/>
              </a:defRPr>
            </a:lvl6pPr>
            <a:lvl7pPr indent="-635000" lvl="6" marL="3200400" marR="0" algn="l">
              <a:lnSpc>
                <a:spcPct val="100000"/>
              </a:lnSpc>
              <a:spcBef>
                <a:spcPts val="5900"/>
              </a:spcBef>
              <a:spcAft>
                <a:spcPts val="0"/>
              </a:spcAft>
              <a:buClr>
                <a:srgbClr val="000000"/>
              </a:buClr>
              <a:buSzPts val="6400"/>
              <a:buFont typeface="Helvetica Neue"/>
              <a:buChar char="•"/>
              <a:defRPr b="0" i="0" sz="4500" u="none" cap="none" strike="noStrike">
                <a:solidFill>
                  <a:srgbClr val="000000"/>
                </a:solidFill>
                <a:latin typeface="Helvetica Neue"/>
                <a:ea typeface="Helvetica Neue"/>
                <a:cs typeface="Helvetica Neue"/>
                <a:sym typeface="Helvetica Neue"/>
              </a:defRPr>
            </a:lvl7pPr>
            <a:lvl8pPr indent="-635000" lvl="7" marL="3657600" marR="0" algn="l">
              <a:lnSpc>
                <a:spcPct val="100000"/>
              </a:lnSpc>
              <a:spcBef>
                <a:spcPts val="5900"/>
              </a:spcBef>
              <a:spcAft>
                <a:spcPts val="0"/>
              </a:spcAft>
              <a:buClr>
                <a:srgbClr val="000000"/>
              </a:buClr>
              <a:buSzPts val="6400"/>
              <a:buFont typeface="Helvetica Neue"/>
              <a:buChar char="•"/>
              <a:defRPr b="0" i="0" sz="4500" u="none" cap="none" strike="noStrike">
                <a:solidFill>
                  <a:srgbClr val="000000"/>
                </a:solidFill>
                <a:latin typeface="Helvetica Neue"/>
                <a:ea typeface="Helvetica Neue"/>
                <a:cs typeface="Helvetica Neue"/>
                <a:sym typeface="Helvetica Neue"/>
              </a:defRPr>
            </a:lvl8pPr>
            <a:lvl9pPr indent="-635000" lvl="8" marL="4114800" marR="0" algn="l">
              <a:lnSpc>
                <a:spcPct val="100000"/>
              </a:lnSpc>
              <a:spcBef>
                <a:spcPts val="5900"/>
              </a:spcBef>
              <a:spcAft>
                <a:spcPts val="0"/>
              </a:spcAft>
              <a:buClr>
                <a:srgbClr val="000000"/>
              </a:buClr>
              <a:buSzPts val="6400"/>
              <a:buFont typeface="Helvetica Neue"/>
              <a:buChar char="•"/>
              <a:defRPr b="0" i="0" sz="4500" u="none" cap="none" strike="noStrike">
                <a:solidFill>
                  <a:srgbClr val="000000"/>
                </a:solidFill>
                <a:latin typeface="Helvetica Neue"/>
                <a:ea typeface="Helvetica Neue"/>
                <a:cs typeface="Helvetica Neue"/>
                <a:sym typeface="Helvetica Neue"/>
              </a:defRPr>
            </a:lvl9pPr>
          </a:lstStyle>
          <a:p/>
        </p:txBody>
      </p:sp>
      <p:pic>
        <p:nvPicPr>
          <p:cNvPr descr="影像" id="266" name="Google Shape;266;p48"/>
          <p:cNvPicPr preferRelativeResize="0"/>
          <p:nvPr/>
        </p:nvPicPr>
        <p:blipFill rotWithShape="1">
          <a:blip r:embed="rId2">
            <a:alphaModFix amt="18340"/>
          </a:blip>
          <a:srcRect b="0" l="0" r="0" t="0"/>
          <a:stretch/>
        </p:blipFill>
        <p:spPr>
          <a:xfrm>
            <a:off x="20350027" y="12985123"/>
            <a:ext cx="3897694" cy="514864"/>
          </a:xfrm>
          <a:prstGeom prst="rect">
            <a:avLst/>
          </a:prstGeom>
          <a:noFill/>
          <a:ln>
            <a:noFill/>
          </a:ln>
        </p:spPr>
      </p:pic>
      <p:sp>
        <p:nvSpPr>
          <p:cNvPr id="267" name="Google Shape;267;p48"/>
          <p:cNvSpPr txBox="1"/>
          <p:nvPr>
            <p:ph idx="12" type="sldNum"/>
          </p:nvPr>
        </p:nvSpPr>
        <p:spPr>
          <a:xfrm>
            <a:off x="11954104" y="13073061"/>
            <a:ext cx="466500" cy="477600"/>
          </a:xfrm>
          <a:prstGeom prst="rect">
            <a:avLst/>
          </a:prstGeom>
          <a:noFill/>
          <a:ln>
            <a:noFill/>
          </a:ln>
        </p:spPr>
        <p:txBody>
          <a:bodyPr anchorCtr="0" anchor="t" bIns="71400" lIns="71400" spcFirstLastPara="1" rIns="71400" wrap="square" tIns="71400">
            <a:noAutofit/>
          </a:bodyPr>
          <a:lstStyle>
            <a:lvl1pPr indent="0" lvl="0" marL="0" marR="0" algn="ctr">
              <a:lnSpc>
                <a:spcPct val="100000"/>
              </a:lnSpc>
              <a:spcBef>
                <a:spcPts val="0"/>
              </a:spcBef>
              <a:spcAft>
                <a:spcPts val="0"/>
              </a:spcAft>
              <a:buClr>
                <a:srgbClr val="000000"/>
              </a:buClr>
              <a:buSzPts val="2100"/>
              <a:buFont typeface="Helvetica Neue Light"/>
              <a:buNone/>
              <a:defRPr b="0" i="0" sz="2100" u="none" cap="none" strike="noStrike">
                <a:solidFill>
                  <a:srgbClr val="000000"/>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2100"/>
              <a:buFont typeface="Helvetica Neue Light"/>
              <a:buNone/>
              <a:defRPr b="0" i="0" sz="2100" u="none" cap="none" strike="noStrike">
                <a:solidFill>
                  <a:srgbClr val="000000"/>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2100"/>
              <a:buFont typeface="Helvetica Neue Light"/>
              <a:buNone/>
              <a:defRPr b="0" i="0" sz="2100" u="none" cap="none" strike="noStrike">
                <a:solidFill>
                  <a:srgbClr val="000000"/>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2100"/>
              <a:buFont typeface="Helvetica Neue Light"/>
              <a:buNone/>
              <a:defRPr b="0" i="0" sz="2100" u="none" cap="none" strike="noStrike">
                <a:solidFill>
                  <a:srgbClr val="000000"/>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2100"/>
              <a:buFont typeface="Helvetica Neue Light"/>
              <a:buNone/>
              <a:defRPr b="0" i="0" sz="2100" u="none" cap="none" strike="noStrike">
                <a:solidFill>
                  <a:srgbClr val="000000"/>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2100"/>
              <a:buFont typeface="Helvetica Neue Light"/>
              <a:buNone/>
              <a:defRPr b="0" i="0" sz="2100" u="none" cap="none" strike="noStrike">
                <a:solidFill>
                  <a:srgbClr val="000000"/>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2100"/>
              <a:buFont typeface="Helvetica Neue Light"/>
              <a:buNone/>
              <a:defRPr b="0" i="0" sz="2100" u="none" cap="none" strike="noStrike">
                <a:solidFill>
                  <a:srgbClr val="000000"/>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2100"/>
              <a:buFont typeface="Helvetica Neue Light"/>
              <a:buNone/>
              <a:defRPr b="0" i="0" sz="2100" u="none" cap="none" strike="noStrike">
                <a:solidFill>
                  <a:srgbClr val="000000"/>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2100"/>
              <a:buFont typeface="Helvetica Neue Light"/>
              <a:buNone/>
              <a:defRPr b="0" i="0" sz="21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大標題 - 中央" showMasterSp="0">
  <p:cSld name="大標題 - 中央">
    <p:spTree>
      <p:nvGrpSpPr>
        <p:cNvPr id="268" name="Shape 268"/>
        <p:cNvGrpSpPr/>
        <p:nvPr/>
      </p:nvGrpSpPr>
      <p:grpSpPr>
        <a:xfrm>
          <a:off x="0" y="0"/>
          <a:ext cx="0" cy="0"/>
          <a:chOff x="0" y="0"/>
          <a:chExt cx="0" cy="0"/>
        </a:xfrm>
      </p:grpSpPr>
      <p:sp>
        <p:nvSpPr>
          <p:cNvPr id="269" name="Google Shape;269;p49"/>
          <p:cNvSpPr txBox="1"/>
          <p:nvPr>
            <p:ph type="title"/>
          </p:nvPr>
        </p:nvSpPr>
        <p:spPr>
          <a:xfrm>
            <a:off x="2836901" y="7835210"/>
            <a:ext cx="14715900" cy="4643100"/>
          </a:xfrm>
          <a:prstGeom prst="rect">
            <a:avLst/>
          </a:prstGeom>
          <a:noFill/>
          <a:ln>
            <a:noFill/>
          </a:ln>
        </p:spPr>
        <p:txBody>
          <a:bodyPr anchorCtr="0" anchor="t" bIns="71400" lIns="71400" spcFirstLastPara="1" rIns="71400" wrap="square" tIns="71400">
            <a:noAutofit/>
          </a:bodyPr>
          <a:lstStyle>
            <a:lvl1pPr lvl="0" marR="0" algn="l">
              <a:lnSpc>
                <a:spcPct val="100000"/>
              </a:lnSpc>
              <a:spcBef>
                <a:spcPts val="0"/>
              </a:spcBef>
              <a:spcAft>
                <a:spcPts val="0"/>
              </a:spcAft>
              <a:buClr>
                <a:srgbClr val="56BADC"/>
              </a:buClr>
              <a:buSzPts val="11200"/>
              <a:buFont typeface="Arial"/>
              <a:buNone/>
              <a:defRPr b="0" i="0" sz="11200" u="none" cap="none" strike="noStrike">
                <a:solidFill>
                  <a:srgbClr val="56BADC"/>
                </a:solidFill>
                <a:latin typeface="Arial"/>
                <a:ea typeface="Arial"/>
                <a:cs typeface="Arial"/>
                <a:sym typeface="Arial"/>
              </a:defRPr>
            </a:lvl1pPr>
            <a:lvl2pPr lvl="1" marR="0" algn="l">
              <a:lnSpc>
                <a:spcPct val="100000"/>
              </a:lnSpc>
              <a:spcBef>
                <a:spcPts val="0"/>
              </a:spcBef>
              <a:spcAft>
                <a:spcPts val="0"/>
              </a:spcAft>
              <a:buClr>
                <a:srgbClr val="1A1A1A"/>
              </a:buClr>
              <a:buSzPts val="6900"/>
              <a:buFont typeface="Arial"/>
              <a:buNone/>
              <a:defRPr b="0" i="0" sz="6900" u="none" cap="none" strike="noStrike">
                <a:solidFill>
                  <a:srgbClr val="1A1A1A"/>
                </a:solidFill>
                <a:latin typeface="Arial"/>
                <a:ea typeface="Arial"/>
                <a:cs typeface="Arial"/>
                <a:sym typeface="Arial"/>
              </a:defRPr>
            </a:lvl2pPr>
            <a:lvl3pPr lvl="2" marR="0" algn="l">
              <a:lnSpc>
                <a:spcPct val="100000"/>
              </a:lnSpc>
              <a:spcBef>
                <a:spcPts val="0"/>
              </a:spcBef>
              <a:spcAft>
                <a:spcPts val="0"/>
              </a:spcAft>
              <a:buClr>
                <a:srgbClr val="1A1A1A"/>
              </a:buClr>
              <a:buSzPts val="6900"/>
              <a:buFont typeface="Arial"/>
              <a:buNone/>
              <a:defRPr b="0" i="0" sz="6900" u="none" cap="none" strike="noStrike">
                <a:solidFill>
                  <a:srgbClr val="1A1A1A"/>
                </a:solidFill>
                <a:latin typeface="Arial"/>
                <a:ea typeface="Arial"/>
                <a:cs typeface="Arial"/>
                <a:sym typeface="Arial"/>
              </a:defRPr>
            </a:lvl3pPr>
            <a:lvl4pPr lvl="3" marR="0" algn="l">
              <a:lnSpc>
                <a:spcPct val="100000"/>
              </a:lnSpc>
              <a:spcBef>
                <a:spcPts val="0"/>
              </a:spcBef>
              <a:spcAft>
                <a:spcPts val="0"/>
              </a:spcAft>
              <a:buClr>
                <a:srgbClr val="1A1A1A"/>
              </a:buClr>
              <a:buSzPts val="6900"/>
              <a:buFont typeface="Arial"/>
              <a:buNone/>
              <a:defRPr b="0" i="0" sz="6900" u="none" cap="none" strike="noStrike">
                <a:solidFill>
                  <a:srgbClr val="1A1A1A"/>
                </a:solidFill>
                <a:latin typeface="Arial"/>
                <a:ea typeface="Arial"/>
                <a:cs typeface="Arial"/>
                <a:sym typeface="Arial"/>
              </a:defRPr>
            </a:lvl4pPr>
            <a:lvl5pPr lvl="4" marR="0" algn="l">
              <a:lnSpc>
                <a:spcPct val="100000"/>
              </a:lnSpc>
              <a:spcBef>
                <a:spcPts val="0"/>
              </a:spcBef>
              <a:spcAft>
                <a:spcPts val="0"/>
              </a:spcAft>
              <a:buClr>
                <a:srgbClr val="1A1A1A"/>
              </a:buClr>
              <a:buSzPts val="6900"/>
              <a:buFont typeface="Arial"/>
              <a:buNone/>
              <a:defRPr b="0" i="0" sz="6900" u="none" cap="none" strike="noStrike">
                <a:solidFill>
                  <a:srgbClr val="1A1A1A"/>
                </a:solidFill>
                <a:latin typeface="Arial"/>
                <a:ea typeface="Arial"/>
                <a:cs typeface="Arial"/>
                <a:sym typeface="Arial"/>
              </a:defRPr>
            </a:lvl5pPr>
            <a:lvl6pPr lvl="5" marR="0" algn="l">
              <a:lnSpc>
                <a:spcPct val="100000"/>
              </a:lnSpc>
              <a:spcBef>
                <a:spcPts val="0"/>
              </a:spcBef>
              <a:spcAft>
                <a:spcPts val="0"/>
              </a:spcAft>
              <a:buClr>
                <a:srgbClr val="1A1A1A"/>
              </a:buClr>
              <a:buSzPts val="6900"/>
              <a:buFont typeface="Arial"/>
              <a:buNone/>
              <a:defRPr b="0" i="0" sz="6900" u="none" cap="none" strike="noStrike">
                <a:solidFill>
                  <a:srgbClr val="1A1A1A"/>
                </a:solidFill>
                <a:latin typeface="Arial"/>
                <a:ea typeface="Arial"/>
                <a:cs typeface="Arial"/>
                <a:sym typeface="Arial"/>
              </a:defRPr>
            </a:lvl6pPr>
            <a:lvl7pPr lvl="6" marR="0" algn="l">
              <a:lnSpc>
                <a:spcPct val="100000"/>
              </a:lnSpc>
              <a:spcBef>
                <a:spcPts val="0"/>
              </a:spcBef>
              <a:spcAft>
                <a:spcPts val="0"/>
              </a:spcAft>
              <a:buClr>
                <a:srgbClr val="1A1A1A"/>
              </a:buClr>
              <a:buSzPts val="6900"/>
              <a:buFont typeface="Arial"/>
              <a:buNone/>
              <a:defRPr b="0" i="0" sz="6900" u="none" cap="none" strike="noStrike">
                <a:solidFill>
                  <a:srgbClr val="1A1A1A"/>
                </a:solidFill>
                <a:latin typeface="Arial"/>
                <a:ea typeface="Arial"/>
                <a:cs typeface="Arial"/>
                <a:sym typeface="Arial"/>
              </a:defRPr>
            </a:lvl7pPr>
            <a:lvl8pPr lvl="7" marR="0" algn="l">
              <a:lnSpc>
                <a:spcPct val="100000"/>
              </a:lnSpc>
              <a:spcBef>
                <a:spcPts val="0"/>
              </a:spcBef>
              <a:spcAft>
                <a:spcPts val="0"/>
              </a:spcAft>
              <a:buClr>
                <a:srgbClr val="1A1A1A"/>
              </a:buClr>
              <a:buSzPts val="6900"/>
              <a:buFont typeface="Arial"/>
              <a:buNone/>
              <a:defRPr b="0" i="0" sz="6900" u="none" cap="none" strike="noStrike">
                <a:solidFill>
                  <a:srgbClr val="1A1A1A"/>
                </a:solidFill>
                <a:latin typeface="Arial"/>
                <a:ea typeface="Arial"/>
                <a:cs typeface="Arial"/>
                <a:sym typeface="Arial"/>
              </a:defRPr>
            </a:lvl8pPr>
            <a:lvl9pPr lvl="8" marR="0" algn="l">
              <a:lnSpc>
                <a:spcPct val="100000"/>
              </a:lnSpc>
              <a:spcBef>
                <a:spcPts val="0"/>
              </a:spcBef>
              <a:spcAft>
                <a:spcPts val="0"/>
              </a:spcAft>
              <a:buClr>
                <a:srgbClr val="1A1A1A"/>
              </a:buClr>
              <a:buSzPts val="6900"/>
              <a:buFont typeface="Arial"/>
              <a:buNone/>
              <a:defRPr b="0" i="0" sz="6900" u="none" cap="none" strike="noStrike">
                <a:solidFill>
                  <a:srgbClr val="1A1A1A"/>
                </a:solidFill>
                <a:latin typeface="Arial"/>
                <a:ea typeface="Arial"/>
                <a:cs typeface="Arial"/>
                <a:sym typeface="Arial"/>
              </a:defRPr>
            </a:lvl9pPr>
          </a:lstStyle>
          <a:p/>
        </p:txBody>
      </p:sp>
      <p:grpSp>
        <p:nvGrpSpPr>
          <p:cNvPr id="270" name="Google Shape;270;p49"/>
          <p:cNvGrpSpPr/>
          <p:nvPr/>
        </p:nvGrpSpPr>
        <p:grpSpPr>
          <a:xfrm>
            <a:off x="2867659" y="7705365"/>
            <a:ext cx="17391040" cy="46200"/>
            <a:chOff x="0" y="0"/>
            <a:chExt cx="17391040" cy="46200"/>
          </a:xfrm>
        </p:grpSpPr>
        <p:sp>
          <p:nvSpPr>
            <p:cNvPr id="271" name="Google Shape;271;p49"/>
            <p:cNvSpPr/>
            <p:nvPr/>
          </p:nvSpPr>
          <p:spPr>
            <a:xfrm>
              <a:off x="0" y="0"/>
              <a:ext cx="5231700" cy="46200"/>
            </a:xfrm>
            <a:prstGeom prst="rect">
              <a:avLst/>
            </a:prstGeom>
            <a:solidFill>
              <a:srgbClr val="D66962"/>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1" i="0" sz="3200" u="none" cap="none" strike="noStrike">
                <a:solidFill>
                  <a:srgbClr val="000000"/>
                </a:solidFill>
                <a:latin typeface="Helvetica Neue"/>
                <a:ea typeface="Helvetica Neue"/>
                <a:cs typeface="Helvetica Neue"/>
                <a:sym typeface="Helvetica Neue"/>
              </a:endParaRPr>
            </a:p>
          </p:txBody>
        </p:sp>
        <p:sp>
          <p:nvSpPr>
            <p:cNvPr id="272" name="Google Shape;272;p49"/>
            <p:cNvSpPr/>
            <p:nvPr/>
          </p:nvSpPr>
          <p:spPr>
            <a:xfrm>
              <a:off x="5204271" y="0"/>
              <a:ext cx="6982500" cy="46200"/>
            </a:xfrm>
            <a:prstGeom prst="rect">
              <a:avLst/>
            </a:prstGeom>
            <a:solidFill>
              <a:srgbClr val="EFBA57"/>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1" i="0" sz="3200" u="none" cap="none" strike="noStrike">
                <a:solidFill>
                  <a:srgbClr val="000000"/>
                </a:solidFill>
                <a:latin typeface="Helvetica Neue"/>
                <a:ea typeface="Helvetica Neue"/>
                <a:cs typeface="Helvetica Neue"/>
                <a:sym typeface="Helvetica Neue"/>
              </a:endParaRPr>
            </a:p>
          </p:txBody>
        </p:sp>
        <p:sp>
          <p:nvSpPr>
            <p:cNvPr id="273" name="Google Shape;273;p49"/>
            <p:cNvSpPr/>
            <p:nvPr/>
          </p:nvSpPr>
          <p:spPr>
            <a:xfrm>
              <a:off x="12160240" y="0"/>
              <a:ext cx="5230800" cy="46200"/>
            </a:xfrm>
            <a:prstGeom prst="rect">
              <a:avLst/>
            </a:prstGeom>
            <a:solidFill>
              <a:srgbClr val="3068AA"/>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1" i="0" sz="3200" u="none" cap="none" strike="noStrike">
                <a:solidFill>
                  <a:srgbClr val="000000"/>
                </a:solidFill>
                <a:latin typeface="Helvetica Neue"/>
                <a:ea typeface="Helvetica Neue"/>
                <a:cs typeface="Helvetica Neue"/>
                <a:sym typeface="Helvetica Neue"/>
              </a:endParaRPr>
            </a:p>
          </p:txBody>
        </p:sp>
      </p:grpSp>
      <p:sp>
        <p:nvSpPr>
          <p:cNvPr id="274" name="Google Shape;274;p49"/>
          <p:cNvSpPr txBox="1"/>
          <p:nvPr>
            <p:ph idx="1" type="body"/>
          </p:nvPr>
        </p:nvSpPr>
        <p:spPr>
          <a:xfrm>
            <a:off x="2988203" y="6032261"/>
            <a:ext cx="14715900" cy="1589700"/>
          </a:xfrm>
          <a:prstGeom prst="rect">
            <a:avLst/>
          </a:prstGeom>
          <a:noFill/>
          <a:ln>
            <a:noFill/>
          </a:ln>
        </p:spPr>
        <p:txBody>
          <a:bodyPr anchorCtr="0" anchor="t" bIns="71400" lIns="71400" spcFirstLastPara="1" rIns="71400" wrap="square" tIns="71400">
            <a:noAutofit/>
          </a:bodyPr>
          <a:lstStyle>
            <a:lvl1pPr indent="-228600" lvl="0" marL="457200" marR="0" algn="l">
              <a:lnSpc>
                <a:spcPct val="80000"/>
              </a:lnSpc>
              <a:spcBef>
                <a:spcPts val="3200"/>
              </a:spcBef>
              <a:spcAft>
                <a:spcPts val="0"/>
              </a:spcAft>
              <a:buClr>
                <a:srgbClr val="A6AAA9"/>
              </a:buClr>
              <a:buSzPts val="6700"/>
              <a:buFont typeface="Arial"/>
              <a:buNone/>
              <a:defRPr b="0" i="0" sz="6700" u="none" cap="none" strike="noStrike">
                <a:solidFill>
                  <a:srgbClr val="A6AAA9"/>
                </a:solidFill>
                <a:latin typeface="Arial"/>
                <a:ea typeface="Arial"/>
                <a:cs typeface="Arial"/>
                <a:sym typeface="Arial"/>
              </a:defRPr>
            </a:lvl1pPr>
            <a:lvl2pPr indent="-228600" lvl="1" marL="914400" marR="0" algn="l">
              <a:lnSpc>
                <a:spcPct val="80000"/>
              </a:lnSpc>
              <a:spcBef>
                <a:spcPts val="3200"/>
              </a:spcBef>
              <a:spcAft>
                <a:spcPts val="0"/>
              </a:spcAft>
              <a:buClr>
                <a:srgbClr val="A6AAA9"/>
              </a:buClr>
              <a:buSzPts val="6700"/>
              <a:buFont typeface="Arial"/>
              <a:buNone/>
              <a:defRPr b="0" i="0" sz="6700" u="none" cap="none" strike="noStrike">
                <a:solidFill>
                  <a:srgbClr val="A6AAA9"/>
                </a:solidFill>
                <a:latin typeface="Arial"/>
                <a:ea typeface="Arial"/>
                <a:cs typeface="Arial"/>
                <a:sym typeface="Arial"/>
              </a:defRPr>
            </a:lvl2pPr>
            <a:lvl3pPr indent="-228600" lvl="2" marL="1371600" marR="0" algn="l">
              <a:lnSpc>
                <a:spcPct val="80000"/>
              </a:lnSpc>
              <a:spcBef>
                <a:spcPts val="3200"/>
              </a:spcBef>
              <a:spcAft>
                <a:spcPts val="0"/>
              </a:spcAft>
              <a:buClr>
                <a:srgbClr val="A6AAA9"/>
              </a:buClr>
              <a:buSzPts val="6700"/>
              <a:buFont typeface="Arial"/>
              <a:buNone/>
              <a:defRPr b="0" i="0" sz="6700" u="none" cap="none" strike="noStrike">
                <a:solidFill>
                  <a:srgbClr val="A6AAA9"/>
                </a:solidFill>
                <a:latin typeface="Arial"/>
                <a:ea typeface="Arial"/>
                <a:cs typeface="Arial"/>
                <a:sym typeface="Arial"/>
              </a:defRPr>
            </a:lvl3pPr>
            <a:lvl4pPr indent="-228600" lvl="3" marL="1828800" marR="0" algn="l">
              <a:lnSpc>
                <a:spcPct val="80000"/>
              </a:lnSpc>
              <a:spcBef>
                <a:spcPts val="3200"/>
              </a:spcBef>
              <a:spcAft>
                <a:spcPts val="0"/>
              </a:spcAft>
              <a:buClr>
                <a:srgbClr val="A6AAA9"/>
              </a:buClr>
              <a:buSzPts val="6700"/>
              <a:buFont typeface="Arial"/>
              <a:buNone/>
              <a:defRPr b="0" i="0" sz="6700" u="none" cap="none" strike="noStrike">
                <a:solidFill>
                  <a:srgbClr val="A6AAA9"/>
                </a:solidFill>
                <a:latin typeface="Arial"/>
                <a:ea typeface="Arial"/>
                <a:cs typeface="Arial"/>
                <a:sym typeface="Arial"/>
              </a:defRPr>
            </a:lvl4pPr>
            <a:lvl5pPr indent="-228600" lvl="4" marL="2286000" marR="0" algn="l">
              <a:lnSpc>
                <a:spcPct val="80000"/>
              </a:lnSpc>
              <a:spcBef>
                <a:spcPts val="3200"/>
              </a:spcBef>
              <a:spcAft>
                <a:spcPts val="0"/>
              </a:spcAft>
              <a:buClr>
                <a:srgbClr val="A6AAA9"/>
              </a:buClr>
              <a:buSzPts val="6700"/>
              <a:buFont typeface="Arial"/>
              <a:buNone/>
              <a:defRPr b="0" i="0" sz="6700" u="none" cap="none" strike="noStrike">
                <a:solidFill>
                  <a:srgbClr val="A6AAA9"/>
                </a:solidFill>
                <a:latin typeface="Arial"/>
                <a:ea typeface="Arial"/>
                <a:cs typeface="Arial"/>
                <a:sym typeface="Arial"/>
              </a:defRPr>
            </a:lvl5pPr>
            <a:lvl6pPr indent="-635000" lvl="5" marL="2743200" marR="0" algn="l">
              <a:lnSpc>
                <a:spcPct val="100000"/>
              </a:lnSpc>
              <a:spcBef>
                <a:spcPts val="5900"/>
              </a:spcBef>
              <a:spcAft>
                <a:spcPts val="0"/>
              </a:spcAft>
              <a:buClr>
                <a:srgbClr val="000000"/>
              </a:buClr>
              <a:buSzPts val="6400"/>
              <a:buFont typeface="Helvetica Neue"/>
              <a:buChar char="•"/>
              <a:defRPr b="0" i="0" sz="4500" u="none" cap="none" strike="noStrike">
                <a:solidFill>
                  <a:srgbClr val="000000"/>
                </a:solidFill>
                <a:latin typeface="Helvetica Neue"/>
                <a:ea typeface="Helvetica Neue"/>
                <a:cs typeface="Helvetica Neue"/>
                <a:sym typeface="Helvetica Neue"/>
              </a:defRPr>
            </a:lvl6pPr>
            <a:lvl7pPr indent="-635000" lvl="6" marL="3200400" marR="0" algn="l">
              <a:lnSpc>
                <a:spcPct val="100000"/>
              </a:lnSpc>
              <a:spcBef>
                <a:spcPts val="5900"/>
              </a:spcBef>
              <a:spcAft>
                <a:spcPts val="0"/>
              </a:spcAft>
              <a:buClr>
                <a:srgbClr val="000000"/>
              </a:buClr>
              <a:buSzPts val="6400"/>
              <a:buFont typeface="Helvetica Neue"/>
              <a:buChar char="•"/>
              <a:defRPr b="0" i="0" sz="4500" u="none" cap="none" strike="noStrike">
                <a:solidFill>
                  <a:srgbClr val="000000"/>
                </a:solidFill>
                <a:latin typeface="Helvetica Neue"/>
                <a:ea typeface="Helvetica Neue"/>
                <a:cs typeface="Helvetica Neue"/>
                <a:sym typeface="Helvetica Neue"/>
              </a:defRPr>
            </a:lvl7pPr>
            <a:lvl8pPr indent="-635000" lvl="7" marL="3657600" marR="0" algn="l">
              <a:lnSpc>
                <a:spcPct val="100000"/>
              </a:lnSpc>
              <a:spcBef>
                <a:spcPts val="5900"/>
              </a:spcBef>
              <a:spcAft>
                <a:spcPts val="0"/>
              </a:spcAft>
              <a:buClr>
                <a:srgbClr val="000000"/>
              </a:buClr>
              <a:buSzPts val="6400"/>
              <a:buFont typeface="Helvetica Neue"/>
              <a:buChar char="•"/>
              <a:defRPr b="0" i="0" sz="4500" u="none" cap="none" strike="noStrike">
                <a:solidFill>
                  <a:srgbClr val="000000"/>
                </a:solidFill>
                <a:latin typeface="Helvetica Neue"/>
                <a:ea typeface="Helvetica Neue"/>
                <a:cs typeface="Helvetica Neue"/>
                <a:sym typeface="Helvetica Neue"/>
              </a:defRPr>
            </a:lvl8pPr>
            <a:lvl9pPr indent="-635000" lvl="8" marL="4114800" marR="0" algn="l">
              <a:lnSpc>
                <a:spcPct val="100000"/>
              </a:lnSpc>
              <a:spcBef>
                <a:spcPts val="5900"/>
              </a:spcBef>
              <a:spcAft>
                <a:spcPts val="0"/>
              </a:spcAft>
              <a:buClr>
                <a:srgbClr val="000000"/>
              </a:buClr>
              <a:buSzPts val="6400"/>
              <a:buFont typeface="Helvetica Neue"/>
              <a:buChar char="•"/>
              <a:defRPr b="0" i="0" sz="4500" u="none" cap="none" strike="noStrike">
                <a:solidFill>
                  <a:srgbClr val="000000"/>
                </a:solidFill>
                <a:latin typeface="Helvetica Neue"/>
                <a:ea typeface="Helvetica Neue"/>
                <a:cs typeface="Helvetica Neue"/>
                <a:sym typeface="Helvetica Neue"/>
              </a:defRPr>
            </a:lvl9pPr>
          </a:lstStyle>
          <a:p/>
        </p:txBody>
      </p:sp>
      <p:pic>
        <p:nvPicPr>
          <p:cNvPr descr="影像" id="275" name="Google Shape;275;p49"/>
          <p:cNvPicPr preferRelativeResize="0"/>
          <p:nvPr/>
        </p:nvPicPr>
        <p:blipFill rotWithShape="1">
          <a:blip r:embed="rId2">
            <a:alphaModFix amt="18340"/>
          </a:blip>
          <a:srcRect b="0" l="0" r="0" t="0"/>
          <a:stretch/>
        </p:blipFill>
        <p:spPr>
          <a:xfrm>
            <a:off x="20350027" y="12985123"/>
            <a:ext cx="3897694" cy="514864"/>
          </a:xfrm>
          <a:prstGeom prst="rect">
            <a:avLst/>
          </a:prstGeom>
          <a:noFill/>
          <a:ln>
            <a:noFill/>
          </a:ln>
        </p:spPr>
      </p:pic>
      <p:sp>
        <p:nvSpPr>
          <p:cNvPr id="276" name="Google Shape;276;p49"/>
          <p:cNvSpPr txBox="1"/>
          <p:nvPr>
            <p:ph idx="12" type="sldNum"/>
          </p:nvPr>
        </p:nvSpPr>
        <p:spPr>
          <a:xfrm>
            <a:off x="11954104" y="13073061"/>
            <a:ext cx="466500" cy="477600"/>
          </a:xfrm>
          <a:prstGeom prst="rect">
            <a:avLst/>
          </a:prstGeom>
          <a:noFill/>
          <a:ln>
            <a:noFill/>
          </a:ln>
        </p:spPr>
        <p:txBody>
          <a:bodyPr anchorCtr="0" anchor="t" bIns="71400" lIns="71400" spcFirstLastPara="1" rIns="71400" wrap="square" tIns="71400">
            <a:noAutofit/>
          </a:bodyPr>
          <a:lstStyle>
            <a:lvl1pPr indent="0" lvl="0" marL="0" marR="0" algn="ctr">
              <a:lnSpc>
                <a:spcPct val="100000"/>
              </a:lnSpc>
              <a:spcBef>
                <a:spcPts val="0"/>
              </a:spcBef>
              <a:spcAft>
                <a:spcPts val="0"/>
              </a:spcAft>
              <a:buClr>
                <a:srgbClr val="000000"/>
              </a:buClr>
              <a:buSzPts val="2100"/>
              <a:buFont typeface="Helvetica Neue Light"/>
              <a:buNone/>
              <a:defRPr b="0" i="0" sz="2100" u="none" cap="none" strike="noStrike">
                <a:solidFill>
                  <a:srgbClr val="000000"/>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2100"/>
              <a:buFont typeface="Helvetica Neue Light"/>
              <a:buNone/>
              <a:defRPr b="0" i="0" sz="2100" u="none" cap="none" strike="noStrike">
                <a:solidFill>
                  <a:srgbClr val="000000"/>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2100"/>
              <a:buFont typeface="Helvetica Neue Light"/>
              <a:buNone/>
              <a:defRPr b="0" i="0" sz="2100" u="none" cap="none" strike="noStrike">
                <a:solidFill>
                  <a:srgbClr val="000000"/>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2100"/>
              <a:buFont typeface="Helvetica Neue Light"/>
              <a:buNone/>
              <a:defRPr b="0" i="0" sz="2100" u="none" cap="none" strike="noStrike">
                <a:solidFill>
                  <a:srgbClr val="000000"/>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2100"/>
              <a:buFont typeface="Helvetica Neue Light"/>
              <a:buNone/>
              <a:defRPr b="0" i="0" sz="2100" u="none" cap="none" strike="noStrike">
                <a:solidFill>
                  <a:srgbClr val="000000"/>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2100"/>
              <a:buFont typeface="Helvetica Neue Light"/>
              <a:buNone/>
              <a:defRPr b="0" i="0" sz="2100" u="none" cap="none" strike="noStrike">
                <a:solidFill>
                  <a:srgbClr val="000000"/>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2100"/>
              <a:buFont typeface="Helvetica Neue Light"/>
              <a:buNone/>
              <a:defRPr b="0" i="0" sz="2100" u="none" cap="none" strike="noStrike">
                <a:solidFill>
                  <a:srgbClr val="000000"/>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2100"/>
              <a:buFont typeface="Helvetica Neue Light"/>
              <a:buNone/>
              <a:defRPr b="0" i="0" sz="2100" u="none" cap="none" strike="noStrike">
                <a:solidFill>
                  <a:srgbClr val="000000"/>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2100"/>
              <a:buFont typeface="Helvetica Neue Light"/>
              <a:buNone/>
              <a:defRPr b="0" i="0" sz="21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大標題與副標題" showMasterSp="0" type="title">
  <p:cSld name="TITLE">
    <p:spTree>
      <p:nvGrpSpPr>
        <p:cNvPr id="277" name="Shape 277"/>
        <p:cNvGrpSpPr/>
        <p:nvPr/>
      </p:nvGrpSpPr>
      <p:grpSpPr>
        <a:xfrm>
          <a:off x="0" y="0"/>
          <a:ext cx="0" cy="0"/>
          <a:chOff x="0" y="0"/>
          <a:chExt cx="0" cy="0"/>
        </a:xfrm>
      </p:grpSpPr>
      <p:sp>
        <p:nvSpPr>
          <p:cNvPr id="278" name="Google Shape;278;p50"/>
          <p:cNvSpPr txBox="1"/>
          <p:nvPr>
            <p:ph type="title"/>
          </p:nvPr>
        </p:nvSpPr>
        <p:spPr>
          <a:xfrm>
            <a:off x="4833936" y="2879059"/>
            <a:ext cx="14715900" cy="4643100"/>
          </a:xfrm>
          <a:prstGeom prst="rect">
            <a:avLst/>
          </a:prstGeom>
          <a:noFill/>
          <a:ln>
            <a:noFill/>
          </a:ln>
        </p:spPr>
        <p:txBody>
          <a:bodyPr anchorCtr="0" anchor="b" bIns="71400" lIns="71400" spcFirstLastPara="1" rIns="71400" wrap="square" tIns="71400">
            <a:noAutofit/>
          </a:bodyPr>
          <a:lstStyle>
            <a:lvl1pPr lvl="0" marR="0" algn="ctr">
              <a:lnSpc>
                <a:spcPct val="100000"/>
              </a:lnSpc>
              <a:spcBef>
                <a:spcPts val="0"/>
              </a:spcBef>
              <a:spcAft>
                <a:spcPts val="0"/>
              </a:spcAft>
              <a:buClr>
                <a:srgbClr val="1A1A1A"/>
              </a:buClr>
              <a:buSzPts val="11200"/>
              <a:buFont typeface="Arial"/>
              <a:buNone/>
              <a:defRPr b="0" i="0" sz="11200" u="none" cap="none" strike="noStrike">
                <a:solidFill>
                  <a:srgbClr val="1A1A1A"/>
                </a:solidFill>
                <a:latin typeface="Arial"/>
                <a:ea typeface="Arial"/>
                <a:cs typeface="Arial"/>
                <a:sym typeface="Arial"/>
              </a:defRPr>
            </a:lvl1pPr>
            <a:lvl2pPr lvl="1" marR="0" algn="l">
              <a:lnSpc>
                <a:spcPct val="100000"/>
              </a:lnSpc>
              <a:spcBef>
                <a:spcPts val="0"/>
              </a:spcBef>
              <a:spcAft>
                <a:spcPts val="0"/>
              </a:spcAft>
              <a:buClr>
                <a:srgbClr val="1A1A1A"/>
              </a:buClr>
              <a:buSzPts val="6900"/>
              <a:buFont typeface="Arial"/>
              <a:buNone/>
              <a:defRPr b="0" i="0" sz="6900" u="none" cap="none" strike="noStrike">
                <a:solidFill>
                  <a:srgbClr val="1A1A1A"/>
                </a:solidFill>
                <a:latin typeface="Arial"/>
                <a:ea typeface="Arial"/>
                <a:cs typeface="Arial"/>
                <a:sym typeface="Arial"/>
              </a:defRPr>
            </a:lvl2pPr>
            <a:lvl3pPr lvl="2" marR="0" algn="l">
              <a:lnSpc>
                <a:spcPct val="100000"/>
              </a:lnSpc>
              <a:spcBef>
                <a:spcPts val="0"/>
              </a:spcBef>
              <a:spcAft>
                <a:spcPts val="0"/>
              </a:spcAft>
              <a:buClr>
                <a:srgbClr val="1A1A1A"/>
              </a:buClr>
              <a:buSzPts val="6900"/>
              <a:buFont typeface="Arial"/>
              <a:buNone/>
              <a:defRPr b="0" i="0" sz="6900" u="none" cap="none" strike="noStrike">
                <a:solidFill>
                  <a:srgbClr val="1A1A1A"/>
                </a:solidFill>
                <a:latin typeface="Arial"/>
                <a:ea typeface="Arial"/>
                <a:cs typeface="Arial"/>
                <a:sym typeface="Arial"/>
              </a:defRPr>
            </a:lvl3pPr>
            <a:lvl4pPr lvl="3" marR="0" algn="l">
              <a:lnSpc>
                <a:spcPct val="100000"/>
              </a:lnSpc>
              <a:spcBef>
                <a:spcPts val="0"/>
              </a:spcBef>
              <a:spcAft>
                <a:spcPts val="0"/>
              </a:spcAft>
              <a:buClr>
                <a:srgbClr val="1A1A1A"/>
              </a:buClr>
              <a:buSzPts val="6900"/>
              <a:buFont typeface="Arial"/>
              <a:buNone/>
              <a:defRPr b="0" i="0" sz="6900" u="none" cap="none" strike="noStrike">
                <a:solidFill>
                  <a:srgbClr val="1A1A1A"/>
                </a:solidFill>
                <a:latin typeface="Arial"/>
                <a:ea typeface="Arial"/>
                <a:cs typeface="Arial"/>
                <a:sym typeface="Arial"/>
              </a:defRPr>
            </a:lvl4pPr>
            <a:lvl5pPr lvl="4" marR="0" algn="l">
              <a:lnSpc>
                <a:spcPct val="100000"/>
              </a:lnSpc>
              <a:spcBef>
                <a:spcPts val="0"/>
              </a:spcBef>
              <a:spcAft>
                <a:spcPts val="0"/>
              </a:spcAft>
              <a:buClr>
                <a:srgbClr val="1A1A1A"/>
              </a:buClr>
              <a:buSzPts val="6900"/>
              <a:buFont typeface="Arial"/>
              <a:buNone/>
              <a:defRPr b="0" i="0" sz="6900" u="none" cap="none" strike="noStrike">
                <a:solidFill>
                  <a:srgbClr val="1A1A1A"/>
                </a:solidFill>
                <a:latin typeface="Arial"/>
                <a:ea typeface="Arial"/>
                <a:cs typeface="Arial"/>
                <a:sym typeface="Arial"/>
              </a:defRPr>
            </a:lvl5pPr>
            <a:lvl6pPr lvl="5" marR="0" algn="l">
              <a:lnSpc>
                <a:spcPct val="100000"/>
              </a:lnSpc>
              <a:spcBef>
                <a:spcPts val="0"/>
              </a:spcBef>
              <a:spcAft>
                <a:spcPts val="0"/>
              </a:spcAft>
              <a:buClr>
                <a:srgbClr val="1A1A1A"/>
              </a:buClr>
              <a:buSzPts val="6900"/>
              <a:buFont typeface="Arial"/>
              <a:buNone/>
              <a:defRPr b="0" i="0" sz="6900" u="none" cap="none" strike="noStrike">
                <a:solidFill>
                  <a:srgbClr val="1A1A1A"/>
                </a:solidFill>
                <a:latin typeface="Arial"/>
                <a:ea typeface="Arial"/>
                <a:cs typeface="Arial"/>
                <a:sym typeface="Arial"/>
              </a:defRPr>
            </a:lvl6pPr>
            <a:lvl7pPr lvl="6" marR="0" algn="l">
              <a:lnSpc>
                <a:spcPct val="100000"/>
              </a:lnSpc>
              <a:spcBef>
                <a:spcPts val="0"/>
              </a:spcBef>
              <a:spcAft>
                <a:spcPts val="0"/>
              </a:spcAft>
              <a:buClr>
                <a:srgbClr val="1A1A1A"/>
              </a:buClr>
              <a:buSzPts val="6900"/>
              <a:buFont typeface="Arial"/>
              <a:buNone/>
              <a:defRPr b="0" i="0" sz="6900" u="none" cap="none" strike="noStrike">
                <a:solidFill>
                  <a:srgbClr val="1A1A1A"/>
                </a:solidFill>
                <a:latin typeface="Arial"/>
                <a:ea typeface="Arial"/>
                <a:cs typeface="Arial"/>
                <a:sym typeface="Arial"/>
              </a:defRPr>
            </a:lvl7pPr>
            <a:lvl8pPr lvl="7" marR="0" algn="l">
              <a:lnSpc>
                <a:spcPct val="100000"/>
              </a:lnSpc>
              <a:spcBef>
                <a:spcPts val="0"/>
              </a:spcBef>
              <a:spcAft>
                <a:spcPts val="0"/>
              </a:spcAft>
              <a:buClr>
                <a:srgbClr val="1A1A1A"/>
              </a:buClr>
              <a:buSzPts val="6900"/>
              <a:buFont typeface="Arial"/>
              <a:buNone/>
              <a:defRPr b="0" i="0" sz="6900" u="none" cap="none" strike="noStrike">
                <a:solidFill>
                  <a:srgbClr val="1A1A1A"/>
                </a:solidFill>
                <a:latin typeface="Arial"/>
                <a:ea typeface="Arial"/>
                <a:cs typeface="Arial"/>
                <a:sym typeface="Arial"/>
              </a:defRPr>
            </a:lvl8pPr>
            <a:lvl9pPr lvl="8" marR="0" algn="l">
              <a:lnSpc>
                <a:spcPct val="100000"/>
              </a:lnSpc>
              <a:spcBef>
                <a:spcPts val="0"/>
              </a:spcBef>
              <a:spcAft>
                <a:spcPts val="0"/>
              </a:spcAft>
              <a:buClr>
                <a:srgbClr val="1A1A1A"/>
              </a:buClr>
              <a:buSzPts val="6900"/>
              <a:buFont typeface="Arial"/>
              <a:buNone/>
              <a:defRPr b="0" i="0" sz="6900" u="none" cap="none" strike="noStrike">
                <a:solidFill>
                  <a:srgbClr val="1A1A1A"/>
                </a:solidFill>
                <a:latin typeface="Arial"/>
                <a:ea typeface="Arial"/>
                <a:cs typeface="Arial"/>
                <a:sym typeface="Arial"/>
              </a:defRPr>
            </a:lvl9pPr>
          </a:lstStyle>
          <a:p/>
        </p:txBody>
      </p:sp>
      <p:sp>
        <p:nvSpPr>
          <p:cNvPr id="279" name="Google Shape;279;p50"/>
          <p:cNvSpPr txBox="1"/>
          <p:nvPr>
            <p:ph idx="1" type="body"/>
          </p:nvPr>
        </p:nvSpPr>
        <p:spPr>
          <a:xfrm>
            <a:off x="4833936" y="7665371"/>
            <a:ext cx="14715900" cy="1589700"/>
          </a:xfrm>
          <a:prstGeom prst="rect">
            <a:avLst/>
          </a:prstGeom>
          <a:noFill/>
          <a:ln>
            <a:noFill/>
          </a:ln>
        </p:spPr>
        <p:txBody>
          <a:bodyPr anchorCtr="0" anchor="t" bIns="71400" lIns="71400" spcFirstLastPara="1" rIns="71400" wrap="square" tIns="71400">
            <a:noAutofit/>
          </a:bodyPr>
          <a:lstStyle>
            <a:lvl1pPr indent="-228600" lvl="0" marL="457200" marR="0" algn="ctr">
              <a:lnSpc>
                <a:spcPct val="80000"/>
              </a:lnSpc>
              <a:spcBef>
                <a:spcPts val="3200"/>
              </a:spcBef>
              <a:spcAft>
                <a:spcPts val="0"/>
              </a:spcAft>
              <a:buClr>
                <a:srgbClr val="A6AAA9"/>
              </a:buClr>
              <a:buSzPts val="6700"/>
              <a:buFont typeface="Arial"/>
              <a:buNone/>
              <a:defRPr b="0" i="0" sz="6700" u="none" cap="none" strike="noStrike">
                <a:solidFill>
                  <a:srgbClr val="A6AAA9"/>
                </a:solidFill>
                <a:latin typeface="Arial"/>
                <a:ea typeface="Arial"/>
                <a:cs typeface="Arial"/>
                <a:sym typeface="Arial"/>
              </a:defRPr>
            </a:lvl1pPr>
            <a:lvl2pPr indent="-228600" lvl="1" marL="914400" marR="0" algn="ctr">
              <a:lnSpc>
                <a:spcPct val="80000"/>
              </a:lnSpc>
              <a:spcBef>
                <a:spcPts val="3200"/>
              </a:spcBef>
              <a:spcAft>
                <a:spcPts val="0"/>
              </a:spcAft>
              <a:buClr>
                <a:srgbClr val="A6AAA9"/>
              </a:buClr>
              <a:buSzPts val="6700"/>
              <a:buFont typeface="Arial"/>
              <a:buNone/>
              <a:defRPr b="0" i="0" sz="6700" u="none" cap="none" strike="noStrike">
                <a:solidFill>
                  <a:srgbClr val="A6AAA9"/>
                </a:solidFill>
                <a:latin typeface="Arial"/>
                <a:ea typeface="Arial"/>
                <a:cs typeface="Arial"/>
                <a:sym typeface="Arial"/>
              </a:defRPr>
            </a:lvl2pPr>
            <a:lvl3pPr indent="-228600" lvl="2" marL="1371600" marR="0" algn="ctr">
              <a:lnSpc>
                <a:spcPct val="80000"/>
              </a:lnSpc>
              <a:spcBef>
                <a:spcPts val="3200"/>
              </a:spcBef>
              <a:spcAft>
                <a:spcPts val="0"/>
              </a:spcAft>
              <a:buClr>
                <a:srgbClr val="A6AAA9"/>
              </a:buClr>
              <a:buSzPts val="6700"/>
              <a:buFont typeface="Arial"/>
              <a:buNone/>
              <a:defRPr b="0" i="0" sz="6700" u="none" cap="none" strike="noStrike">
                <a:solidFill>
                  <a:srgbClr val="A6AAA9"/>
                </a:solidFill>
                <a:latin typeface="Arial"/>
                <a:ea typeface="Arial"/>
                <a:cs typeface="Arial"/>
                <a:sym typeface="Arial"/>
              </a:defRPr>
            </a:lvl3pPr>
            <a:lvl4pPr indent="-228600" lvl="3" marL="1828800" marR="0" algn="ctr">
              <a:lnSpc>
                <a:spcPct val="80000"/>
              </a:lnSpc>
              <a:spcBef>
                <a:spcPts val="3200"/>
              </a:spcBef>
              <a:spcAft>
                <a:spcPts val="0"/>
              </a:spcAft>
              <a:buClr>
                <a:srgbClr val="A6AAA9"/>
              </a:buClr>
              <a:buSzPts val="6700"/>
              <a:buFont typeface="Arial"/>
              <a:buNone/>
              <a:defRPr b="0" i="0" sz="6700" u="none" cap="none" strike="noStrike">
                <a:solidFill>
                  <a:srgbClr val="A6AAA9"/>
                </a:solidFill>
                <a:latin typeface="Arial"/>
                <a:ea typeface="Arial"/>
                <a:cs typeface="Arial"/>
                <a:sym typeface="Arial"/>
              </a:defRPr>
            </a:lvl4pPr>
            <a:lvl5pPr indent="-228600" lvl="4" marL="2286000" marR="0" algn="ctr">
              <a:lnSpc>
                <a:spcPct val="80000"/>
              </a:lnSpc>
              <a:spcBef>
                <a:spcPts val="3200"/>
              </a:spcBef>
              <a:spcAft>
                <a:spcPts val="0"/>
              </a:spcAft>
              <a:buClr>
                <a:srgbClr val="A6AAA9"/>
              </a:buClr>
              <a:buSzPts val="6700"/>
              <a:buFont typeface="Arial"/>
              <a:buNone/>
              <a:defRPr b="0" i="0" sz="6700" u="none" cap="none" strike="noStrike">
                <a:solidFill>
                  <a:srgbClr val="A6AAA9"/>
                </a:solidFill>
                <a:latin typeface="Arial"/>
                <a:ea typeface="Arial"/>
                <a:cs typeface="Arial"/>
                <a:sym typeface="Arial"/>
              </a:defRPr>
            </a:lvl5pPr>
            <a:lvl6pPr indent="-635000" lvl="5" marL="2743200" marR="0" algn="l">
              <a:lnSpc>
                <a:spcPct val="100000"/>
              </a:lnSpc>
              <a:spcBef>
                <a:spcPts val="5900"/>
              </a:spcBef>
              <a:spcAft>
                <a:spcPts val="0"/>
              </a:spcAft>
              <a:buClr>
                <a:srgbClr val="000000"/>
              </a:buClr>
              <a:buSzPts val="6400"/>
              <a:buFont typeface="Helvetica Neue"/>
              <a:buChar char="•"/>
              <a:defRPr b="0" i="0" sz="4500" u="none" cap="none" strike="noStrike">
                <a:solidFill>
                  <a:srgbClr val="000000"/>
                </a:solidFill>
                <a:latin typeface="Helvetica Neue"/>
                <a:ea typeface="Helvetica Neue"/>
                <a:cs typeface="Helvetica Neue"/>
                <a:sym typeface="Helvetica Neue"/>
              </a:defRPr>
            </a:lvl6pPr>
            <a:lvl7pPr indent="-635000" lvl="6" marL="3200400" marR="0" algn="l">
              <a:lnSpc>
                <a:spcPct val="100000"/>
              </a:lnSpc>
              <a:spcBef>
                <a:spcPts val="5900"/>
              </a:spcBef>
              <a:spcAft>
                <a:spcPts val="0"/>
              </a:spcAft>
              <a:buClr>
                <a:srgbClr val="000000"/>
              </a:buClr>
              <a:buSzPts val="6400"/>
              <a:buFont typeface="Helvetica Neue"/>
              <a:buChar char="•"/>
              <a:defRPr b="0" i="0" sz="4500" u="none" cap="none" strike="noStrike">
                <a:solidFill>
                  <a:srgbClr val="000000"/>
                </a:solidFill>
                <a:latin typeface="Helvetica Neue"/>
                <a:ea typeface="Helvetica Neue"/>
                <a:cs typeface="Helvetica Neue"/>
                <a:sym typeface="Helvetica Neue"/>
              </a:defRPr>
            </a:lvl7pPr>
            <a:lvl8pPr indent="-635000" lvl="7" marL="3657600" marR="0" algn="l">
              <a:lnSpc>
                <a:spcPct val="100000"/>
              </a:lnSpc>
              <a:spcBef>
                <a:spcPts val="5900"/>
              </a:spcBef>
              <a:spcAft>
                <a:spcPts val="0"/>
              </a:spcAft>
              <a:buClr>
                <a:srgbClr val="000000"/>
              </a:buClr>
              <a:buSzPts val="6400"/>
              <a:buFont typeface="Helvetica Neue"/>
              <a:buChar char="•"/>
              <a:defRPr b="0" i="0" sz="4500" u="none" cap="none" strike="noStrike">
                <a:solidFill>
                  <a:srgbClr val="000000"/>
                </a:solidFill>
                <a:latin typeface="Helvetica Neue"/>
                <a:ea typeface="Helvetica Neue"/>
                <a:cs typeface="Helvetica Neue"/>
                <a:sym typeface="Helvetica Neue"/>
              </a:defRPr>
            </a:lvl8pPr>
            <a:lvl9pPr indent="-635000" lvl="8" marL="4114800" marR="0" algn="l">
              <a:lnSpc>
                <a:spcPct val="100000"/>
              </a:lnSpc>
              <a:spcBef>
                <a:spcPts val="5900"/>
              </a:spcBef>
              <a:spcAft>
                <a:spcPts val="0"/>
              </a:spcAft>
              <a:buClr>
                <a:srgbClr val="000000"/>
              </a:buClr>
              <a:buSzPts val="6400"/>
              <a:buFont typeface="Helvetica Neue"/>
              <a:buChar char="•"/>
              <a:defRPr b="0" i="0" sz="4500" u="none" cap="none" strike="noStrike">
                <a:solidFill>
                  <a:srgbClr val="000000"/>
                </a:solidFill>
                <a:latin typeface="Helvetica Neue"/>
                <a:ea typeface="Helvetica Neue"/>
                <a:cs typeface="Helvetica Neue"/>
                <a:sym typeface="Helvetica Neue"/>
              </a:defRPr>
            </a:lvl9pPr>
          </a:lstStyle>
          <a:p/>
        </p:txBody>
      </p:sp>
      <p:sp>
        <p:nvSpPr>
          <p:cNvPr id="280" name="Google Shape;280;p50"/>
          <p:cNvSpPr/>
          <p:nvPr/>
        </p:nvSpPr>
        <p:spPr>
          <a:xfrm>
            <a:off x="-171648" y="-83147"/>
            <a:ext cx="24727201" cy="4051200"/>
          </a:xfrm>
          <a:prstGeom prst="rect">
            <a:avLst/>
          </a:prstGeom>
          <a:solidFill>
            <a:srgbClr val="56BADC"/>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1" i="0" sz="3200" u="none" cap="none" strike="noStrike">
              <a:solidFill>
                <a:srgbClr val="000000"/>
              </a:solidFill>
              <a:latin typeface="Helvetica Neue"/>
              <a:ea typeface="Helvetica Neue"/>
              <a:cs typeface="Helvetica Neue"/>
              <a:sym typeface="Helvetica Neue"/>
            </a:endParaRPr>
          </a:p>
        </p:txBody>
      </p:sp>
      <p:pic>
        <p:nvPicPr>
          <p:cNvPr descr="影像" id="281" name="Google Shape;281;p50"/>
          <p:cNvPicPr preferRelativeResize="0"/>
          <p:nvPr/>
        </p:nvPicPr>
        <p:blipFill rotWithShape="1">
          <a:blip r:embed="rId2">
            <a:alphaModFix/>
          </a:blip>
          <a:srcRect b="31510" l="0" r="0" t="0"/>
          <a:stretch/>
        </p:blipFill>
        <p:spPr>
          <a:xfrm>
            <a:off x="17168702" y="351528"/>
            <a:ext cx="7240596" cy="3616212"/>
          </a:xfrm>
          <a:prstGeom prst="rect">
            <a:avLst/>
          </a:prstGeom>
          <a:noFill/>
          <a:ln>
            <a:noFill/>
          </a:ln>
        </p:spPr>
      </p:pic>
      <p:pic>
        <p:nvPicPr>
          <p:cNvPr descr="影像" id="282" name="Google Shape;282;p50"/>
          <p:cNvPicPr preferRelativeResize="0"/>
          <p:nvPr/>
        </p:nvPicPr>
        <p:blipFill rotWithShape="1">
          <a:blip r:embed="rId3">
            <a:alphaModFix/>
          </a:blip>
          <a:srcRect b="0" l="0" r="0" t="0"/>
          <a:stretch/>
        </p:blipFill>
        <p:spPr>
          <a:xfrm>
            <a:off x="-110384" y="1417576"/>
            <a:ext cx="5329373" cy="2550133"/>
          </a:xfrm>
          <a:prstGeom prst="rect">
            <a:avLst/>
          </a:prstGeom>
          <a:noFill/>
          <a:ln>
            <a:noFill/>
          </a:ln>
        </p:spPr>
      </p:pic>
      <p:pic>
        <p:nvPicPr>
          <p:cNvPr descr="影像" id="283" name="Google Shape;283;p50"/>
          <p:cNvPicPr preferRelativeResize="0"/>
          <p:nvPr/>
        </p:nvPicPr>
        <p:blipFill rotWithShape="1">
          <a:blip r:embed="rId4">
            <a:alphaModFix/>
          </a:blip>
          <a:srcRect b="0" l="0" r="0" t="0"/>
          <a:stretch/>
        </p:blipFill>
        <p:spPr>
          <a:xfrm>
            <a:off x="355480" y="283421"/>
            <a:ext cx="4766626" cy="629645"/>
          </a:xfrm>
          <a:prstGeom prst="rect">
            <a:avLst/>
          </a:prstGeom>
          <a:noFill/>
          <a:ln>
            <a:noFill/>
          </a:ln>
        </p:spPr>
      </p:pic>
      <p:pic>
        <p:nvPicPr>
          <p:cNvPr descr="影像" id="284" name="Google Shape;284;p50"/>
          <p:cNvPicPr preferRelativeResize="0"/>
          <p:nvPr/>
        </p:nvPicPr>
        <p:blipFill rotWithShape="1">
          <a:blip r:embed="rId5">
            <a:alphaModFix/>
          </a:blip>
          <a:srcRect b="0" l="0" r="0" t="0"/>
          <a:stretch/>
        </p:blipFill>
        <p:spPr>
          <a:xfrm>
            <a:off x="15714427" y="2727163"/>
            <a:ext cx="1083149" cy="667075"/>
          </a:xfrm>
          <a:prstGeom prst="rect">
            <a:avLst/>
          </a:prstGeom>
          <a:noFill/>
          <a:ln>
            <a:noFill/>
          </a:ln>
        </p:spPr>
      </p:pic>
      <p:sp>
        <p:nvSpPr>
          <p:cNvPr id="285" name="Google Shape;285;p50"/>
          <p:cNvSpPr txBox="1"/>
          <p:nvPr>
            <p:ph idx="12" type="sldNum"/>
          </p:nvPr>
        </p:nvSpPr>
        <p:spPr>
          <a:xfrm>
            <a:off x="11954104" y="13073061"/>
            <a:ext cx="466500" cy="477600"/>
          </a:xfrm>
          <a:prstGeom prst="rect">
            <a:avLst/>
          </a:prstGeom>
          <a:noFill/>
          <a:ln>
            <a:noFill/>
          </a:ln>
        </p:spPr>
        <p:txBody>
          <a:bodyPr anchorCtr="0" anchor="t" bIns="71400" lIns="71400" spcFirstLastPara="1" rIns="71400" wrap="square" tIns="71400">
            <a:noAutofit/>
          </a:bodyPr>
          <a:lstStyle>
            <a:lvl1pPr indent="0" lvl="0" marL="0" marR="0" algn="ctr">
              <a:lnSpc>
                <a:spcPct val="100000"/>
              </a:lnSpc>
              <a:spcBef>
                <a:spcPts val="0"/>
              </a:spcBef>
              <a:spcAft>
                <a:spcPts val="0"/>
              </a:spcAft>
              <a:buClr>
                <a:srgbClr val="000000"/>
              </a:buClr>
              <a:buSzPts val="2100"/>
              <a:buFont typeface="Helvetica Neue Light"/>
              <a:buNone/>
              <a:defRPr b="0" i="0" sz="2100" u="none" cap="none" strike="noStrike">
                <a:solidFill>
                  <a:srgbClr val="000000"/>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2100"/>
              <a:buFont typeface="Helvetica Neue Light"/>
              <a:buNone/>
              <a:defRPr b="0" i="0" sz="2100" u="none" cap="none" strike="noStrike">
                <a:solidFill>
                  <a:srgbClr val="000000"/>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2100"/>
              <a:buFont typeface="Helvetica Neue Light"/>
              <a:buNone/>
              <a:defRPr b="0" i="0" sz="2100" u="none" cap="none" strike="noStrike">
                <a:solidFill>
                  <a:srgbClr val="000000"/>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2100"/>
              <a:buFont typeface="Helvetica Neue Light"/>
              <a:buNone/>
              <a:defRPr b="0" i="0" sz="2100" u="none" cap="none" strike="noStrike">
                <a:solidFill>
                  <a:srgbClr val="000000"/>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2100"/>
              <a:buFont typeface="Helvetica Neue Light"/>
              <a:buNone/>
              <a:defRPr b="0" i="0" sz="2100" u="none" cap="none" strike="noStrike">
                <a:solidFill>
                  <a:srgbClr val="000000"/>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2100"/>
              <a:buFont typeface="Helvetica Neue Light"/>
              <a:buNone/>
              <a:defRPr b="0" i="0" sz="2100" u="none" cap="none" strike="noStrike">
                <a:solidFill>
                  <a:srgbClr val="000000"/>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2100"/>
              <a:buFont typeface="Helvetica Neue Light"/>
              <a:buNone/>
              <a:defRPr b="0" i="0" sz="2100" u="none" cap="none" strike="noStrike">
                <a:solidFill>
                  <a:srgbClr val="000000"/>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2100"/>
              <a:buFont typeface="Helvetica Neue Light"/>
              <a:buNone/>
              <a:defRPr b="0" i="0" sz="2100" u="none" cap="none" strike="noStrike">
                <a:solidFill>
                  <a:srgbClr val="000000"/>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2100"/>
              <a:buFont typeface="Helvetica Neue Light"/>
              <a:buNone/>
              <a:defRPr b="0" i="0" sz="21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名言語錄" showMasterSp="0" type="tx">
  <p:cSld name="TITLE_AND_BODY">
    <p:spTree>
      <p:nvGrpSpPr>
        <p:cNvPr id="286" name="Shape 286"/>
        <p:cNvGrpSpPr/>
        <p:nvPr/>
      </p:nvGrpSpPr>
      <p:grpSpPr>
        <a:xfrm>
          <a:off x="0" y="0"/>
          <a:ext cx="0" cy="0"/>
          <a:chOff x="0" y="0"/>
          <a:chExt cx="0" cy="0"/>
        </a:xfrm>
      </p:grpSpPr>
      <p:sp>
        <p:nvSpPr>
          <p:cNvPr id="287" name="Google Shape;287;p51"/>
          <p:cNvSpPr txBox="1"/>
          <p:nvPr/>
        </p:nvSpPr>
        <p:spPr>
          <a:xfrm>
            <a:off x="10615786" y="11430000"/>
            <a:ext cx="3152700" cy="571200"/>
          </a:xfrm>
          <a:prstGeom prst="rect">
            <a:avLst/>
          </a:prstGeom>
          <a:noFill/>
          <a:ln>
            <a:noFill/>
          </a:ln>
        </p:spPr>
        <p:txBody>
          <a:bodyPr anchorCtr="0" anchor="t" bIns="50800" lIns="50800" spcFirstLastPara="1" rIns="50800" wrap="square" tIns="50800">
            <a:noAutofit/>
          </a:bodyPr>
          <a:lstStyle/>
          <a:p>
            <a:pPr indent="0" lvl="0" marL="0" marR="0" rtl="0" algn="ctr">
              <a:lnSpc>
                <a:spcPct val="100000"/>
              </a:lnSpc>
              <a:spcBef>
                <a:spcPts val="0"/>
              </a:spcBef>
              <a:spcAft>
                <a:spcPts val="0"/>
              </a:spcAft>
              <a:buClr>
                <a:srgbClr val="000000"/>
              </a:buClr>
              <a:buSzPts val="2700"/>
              <a:buFont typeface="Arial"/>
              <a:buNone/>
            </a:pPr>
            <a:r>
              <a:rPr b="0" i="0" lang="en-US" sz="2700" u="none" cap="none" strike="noStrike">
                <a:solidFill>
                  <a:srgbClr val="000000"/>
                </a:solidFill>
                <a:latin typeface="Arial"/>
                <a:ea typeface="Arial"/>
                <a:cs typeface="Arial"/>
                <a:sym typeface="Arial"/>
              </a:rPr>
              <a:t>–</a:t>
            </a:r>
            <a:r>
              <a:rPr b="0" i="0" lang="en-US" sz="2100" u="none" cap="none" strike="noStrike">
                <a:solidFill>
                  <a:srgbClr val="000000"/>
                </a:solidFill>
                <a:latin typeface="Arial"/>
                <a:ea typeface="Arial"/>
                <a:cs typeface="Arial"/>
                <a:sym typeface="Arial"/>
              </a:rPr>
              <a:t> </a:t>
            </a:r>
            <a:r>
              <a:rPr b="0" i="0" lang="en-US" sz="2700" u="none" cap="none" strike="noStrike">
                <a:solidFill>
                  <a:srgbClr val="000000"/>
                </a:solidFill>
                <a:latin typeface="Arial"/>
                <a:ea typeface="Arial"/>
                <a:cs typeface="Arial"/>
                <a:sym typeface="Arial"/>
              </a:rPr>
              <a:t>台灣人工智慧學校</a:t>
            </a:r>
            <a:endParaRPr b="0" i="0" sz="1300" u="none" cap="none" strike="noStrike">
              <a:solidFill>
                <a:srgbClr val="000000"/>
              </a:solidFill>
              <a:latin typeface="Arial"/>
              <a:ea typeface="Arial"/>
              <a:cs typeface="Arial"/>
              <a:sym typeface="Arial"/>
            </a:endParaRPr>
          </a:p>
        </p:txBody>
      </p:sp>
      <p:sp>
        <p:nvSpPr>
          <p:cNvPr id="288" name="Google Shape;288;p51"/>
          <p:cNvSpPr txBox="1"/>
          <p:nvPr/>
        </p:nvSpPr>
        <p:spPr>
          <a:xfrm>
            <a:off x="5980336" y="3554517"/>
            <a:ext cx="12423300" cy="4913700"/>
          </a:xfrm>
          <a:prstGeom prst="rect">
            <a:avLst/>
          </a:prstGeom>
          <a:noFill/>
          <a:ln>
            <a:noFill/>
          </a:ln>
        </p:spPr>
        <p:txBody>
          <a:bodyPr anchorCtr="0" anchor="ctr" bIns="50800" lIns="50800" spcFirstLastPara="1" rIns="50800" wrap="square" tIns="50800">
            <a:noAutofit/>
          </a:bodyPr>
          <a:lstStyle/>
          <a:p>
            <a:pPr indent="0" lvl="0" marL="0" marR="0" rtl="0" algn="ctr">
              <a:lnSpc>
                <a:spcPct val="150000"/>
              </a:lnSpc>
              <a:spcBef>
                <a:spcPts val="0"/>
              </a:spcBef>
              <a:spcAft>
                <a:spcPts val="0"/>
              </a:spcAft>
              <a:buClr>
                <a:srgbClr val="000000"/>
              </a:buClr>
              <a:buSzPts val="4800"/>
              <a:buFont typeface="Arial"/>
              <a:buNone/>
            </a:pPr>
            <a:r>
              <a:rPr b="0" i="0" lang="en-US" sz="4800" u="none" cap="none" strike="noStrike">
                <a:solidFill>
                  <a:srgbClr val="000000"/>
                </a:solidFill>
                <a:latin typeface="Arial"/>
                <a:ea typeface="Arial"/>
                <a:cs typeface="Arial"/>
                <a:sym typeface="Arial"/>
              </a:rPr>
              <a:t>「版權聲明頁」</a:t>
            </a:r>
            <a:endParaRPr b="0" i="0" sz="1300" u="none" cap="none" strike="noStrike">
              <a:solidFill>
                <a:srgbClr val="000000"/>
              </a:solidFill>
              <a:latin typeface="Arial"/>
              <a:ea typeface="Arial"/>
              <a:cs typeface="Arial"/>
              <a:sym typeface="Arial"/>
            </a:endParaRPr>
          </a:p>
          <a:p>
            <a:pPr indent="0" lvl="0" marL="0" marR="0" rtl="0" algn="l">
              <a:lnSpc>
                <a:spcPct val="120000"/>
              </a:lnSpc>
              <a:spcBef>
                <a:spcPts val="0"/>
              </a:spcBef>
              <a:spcAft>
                <a:spcPts val="0"/>
              </a:spcAft>
              <a:buClr>
                <a:srgbClr val="000000"/>
              </a:buClr>
              <a:buSzPts val="3500"/>
              <a:buFont typeface="Arial"/>
              <a:buNone/>
            </a:pPr>
            <a:r>
              <a:rPr b="0" i="0" lang="en-US" sz="3500" u="none" cap="none" strike="noStrike">
                <a:solidFill>
                  <a:srgbClr val="000000"/>
                </a:solidFill>
                <a:latin typeface="Arial"/>
                <a:ea typeface="Arial"/>
                <a:cs typeface="Arial"/>
                <a:sym typeface="Arial"/>
              </a:rPr>
              <a:t>本投影片已經獲得作者授權台灣人工智慧學校得以使用於教學用途，如需取得重製權以及公開傳輸權需要透過台灣人工智慧學校取得著作人同意；如果需要修改本投影片著作，則需要取得改作權；另外，如果有需要以光碟或紙本等實體的方式傳播，則需要取得人工智慧學校散佈權。</a:t>
            </a:r>
            <a:endParaRPr b="0" i="0" sz="1300" u="none" cap="none" strike="noStrike">
              <a:solidFill>
                <a:srgbClr val="000000"/>
              </a:solidFill>
              <a:latin typeface="Arial"/>
              <a:ea typeface="Arial"/>
              <a:cs typeface="Arial"/>
              <a:sym typeface="Arial"/>
            </a:endParaRPr>
          </a:p>
        </p:txBody>
      </p:sp>
      <p:pic>
        <p:nvPicPr>
          <p:cNvPr descr="影像" id="289" name="Google Shape;289;p51"/>
          <p:cNvPicPr preferRelativeResize="0"/>
          <p:nvPr/>
        </p:nvPicPr>
        <p:blipFill rotWithShape="1">
          <a:blip r:embed="rId2">
            <a:alphaModFix amt="2990"/>
          </a:blip>
          <a:srcRect b="0" l="0" r="0" t="0"/>
          <a:stretch/>
        </p:blipFill>
        <p:spPr>
          <a:xfrm>
            <a:off x="6889691" y="2273896"/>
            <a:ext cx="10604438" cy="9168195"/>
          </a:xfrm>
          <a:prstGeom prst="rect">
            <a:avLst/>
          </a:prstGeom>
          <a:noFill/>
          <a:ln>
            <a:noFill/>
          </a:ln>
        </p:spPr>
      </p:pic>
      <p:sp>
        <p:nvSpPr>
          <p:cNvPr id="290" name="Google Shape;290;p51"/>
          <p:cNvSpPr txBox="1"/>
          <p:nvPr>
            <p:ph idx="12" type="sldNum"/>
          </p:nvPr>
        </p:nvSpPr>
        <p:spPr>
          <a:xfrm>
            <a:off x="11954104" y="13073061"/>
            <a:ext cx="466500" cy="477600"/>
          </a:xfrm>
          <a:prstGeom prst="rect">
            <a:avLst/>
          </a:prstGeom>
          <a:noFill/>
          <a:ln>
            <a:noFill/>
          </a:ln>
        </p:spPr>
        <p:txBody>
          <a:bodyPr anchorCtr="0" anchor="t" bIns="71400" lIns="71400" spcFirstLastPara="1" rIns="71400" wrap="square" tIns="71400">
            <a:noAutofit/>
          </a:bodyPr>
          <a:lstStyle>
            <a:lvl1pPr indent="0" lvl="0" marL="0" marR="0" algn="ctr">
              <a:lnSpc>
                <a:spcPct val="100000"/>
              </a:lnSpc>
              <a:spcBef>
                <a:spcPts val="0"/>
              </a:spcBef>
              <a:spcAft>
                <a:spcPts val="0"/>
              </a:spcAft>
              <a:buClr>
                <a:srgbClr val="000000"/>
              </a:buClr>
              <a:buSzPts val="2100"/>
              <a:buFont typeface="Helvetica Neue Light"/>
              <a:buNone/>
              <a:defRPr b="0" i="0" sz="2100" u="none" cap="none" strike="noStrike">
                <a:solidFill>
                  <a:srgbClr val="000000"/>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2100"/>
              <a:buFont typeface="Helvetica Neue Light"/>
              <a:buNone/>
              <a:defRPr b="0" i="0" sz="2100" u="none" cap="none" strike="noStrike">
                <a:solidFill>
                  <a:srgbClr val="000000"/>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2100"/>
              <a:buFont typeface="Helvetica Neue Light"/>
              <a:buNone/>
              <a:defRPr b="0" i="0" sz="2100" u="none" cap="none" strike="noStrike">
                <a:solidFill>
                  <a:srgbClr val="000000"/>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2100"/>
              <a:buFont typeface="Helvetica Neue Light"/>
              <a:buNone/>
              <a:defRPr b="0" i="0" sz="2100" u="none" cap="none" strike="noStrike">
                <a:solidFill>
                  <a:srgbClr val="000000"/>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2100"/>
              <a:buFont typeface="Helvetica Neue Light"/>
              <a:buNone/>
              <a:defRPr b="0" i="0" sz="2100" u="none" cap="none" strike="noStrike">
                <a:solidFill>
                  <a:srgbClr val="000000"/>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2100"/>
              <a:buFont typeface="Helvetica Neue Light"/>
              <a:buNone/>
              <a:defRPr b="0" i="0" sz="2100" u="none" cap="none" strike="noStrike">
                <a:solidFill>
                  <a:srgbClr val="000000"/>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2100"/>
              <a:buFont typeface="Helvetica Neue Light"/>
              <a:buNone/>
              <a:defRPr b="0" i="0" sz="2100" u="none" cap="none" strike="noStrike">
                <a:solidFill>
                  <a:srgbClr val="000000"/>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2100"/>
              <a:buFont typeface="Helvetica Neue Light"/>
              <a:buNone/>
              <a:defRPr b="0" i="0" sz="2100" u="none" cap="none" strike="noStrike">
                <a:solidFill>
                  <a:srgbClr val="000000"/>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2100"/>
              <a:buFont typeface="Helvetica Neue Light"/>
              <a:buNone/>
              <a:defRPr b="0" i="0" sz="21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大標題與項目符號" showMasterSp="0">
  <p:cSld name="大標題與項目符號">
    <p:spTree>
      <p:nvGrpSpPr>
        <p:cNvPr id="291" name="Shape 291"/>
        <p:cNvGrpSpPr/>
        <p:nvPr/>
      </p:nvGrpSpPr>
      <p:grpSpPr>
        <a:xfrm>
          <a:off x="0" y="0"/>
          <a:ext cx="0" cy="0"/>
          <a:chOff x="0" y="0"/>
          <a:chExt cx="0" cy="0"/>
        </a:xfrm>
      </p:grpSpPr>
      <p:sp>
        <p:nvSpPr>
          <p:cNvPr id="292" name="Google Shape;292;p52"/>
          <p:cNvSpPr txBox="1"/>
          <p:nvPr>
            <p:ph type="title"/>
          </p:nvPr>
        </p:nvSpPr>
        <p:spPr>
          <a:xfrm>
            <a:off x="1257301" y="571501"/>
            <a:ext cx="15608700" cy="1511100"/>
          </a:xfrm>
          <a:prstGeom prst="rect">
            <a:avLst/>
          </a:prstGeom>
          <a:noFill/>
          <a:ln>
            <a:noFill/>
          </a:ln>
        </p:spPr>
        <p:txBody>
          <a:bodyPr anchorCtr="0" anchor="ctr" bIns="71400" lIns="71400" spcFirstLastPara="1" rIns="71400" wrap="square" tIns="71400">
            <a:noAutofit/>
          </a:bodyPr>
          <a:lstStyle>
            <a:lvl1pPr lvl="0" marR="0" algn="l">
              <a:lnSpc>
                <a:spcPct val="100000"/>
              </a:lnSpc>
              <a:spcBef>
                <a:spcPts val="0"/>
              </a:spcBef>
              <a:spcAft>
                <a:spcPts val="0"/>
              </a:spcAft>
              <a:buClr>
                <a:srgbClr val="1A1A1A"/>
              </a:buClr>
              <a:buSzPts val="6900"/>
              <a:buFont typeface="Arial"/>
              <a:buNone/>
              <a:defRPr b="0" i="0" sz="6900" u="none" cap="none" strike="noStrike">
                <a:solidFill>
                  <a:srgbClr val="1A1A1A"/>
                </a:solidFill>
                <a:latin typeface="Arial"/>
                <a:ea typeface="Arial"/>
                <a:cs typeface="Arial"/>
                <a:sym typeface="Arial"/>
              </a:defRPr>
            </a:lvl1pPr>
            <a:lvl2pPr lvl="1" marR="0" algn="l">
              <a:lnSpc>
                <a:spcPct val="100000"/>
              </a:lnSpc>
              <a:spcBef>
                <a:spcPts val="0"/>
              </a:spcBef>
              <a:spcAft>
                <a:spcPts val="0"/>
              </a:spcAft>
              <a:buClr>
                <a:srgbClr val="1A1A1A"/>
              </a:buClr>
              <a:buSzPts val="6900"/>
              <a:buFont typeface="Arial"/>
              <a:buNone/>
              <a:defRPr b="0" i="0" sz="6900" u="none" cap="none" strike="noStrike">
                <a:solidFill>
                  <a:srgbClr val="1A1A1A"/>
                </a:solidFill>
                <a:latin typeface="Arial"/>
                <a:ea typeface="Arial"/>
                <a:cs typeface="Arial"/>
                <a:sym typeface="Arial"/>
              </a:defRPr>
            </a:lvl2pPr>
            <a:lvl3pPr lvl="2" marR="0" algn="l">
              <a:lnSpc>
                <a:spcPct val="100000"/>
              </a:lnSpc>
              <a:spcBef>
                <a:spcPts val="0"/>
              </a:spcBef>
              <a:spcAft>
                <a:spcPts val="0"/>
              </a:spcAft>
              <a:buClr>
                <a:srgbClr val="1A1A1A"/>
              </a:buClr>
              <a:buSzPts val="6900"/>
              <a:buFont typeface="Arial"/>
              <a:buNone/>
              <a:defRPr b="0" i="0" sz="6900" u="none" cap="none" strike="noStrike">
                <a:solidFill>
                  <a:srgbClr val="1A1A1A"/>
                </a:solidFill>
                <a:latin typeface="Arial"/>
                <a:ea typeface="Arial"/>
                <a:cs typeface="Arial"/>
                <a:sym typeface="Arial"/>
              </a:defRPr>
            </a:lvl3pPr>
            <a:lvl4pPr lvl="3" marR="0" algn="l">
              <a:lnSpc>
                <a:spcPct val="100000"/>
              </a:lnSpc>
              <a:spcBef>
                <a:spcPts val="0"/>
              </a:spcBef>
              <a:spcAft>
                <a:spcPts val="0"/>
              </a:spcAft>
              <a:buClr>
                <a:srgbClr val="1A1A1A"/>
              </a:buClr>
              <a:buSzPts val="6900"/>
              <a:buFont typeface="Arial"/>
              <a:buNone/>
              <a:defRPr b="0" i="0" sz="6900" u="none" cap="none" strike="noStrike">
                <a:solidFill>
                  <a:srgbClr val="1A1A1A"/>
                </a:solidFill>
                <a:latin typeface="Arial"/>
                <a:ea typeface="Arial"/>
                <a:cs typeface="Arial"/>
                <a:sym typeface="Arial"/>
              </a:defRPr>
            </a:lvl4pPr>
            <a:lvl5pPr lvl="4" marR="0" algn="l">
              <a:lnSpc>
                <a:spcPct val="100000"/>
              </a:lnSpc>
              <a:spcBef>
                <a:spcPts val="0"/>
              </a:spcBef>
              <a:spcAft>
                <a:spcPts val="0"/>
              </a:spcAft>
              <a:buClr>
                <a:srgbClr val="1A1A1A"/>
              </a:buClr>
              <a:buSzPts val="6900"/>
              <a:buFont typeface="Arial"/>
              <a:buNone/>
              <a:defRPr b="0" i="0" sz="6900" u="none" cap="none" strike="noStrike">
                <a:solidFill>
                  <a:srgbClr val="1A1A1A"/>
                </a:solidFill>
                <a:latin typeface="Arial"/>
                <a:ea typeface="Arial"/>
                <a:cs typeface="Arial"/>
                <a:sym typeface="Arial"/>
              </a:defRPr>
            </a:lvl5pPr>
            <a:lvl6pPr lvl="5" marR="0" algn="l">
              <a:lnSpc>
                <a:spcPct val="100000"/>
              </a:lnSpc>
              <a:spcBef>
                <a:spcPts val="0"/>
              </a:spcBef>
              <a:spcAft>
                <a:spcPts val="0"/>
              </a:spcAft>
              <a:buClr>
                <a:srgbClr val="1A1A1A"/>
              </a:buClr>
              <a:buSzPts val="6900"/>
              <a:buFont typeface="Arial"/>
              <a:buNone/>
              <a:defRPr b="0" i="0" sz="6900" u="none" cap="none" strike="noStrike">
                <a:solidFill>
                  <a:srgbClr val="1A1A1A"/>
                </a:solidFill>
                <a:latin typeface="Arial"/>
                <a:ea typeface="Arial"/>
                <a:cs typeface="Arial"/>
                <a:sym typeface="Arial"/>
              </a:defRPr>
            </a:lvl6pPr>
            <a:lvl7pPr lvl="6" marR="0" algn="l">
              <a:lnSpc>
                <a:spcPct val="100000"/>
              </a:lnSpc>
              <a:spcBef>
                <a:spcPts val="0"/>
              </a:spcBef>
              <a:spcAft>
                <a:spcPts val="0"/>
              </a:spcAft>
              <a:buClr>
                <a:srgbClr val="1A1A1A"/>
              </a:buClr>
              <a:buSzPts val="6900"/>
              <a:buFont typeface="Arial"/>
              <a:buNone/>
              <a:defRPr b="0" i="0" sz="6900" u="none" cap="none" strike="noStrike">
                <a:solidFill>
                  <a:srgbClr val="1A1A1A"/>
                </a:solidFill>
                <a:latin typeface="Arial"/>
                <a:ea typeface="Arial"/>
                <a:cs typeface="Arial"/>
                <a:sym typeface="Arial"/>
              </a:defRPr>
            </a:lvl7pPr>
            <a:lvl8pPr lvl="7" marR="0" algn="l">
              <a:lnSpc>
                <a:spcPct val="100000"/>
              </a:lnSpc>
              <a:spcBef>
                <a:spcPts val="0"/>
              </a:spcBef>
              <a:spcAft>
                <a:spcPts val="0"/>
              </a:spcAft>
              <a:buClr>
                <a:srgbClr val="1A1A1A"/>
              </a:buClr>
              <a:buSzPts val="6900"/>
              <a:buFont typeface="Arial"/>
              <a:buNone/>
              <a:defRPr b="0" i="0" sz="6900" u="none" cap="none" strike="noStrike">
                <a:solidFill>
                  <a:srgbClr val="1A1A1A"/>
                </a:solidFill>
                <a:latin typeface="Arial"/>
                <a:ea typeface="Arial"/>
                <a:cs typeface="Arial"/>
                <a:sym typeface="Arial"/>
              </a:defRPr>
            </a:lvl8pPr>
            <a:lvl9pPr lvl="8" marR="0" algn="l">
              <a:lnSpc>
                <a:spcPct val="100000"/>
              </a:lnSpc>
              <a:spcBef>
                <a:spcPts val="0"/>
              </a:spcBef>
              <a:spcAft>
                <a:spcPts val="0"/>
              </a:spcAft>
              <a:buClr>
                <a:srgbClr val="1A1A1A"/>
              </a:buClr>
              <a:buSzPts val="6900"/>
              <a:buFont typeface="Arial"/>
              <a:buNone/>
              <a:defRPr b="0" i="0" sz="6900" u="none" cap="none" strike="noStrike">
                <a:solidFill>
                  <a:srgbClr val="1A1A1A"/>
                </a:solidFill>
                <a:latin typeface="Arial"/>
                <a:ea typeface="Arial"/>
                <a:cs typeface="Arial"/>
                <a:sym typeface="Arial"/>
              </a:defRPr>
            </a:lvl9pPr>
          </a:lstStyle>
          <a:p/>
        </p:txBody>
      </p:sp>
      <p:sp>
        <p:nvSpPr>
          <p:cNvPr id="293" name="Google Shape;293;p52"/>
          <p:cNvSpPr txBox="1"/>
          <p:nvPr>
            <p:ph idx="1" type="body"/>
          </p:nvPr>
        </p:nvSpPr>
        <p:spPr>
          <a:xfrm>
            <a:off x="4387453" y="3643312"/>
            <a:ext cx="15608700" cy="8840100"/>
          </a:xfrm>
          <a:prstGeom prst="rect">
            <a:avLst/>
          </a:prstGeom>
          <a:noFill/>
          <a:ln>
            <a:noFill/>
          </a:ln>
        </p:spPr>
        <p:txBody>
          <a:bodyPr anchorCtr="0" anchor="ctr" bIns="71400" lIns="71400" spcFirstLastPara="1" rIns="71400" wrap="square" tIns="71400">
            <a:noAutofit/>
          </a:bodyPr>
          <a:lstStyle>
            <a:lvl1pPr indent="-635000" lvl="0" marL="457200" marR="0" algn="l">
              <a:lnSpc>
                <a:spcPct val="100000"/>
              </a:lnSpc>
              <a:spcBef>
                <a:spcPts val="5900"/>
              </a:spcBef>
              <a:spcAft>
                <a:spcPts val="0"/>
              </a:spcAft>
              <a:buClr>
                <a:srgbClr val="000000"/>
              </a:buClr>
              <a:buSzPts val="6400"/>
              <a:buFont typeface="Helvetica Neue"/>
              <a:buChar char="•"/>
              <a:defRPr b="0" i="0" sz="4500" u="none" cap="none" strike="noStrike">
                <a:solidFill>
                  <a:srgbClr val="000000"/>
                </a:solidFill>
                <a:latin typeface="Helvetica Neue"/>
                <a:ea typeface="Helvetica Neue"/>
                <a:cs typeface="Helvetica Neue"/>
                <a:sym typeface="Helvetica Neue"/>
              </a:defRPr>
            </a:lvl1pPr>
            <a:lvl2pPr indent="-635000" lvl="1" marL="914400" marR="0" algn="l">
              <a:lnSpc>
                <a:spcPct val="100000"/>
              </a:lnSpc>
              <a:spcBef>
                <a:spcPts val="5900"/>
              </a:spcBef>
              <a:spcAft>
                <a:spcPts val="0"/>
              </a:spcAft>
              <a:buClr>
                <a:srgbClr val="000000"/>
              </a:buClr>
              <a:buSzPts val="6400"/>
              <a:buFont typeface="Helvetica Neue"/>
              <a:buChar char="•"/>
              <a:defRPr b="0" i="0" sz="4500" u="none" cap="none" strike="noStrike">
                <a:solidFill>
                  <a:srgbClr val="000000"/>
                </a:solidFill>
                <a:latin typeface="Helvetica Neue"/>
                <a:ea typeface="Helvetica Neue"/>
                <a:cs typeface="Helvetica Neue"/>
                <a:sym typeface="Helvetica Neue"/>
              </a:defRPr>
            </a:lvl2pPr>
            <a:lvl3pPr indent="-635000" lvl="2" marL="1371600" marR="0" algn="l">
              <a:lnSpc>
                <a:spcPct val="100000"/>
              </a:lnSpc>
              <a:spcBef>
                <a:spcPts val="5900"/>
              </a:spcBef>
              <a:spcAft>
                <a:spcPts val="0"/>
              </a:spcAft>
              <a:buClr>
                <a:srgbClr val="000000"/>
              </a:buClr>
              <a:buSzPts val="6400"/>
              <a:buFont typeface="Helvetica Neue"/>
              <a:buChar char="•"/>
              <a:defRPr b="0" i="0" sz="4500" u="none" cap="none" strike="noStrike">
                <a:solidFill>
                  <a:srgbClr val="000000"/>
                </a:solidFill>
                <a:latin typeface="Helvetica Neue"/>
                <a:ea typeface="Helvetica Neue"/>
                <a:cs typeface="Helvetica Neue"/>
                <a:sym typeface="Helvetica Neue"/>
              </a:defRPr>
            </a:lvl3pPr>
            <a:lvl4pPr indent="-635000" lvl="3" marL="1828800" marR="0" algn="l">
              <a:lnSpc>
                <a:spcPct val="100000"/>
              </a:lnSpc>
              <a:spcBef>
                <a:spcPts val="5900"/>
              </a:spcBef>
              <a:spcAft>
                <a:spcPts val="0"/>
              </a:spcAft>
              <a:buClr>
                <a:srgbClr val="000000"/>
              </a:buClr>
              <a:buSzPts val="6400"/>
              <a:buFont typeface="Helvetica Neue"/>
              <a:buChar char="•"/>
              <a:defRPr b="0" i="0" sz="4500" u="none" cap="none" strike="noStrike">
                <a:solidFill>
                  <a:srgbClr val="000000"/>
                </a:solidFill>
                <a:latin typeface="Helvetica Neue"/>
                <a:ea typeface="Helvetica Neue"/>
                <a:cs typeface="Helvetica Neue"/>
                <a:sym typeface="Helvetica Neue"/>
              </a:defRPr>
            </a:lvl4pPr>
            <a:lvl5pPr indent="-635000" lvl="4" marL="2286000" marR="0" algn="l">
              <a:lnSpc>
                <a:spcPct val="100000"/>
              </a:lnSpc>
              <a:spcBef>
                <a:spcPts val="5900"/>
              </a:spcBef>
              <a:spcAft>
                <a:spcPts val="0"/>
              </a:spcAft>
              <a:buClr>
                <a:srgbClr val="000000"/>
              </a:buClr>
              <a:buSzPts val="6400"/>
              <a:buFont typeface="Helvetica Neue"/>
              <a:buChar char="•"/>
              <a:defRPr b="0" i="0" sz="4500" u="none" cap="none" strike="noStrike">
                <a:solidFill>
                  <a:srgbClr val="000000"/>
                </a:solidFill>
                <a:latin typeface="Helvetica Neue"/>
                <a:ea typeface="Helvetica Neue"/>
                <a:cs typeface="Helvetica Neue"/>
                <a:sym typeface="Helvetica Neue"/>
              </a:defRPr>
            </a:lvl5pPr>
            <a:lvl6pPr indent="-635000" lvl="5" marL="2743200" marR="0" algn="l">
              <a:lnSpc>
                <a:spcPct val="100000"/>
              </a:lnSpc>
              <a:spcBef>
                <a:spcPts val="5900"/>
              </a:spcBef>
              <a:spcAft>
                <a:spcPts val="0"/>
              </a:spcAft>
              <a:buClr>
                <a:srgbClr val="000000"/>
              </a:buClr>
              <a:buSzPts val="6400"/>
              <a:buFont typeface="Helvetica Neue"/>
              <a:buChar char="•"/>
              <a:defRPr b="0" i="0" sz="4500" u="none" cap="none" strike="noStrike">
                <a:solidFill>
                  <a:srgbClr val="000000"/>
                </a:solidFill>
                <a:latin typeface="Helvetica Neue"/>
                <a:ea typeface="Helvetica Neue"/>
                <a:cs typeface="Helvetica Neue"/>
                <a:sym typeface="Helvetica Neue"/>
              </a:defRPr>
            </a:lvl6pPr>
            <a:lvl7pPr indent="-635000" lvl="6" marL="3200400" marR="0" algn="l">
              <a:lnSpc>
                <a:spcPct val="100000"/>
              </a:lnSpc>
              <a:spcBef>
                <a:spcPts val="5900"/>
              </a:spcBef>
              <a:spcAft>
                <a:spcPts val="0"/>
              </a:spcAft>
              <a:buClr>
                <a:srgbClr val="000000"/>
              </a:buClr>
              <a:buSzPts val="6400"/>
              <a:buFont typeface="Helvetica Neue"/>
              <a:buChar char="•"/>
              <a:defRPr b="0" i="0" sz="4500" u="none" cap="none" strike="noStrike">
                <a:solidFill>
                  <a:srgbClr val="000000"/>
                </a:solidFill>
                <a:latin typeface="Helvetica Neue"/>
                <a:ea typeface="Helvetica Neue"/>
                <a:cs typeface="Helvetica Neue"/>
                <a:sym typeface="Helvetica Neue"/>
              </a:defRPr>
            </a:lvl7pPr>
            <a:lvl8pPr indent="-635000" lvl="7" marL="3657600" marR="0" algn="l">
              <a:lnSpc>
                <a:spcPct val="100000"/>
              </a:lnSpc>
              <a:spcBef>
                <a:spcPts val="5900"/>
              </a:spcBef>
              <a:spcAft>
                <a:spcPts val="0"/>
              </a:spcAft>
              <a:buClr>
                <a:srgbClr val="000000"/>
              </a:buClr>
              <a:buSzPts val="6400"/>
              <a:buFont typeface="Helvetica Neue"/>
              <a:buChar char="•"/>
              <a:defRPr b="0" i="0" sz="4500" u="none" cap="none" strike="noStrike">
                <a:solidFill>
                  <a:srgbClr val="000000"/>
                </a:solidFill>
                <a:latin typeface="Helvetica Neue"/>
                <a:ea typeface="Helvetica Neue"/>
                <a:cs typeface="Helvetica Neue"/>
                <a:sym typeface="Helvetica Neue"/>
              </a:defRPr>
            </a:lvl8pPr>
            <a:lvl9pPr indent="-635000" lvl="8" marL="4114800" marR="0" algn="l">
              <a:lnSpc>
                <a:spcPct val="100000"/>
              </a:lnSpc>
              <a:spcBef>
                <a:spcPts val="5900"/>
              </a:spcBef>
              <a:spcAft>
                <a:spcPts val="0"/>
              </a:spcAft>
              <a:buClr>
                <a:srgbClr val="000000"/>
              </a:buClr>
              <a:buSzPts val="6400"/>
              <a:buFont typeface="Helvetica Neue"/>
              <a:buChar char="•"/>
              <a:defRPr b="0" i="0" sz="4500" u="none" cap="none" strike="noStrike">
                <a:solidFill>
                  <a:srgbClr val="000000"/>
                </a:solidFill>
                <a:latin typeface="Helvetica Neue"/>
                <a:ea typeface="Helvetica Neue"/>
                <a:cs typeface="Helvetica Neue"/>
                <a:sym typeface="Helvetica Neue"/>
              </a:defRPr>
            </a:lvl9pPr>
          </a:lstStyle>
          <a:p/>
        </p:txBody>
      </p:sp>
      <p:grpSp>
        <p:nvGrpSpPr>
          <p:cNvPr id="294" name="Google Shape;294;p52"/>
          <p:cNvGrpSpPr/>
          <p:nvPr/>
        </p:nvGrpSpPr>
        <p:grpSpPr>
          <a:xfrm>
            <a:off x="-46533" y="13558391"/>
            <a:ext cx="24477125" cy="157500"/>
            <a:chOff x="0" y="0"/>
            <a:chExt cx="24477125" cy="157500"/>
          </a:xfrm>
        </p:grpSpPr>
        <p:sp>
          <p:nvSpPr>
            <p:cNvPr id="295" name="Google Shape;295;p52"/>
            <p:cNvSpPr/>
            <p:nvPr/>
          </p:nvSpPr>
          <p:spPr>
            <a:xfrm>
              <a:off x="0" y="0"/>
              <a:ext cx="7363500" cy="157500"/>
            </a:xfrm>
            <a:prstGeom prst="rect">
              <a:avLst/>
            </a:prstGeom>
            <a:solidFill>
              <a:srgbClr val="D66962"/>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1" i="0" sz="3200" u="none" cap="none" strike="noStrike">
                <a:solidFill>
                  <a:srgbClr val="000000"/>
                </a:solidFill>
                <a:latin typeface="Helvetica Neue"/>
                <a:ea typeface="Helvetica Neue"/>
                <a:cs typeface="Helvetica Neue"/>
                <a:sym typeface="Helvetica Neue"/>
              </a:endParaRPr>
            </a:p>
          </p:txBody>
        </p:sp>
        <p:sp>
          <p:nvSpPr>
            <p:cNvPr id="296" name="Google Shape;296;p52"/>
            <p:cNvSpPr/>
            <p:nvPr/>
          </p:nvSpPr>
          <p:spPr>
            <a:xfrm>
              <a:off x="7324707" y="0"/>
              <a:ext cx="9827700" cy="157500"/>
            </a:xfrm>
            <a:prstGeom prst="rect">
              <a:avLst/>
            </a:prstGeom>
            <a:solidFill>
              <a:srgbClr val="EFBA57"/>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1" i="0" sz="3200" u="none" cap="none" strike="noStrike">
                <a:solidFill>
                  <a:srgbClr val="000000"/>
                </a:solidFill>
                <a:latin typeface="Helvetica Neue"/>
                <a:ea typeface="Helvetica Neue"/>
                <a:cs typeface="Helvetica Neue"/>
                <a:sym typeface="Helvetica Neue"/>
              </a:endParaRPr>
            </a:p>
          </p:txBody>
        </p:sp>
        <p:sp>
          <p:nvSpPr>
            <p:cNvPr id="297" name="Google Shape;297;p52"/>
            <p:cNvSpPr/>
            <p:nvPr/>
          </p:nvSpPr>
          <p:spPr>
            <a:xfrm>
              <a:off x="17114825" y="0"/>
              <a:ext cx="7362300" cy="157500"/>
            </a:xfrm>
            <a:prstGeom prst="rect">
              <a:avLst/>
            </a:prstGeom>
            <a:solidFill>
              <a:srgbClr val="3068AA"/>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1" i="0" sz="3200" u="none" cap="none" strike="noStrike">
                <a:solidFill>
                  <a:srgbClr val="000000"/>
                </a:solidFill>
                <a:latin typeface="Helvetica Neue"/>
                <a:ea typeface="Helvetica Neue"/>
                <a:cs typeface="Helvetica Neue"/>
                <a:sym typeface="Helvetica Neue"/>
              </a:endParaRPr>
            </a:p>
          </p:txBody>
        </p:sp>
      </p:grpSp>
      <p:pic>
        <p:nvPicPr>
          <p:cNvPr descr="影像" id="298" name="Google Shape;298;p52"/>
          <p:cNvPicPr preferRelativeResize="0"/>
          <p:nvPr/>
        </p:nvPicPr>
        <p:blipFill rotWithShape="1">
          <a:blip r:embed="rId2">
            <a:alphaModFix/>
          </a:blip>
          <a:srcRect b="0" l="0" r="0" t="0"/>
          <a:stretch/>
        </p:blipFill>
        <p:spPr>
          <a:xfrm>
            <a:off x="-110384" y="11605139"/>
            <a:ext cx="4119417" cy="1971161"/>
          </a:xfrm>
          <a:prstGeom prst="rect">
            <a:avLst/>
          </a:prstGeom>
          <a:noFill/>
          <a:ln>
            <a:noFill/>
          </a:ln>
        </p:spPr>
      </p:pic>
      <p:cxnSp>
        <p:nvCxnSpPr>
          <p:cNvPr id="299" name="Google Shape;299;p52"/>
          <p:cNvCxnSpPr/>
          <p:nvPr/>
        </p:nvCxnSpPr>
        <p:spPr>
          <a:xfrm>
            <a:off x="1202283" y="2011264"/>
            <a:ext cx="21941700" cy="0"/>
          </a:xfrm>
          <a:prstGeom prst="straightConnector1">
            <a:avLst/>
          </a:prstGeom>
          <a:noFill/>
          <a:ln cap="flat" cmpd="sng" w="25400">
            <a:solidFill>
              <a:srgbClr val="262627"/>
            </a:solidFill>
            <a:prstDash val="solid"/>
            <a:miter lim="400000"/>
            <a:headEnd len="sm" w="sm" type="none"/>
            <a:tailEnd len="med" w="med" type="oval"/>
          </a:ln>
        </p:spPr>
      </p:cxnSp>
      <p:pic>
        <p:nvPicPr>
          <p:cNvPr descr="影像" id="300" name="Google Shape;300;p52"/>
          <p:cNvPicPr preferRelativeResize="0"/>
          <p:nvPr/>
        </p:nvPicPr>
        <p:blipFill rotWithShape="1">
          <a:blip r:embed="rId3">
            <a:alphaModFix amt="18340"/>
          </a:blip>
          <a:srcRect b="0" l="0" r="0" t="0"/>
          <a:stretch/>
        </p:blipFill>
        <p:spPr>
          <a:xfrm>
            <a:off x="20350027" y="12985123"/>
            <a:ext cx="3897694" cy="514864"/>
          </a:xfrm>
          <a:prstGeom prst="rect">
            <a:avLst/>
          </a:prstGeom>
          <a:noFill/>
          <a:ln>
            <a:noFill/>
          </a:ln>
        </p:spPr>
      </p:pic>
      <p:sp>
        <p:nvSpPr>
          <p:cNvPr id="301" name="Google Shape;301;p52"/>
          <p:cNvSpPr txBox="1"/>
          <p:nvPr>
            <p:ph idx="12" type="sldNum"/>
          </p:nvPr>
        </p:nvSpPr>
        <p:spPr>
          <a:xfrm>
            <a:off x="11954104" y="13073061"/>
            <a:ext cx="466500" cy="477600"/>
          </a:xfrm>
          <a:prstGeom prst="rect">
            <a:avLst/>
          </a:prstGeom>
          <a:noFill/>
          <a:ln>
            <a:noFill/>
          </a:ln>
        </p:spPr>
        <p:txBody>
          <a:bodyPr anchorCtr="0" anchor="t" bIns="71400" lIns="71400" spcFirstLastPara="1" rIns="71400" wrap="square" tIns="71400">
            <a:noAutofit/>
          </a:bodyPr>
          <a:lstStyle>
            <a:lvl1pPr indent="0" lvl="0" marL="0" marR="0" algn="ctr">
              <a:lnSpc>
                <a:spcPct val="100000"/>
              </a:lnSpc>
              <a:spcBef>
                <a:spcPts val="0"/>
              </a:spcBef>
              <a:spcAft>
                <a:spcPts val="0"/>
              </a:spcAft>
              <a:buClr>
                <a:srgbClr val="000000"/>
              </a:buClr>
              <a:buSzPts val="2100"/>
              <a:buFont typeface="Helvetica Neue Light"/>
              <a:buNone/>
              <a:defRPr b="0" i="0" sz="2100" u="none" cap="none" strike="noStrike">
                <a:solidFill>
                  <a:srgbClr val="000000"/>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2100"/>
              <a:buFont typeface="Helvetica Neue Light"/>
              <a:buNone/>
              <a:defRPr b="0" i="0" sz="2100" u="none" cap="none" strike="noStrike">
                <a:solidFill>
                  <a:srgbClr val="000000"/>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2100"/>
              <a:buFont typeface="Helvetica Neue Light"/>
              <a:buNone/>
              <a:defRPr b="0" i="0" sz="2100" u="none" cap="none" strike="noStrike">
                <a:solidFill>
                  <a:srgbClr val="000000"/>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2100"/>
              <a:buFont typeface="Helvetica Neue Light"/>
              <a:buNone/>
              <a:defRPr b="0" i="0" sz="2100" u="none" cap="none" strike="noStrike">
                <a:solidFill>
                  <a:srgbClr val="000000"/>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2100"/>
              <a:buFont typeface="Helvetica Neue Light"/>
              <a:buNone/>
              <a:defRPr b="0" i="0" sz="2100" u="none" cap="none" strike="noStrike">
                <a:solidFill>
                  <a:srgbClr val="000000"/>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2100"/>
              <a:buFont typeface="Helvetica Neue Light"/>
              <a:buNone/>
              <a:defRPr b="0" i="0" sz="2100" u="none" cap="none" strike="noStrike">
                <a:solidFill>
                  <a:srgbClr val="000000"/>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2100"/>
              <a:buFont typeface="Helvetica Neue Light"/>
              <a:buNone/>
              <a:defRPr b="0" i="0" sz="2100" u="none" cap="none" strike="noStrike">
                <a:solidFill>
                  <a:srgbClr val="000000"/>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2100"/>
              <a:buFont typeface="Helvetica Neue Light"/>
              <a:buNone/>
              <a:defRPr b="0" i="0" sz="2100" u="none" cap="none" strike="noStrike">
                <a:solidFill>
                  <a:srgbClr val="000000"/>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2100"/>
              <a:buFont typeface="Helvetica Neue Light"/>
              <a:buNone/>
              <a:defRPr b="0" i="0" sz="21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照片 - 直式" showMasterSp="0">
  <p:cSld name="照片 - 直式">
    <p:spTree>
      <p:nvGrpSpPr>
        <p:cNvPr id="302" name="Shape 302"/>
        <p:cNvGrpSpPr/>
        <p:nvPr/>
      </p:nvGrpSpPr>
      <p:grpSpPr>
        <a:xfrm>
          <a:off x="0" y="0"/>
          <a:ext cx="0" cy="0"/>
          <a:chOff x="0" y="0"/>
          <a:chExt cx="0" cy="0"/>
        </a:xfrm>
      </p:grpSpPr>
      <p:sp>
        <p:nvSpPr>
          <p:cNvPr id="303" name="Google Shape;303;p53"/>
          <p:cNvSpPr/>
          <p:nvPr>
            <p:ph idx="2" type="pic"/>
          </p:nvPr>
        </p:nvSpPr>
        <p:spPr>
          <a:xfrm>
            <a:off x="12495610" y="892968"/>
            <a:ext cx="7500900" cy="11555100"/>
          </a:xfrm>
          <a:prstGeom prst="rect">
            <a:avLst/>
          </a:prstGeom>
          <a:noFill/>
          <a:ln>
            <a:noFill/>
          </a:ln>
        </p:spPr>
        <p:txBody>
          <a:bodyPr anchorCtr="0" anchor="t" bIns="45725" lIns="91400" spcFirstLastPara="1" rIns="91400" wrap="square" tIns="45725">
            <a:noAutofit/>
          </a:bodyPr>
          <a:lstStyle>
            <a:lvl1pPr lvl="0" marR="0" rtl="0" algn="l">
              <a:lnSpc>
                <a:spcPct val="100000"/>
              </a:lnSpc>
              <a:spcBef>
                <a:spcPts val="5900"/>
              </a:spcBef>
              <a:spcAft>
                <a:spcPts val="0"/>
              </a:spcAft>
              <a:buClr>
                <a:srgbClr val="000000"/>
              </a:buClr>
              <a:buSzPts val="6400"/>
              <a:buFont typeface="Helvetica Neue"/>
              <a:buChar char="•"/>
              <a:defRPr b="0" i="0" sz="45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5900"/>
              </a:spcBef>
              <a:spcAft>
                <a:spcPts val="0"/>
              </a:spcAft>
              <a:buClr>
                <a:srgbClr val="000000"/>
              </a:buClr>
              <a:buSzPts val="6400"/>
              <a:buFont typeface="Helvetica Neue"/>
              <a:buChar char="•"/>
              <a:defRPr b="0" i="0" sz="45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5900"/>
              </a:spcBef>
              <a:spcAft>
                <a:spcPts val="0"/>
              </a:spcAft>
              <a:buClr>
                <a:srgbClr val="000000"/>
              </a:buClr>
              <a:buSzPts val="6400"/>
              <a:buFont typeface="Helvetica Neue"/>
              <a:buChar char="•"/>
              <a:defRPr b="0" i="0" sz="45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5900"/>
              </a:spcBef>
              <a:spcAft>
                <a:spcPts val="0"/>
              </a:spcAft>
              <a:buClr>
                <a:srgbClr val="000000"/>
              </a:buClr>
              <a:buSzPts val="6400"/>
              <a:buFont typeface="Helvetica Neue"/>
              <a:buChar char="•"/>
              <a:defRPr b="0" i="0" sz="45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5900"/>
              </a:spcBef>
              <a:spcAft>
                <a:spcPts val="0"/>
              </a:spcAft>
              <a:buClr>
                <a:srgbClr val="000000"/>
              </a:buClr>
              <a:buSzPts val="6400"/>
              <a:buFont typeface="Helvetica Neue"/>
              <a:buChar char="•"/>
              <a:defRPr b="0" i="0" sz="45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5900"/>
              </a:spcBef>
              <a:spcAft>
                <a:spcPts val="0"/>
              </a:spcAft>
              <a:buClr>
                <a:srgbClr val="000000"/>
              </a:buClr>
              <a:buSzPts val="6400"/>
              <a:buFont typeface="Helvetica Neue"/>
              <a:buChar char="•"/>
              <a:defRPr b="0" i="0" sz="45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5900"/>
              </a:spcBef>
              <a:spcAft>
                <a:spcPts val="0"/>
              </a:spcAft>
              <a:buClr>
                <a:srgbClr val="000000"/>
              </a:buClr>
              <a:buSzPts val="6400"/>
              <a:buFont typeface="Helvetica Neue"/>
              <a:buChar char="•"/>
              <a:defRPr b="0" i="0" sz="45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5900"/>
              </a:spcBef>
              <a:spcAft>
                <a:spcPts val="0"/>
              </a:spcAft>
              <a:buClr>
                <a:srgbClr val="000000"/>
              </a:buClr>
              <a:buSzPts val="6400"/>
              <a:buFont typeface="Helvetica Neue"/>
              <a:buChar char="•"/>
              <a:defRPr b="0" i="0" sz="45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5900"/>
              </a:spcBef>
              <a:spcAft>
                <a:spcPts val="0"/>
              </a:spcAft>
              <a:buClr>
                <a:srgbClr val="000000"/>
              </a:buClr>
              <a:buSzPts val="6400"/>
              <a:buFont typeface="Helvetica Neue"/>
              <a:buChar char="•"/>
              <a:defRPr b="0" i="0" sz="4500" u="none" cap="none" strike="noStrike">
                <a:solidFill>
                  <a:srgbClr val="000000"/>
                </a:solidFill>
                <a:latin typeface="Helvetica Neue"/>
                <a:ea typeface="Helvetica Neue"/>
                <a:cs typeface="Helvetica Neue"/>
                <a:sym typeface="Helvetica Neue"/>
              </a:defRPr>
            </a:lvl9pPr>
          </a:lstStyle>
          <a:p/>
        </p:txBody>
      </p:sp>
      <p:sp>
        <p:nvSpPr>
          <p:cNvPr id="304" name="Google Shape;304;p53"/>
          <p:cNvSpPr txBox="1"/>
          <p:nvPr>
            <p:ph type="title"/>
          </p:nvPr>
        </p:nvSpPr>
        <p:spPr>
          <a:xfrm>
            <a:off x="4387453" y="892968"/>
            <a:ext cx="7500900" cy="5607900"/>
          </a:xfrm>
          <a:prstGeom prst="rect">
            <a:avLst/>
          </a:prstGeom>
          <a:noFill/>
          <a:ln>
            <a:noFill/>
          </a:ln>
        </p:spPr>
        <p:txBody>
          <a:bodyPr anchorCtr="0" anchor="b" bIns="71400" lIns="71400" spcFirstLastPara="1" rIns="71400" wrap="square" tIns="71400">
            <a:noAutofit/>
          </a:bodyPr>
          <a:lstStyle>
            <a:lvl1pPr lvl="0" marR="0" algn="ctr">
              <a:lnSpc>
                <a:spcPct val="100000"/>
              </a:lnSpc>
              <a:spcBef>
                <a:spcPts val="0"/>
              </a:spcBef>
              <a:spcAft>
                <a:spcPts val="0"/>
              </a:spcAft>
              <a:buClr>
                <a:srgbClr val="000000"/>
              </a:buClr>
              <a:buSzPts val="8500"/>
              <a:buFont typeface="Helvetica Neue"/>
              <a:buNone/>
              <a:defRPr b="0" i="0" sz="8500" u="none" cap="none" strike="noStrike">
                <a:solidFill>
                  <a:srgbClr val="000000"/>
                </a:solidFill>
                <a:latin typeface="Helvetica Neue"/>
                <a:ea typeface="Helvetica Neue"/>
                <a:cs typeface="Helvetica Neue"/>
                <a:sym typeface="Helvetica Neue"/>
              </a:defRPr>
            </a:lvl1pPr>
            <a:lvl2pPr lvl="1" marR="0" algn="l">
              <a:lnSpc>
                <a:spcPct val="100000"/>
              </a:lnSpc>
              <a:spcBef>
                <a:spcPts val="0"/>
              </a:spcBef>
              <a:spcAft>
                <a:spcPts val="0"/>
              </a:spcAft>
              <a:buClr>
                <a:srgbClr val="1A1A1A"/>
              </a:buClr>
              <a:buSzPts val="6900"/>
              <a:buFont typeface="Arial"/>
              <a:buNone/>
              <a:defRPr b="0" i="0" sz="6900" u="none" cap="none" strike="noStrike">
                <a:solidFill>
                  <a:srgbClr val="1A1A1A"/>
                </a:solidFill>
                <a:latin typeface="Arial"/>
                <a:ea typeface="Arial"/>
                <a:cs typeface="Arial"/>
                <a:sym typeface="Arial"/>
              </a:defRPr>
            </a:lvl2pPr>
            <a:lvl3pPr lvl="2" marR="0" algn="l">
              <a:lnSpc>
                <a:spcPct val="100000"/>
              </a:lnSpc>
              <a:spcBef>
                <a:spcPts val="0"/>
              </a:spcBef>
              <a:spcAft>
                <a:spcPts val="0"/>
              </a:spcAft>
              <a:buClr>
                <a:srgbClr val="1A1A1A"/>
              </a:buClr>
              <a:buSzPts val="6900"/>
              <a:buFont typeface="Arial"/>
              <a:buNone/>
              <a:defRPr b="0" i="0" sz="6900" u="none" cap="none" strike="noStrike">
                <a:solidFill>
                  <a:srgbClr val="1A1A1A"/>
                </a:solidFill>
                <a:latin typeface="Arial"/>
                <a:ea typeface="Arial"/>
                <a:cs typeface="Arial"/>
                <a:sym typeface="Arial"/>
              </a:defRPr>
            </a:lvl3pPr>
            <a:lvl4pPr lvl="3" marR="0" algn="l">
              <a:lnSpc>
                <a:spcPct val="100000"/>
              </a:lnSpc>
              <a:spcBef>
                <a:spcPts val="0"/>
              </a:spcBef>
              <a:spcAft>
                <a:spcPts val="0"/>
              </a:spcAft>
              <a:buClr>
                <a:srgbClr val="1A1A1A"/>
              </a:buClr>
              <a:buSzPts val="6900"/>
              <a:buFont typeface="Arial"/>
              <a:buNone/>
              <a:defRPr b="0" i="0" sz="6900" u="none" cap="none" strike="noStrike">
                <a:solidFill>
                  <a:srgbClr val="1A1A1A"/>
                </a:solidFill>
                <a:latin typeface="Arial"/>
                <a:ea typeface="Arial"/>
                <a:cs typeface="Arial"/>
                <a:sym typeface="Arial"/>
              </a:defRPr>
            </a:lvl4pPr>
            <a:lvl5pPr lvl="4" marR="0" algn="l">
              <a:lnSpc>
                <a:spcPct val="100000"/>
              </a:lnSpc>
              <a:spcBef>
                <a:spcPts val="0"/>
              </a:spcBef>
              <a:spcAft>
                <a:spcPts val="0"/>
              </a:spcAft>
              <a:buClr>
                <a:srgbClr val="1A1A1A"/>
              </a:buClr>
              <a:buSzPts val="6900"/>
              <a:buFont typeface="Arial"/>
              <a:buNone/>
              <a:defRPr b="0" i="0" sz="6900" u="none" cap="none" strike="noStrike">
                <a:solidFill>
                  <a:srgbClr val="1A1A1A"/>
                </a:solidFill>
                <a:latin typeface="Arial"/>
                <a:ea typeface="Arial"/>
                <a:cs typeface="Arial"/>
                <a:sym typeface="Arial"/>
              </a:defRPr>
            </a:lvl5pPr>
            <a:lvl6pPr lvl="5" marR="0" algn="l">
              <a:lnSpc>
                <a:spcPct val="100000"/>
              </a:lnSpc>
              <a:spcBef>
                <a:spcPts val="0"/>
              </a:spcBef>
              <a:spcAft>
                <a:spcPts val="0"/>
              </a:spcAft>
              <a:buClr>
                <a:srgbClr val="1A1A1A"/>
              </a:buClr>
              <a:buSzPts val="6900"/>
              <a:buFont typeface="Arial"/>
              <a:buNone/>
              <a:defRPr b="0" i="0" sz="6900" u="none" cap="none" strike="noStrike">
                <a:solidFill>
                  <a:srgbClr val="1A1A1A"/>
                </a:solidFill>
                <a:latin typeface="Arial"/>
                <a:ea typeface="Arial"/>
                <a:cs typeface="Arial"/>
                <a:sym typeface="Arial"/>
              </a:defRPr>
            </a:lvl6pPr>
            <a:lvl7pPr lvl="6" marR="0" algn="l">
              <a:lnSpc>
                <a:spcPct val="100000"/>
              </a:lnSpc>
              <a:spcBef>
                <a:spcPts val="0"/>
              </a:spcBef>
              <a:spcAft>
                <a:spcPts val="0"/>
              </a:spcAft>
              <a:buClr>
                <a:srgbClr val="1A1A1A"/>
              </a:buClr>
              <a:buSzPts val="6900"/>
              <a:buFont typeface="Arial"/>
              <a:buNone/>
              <a:defRPr b="0" i="0" sz="6900" u="none" cap="none" strike="noStrike">
                <a:solidFill>
                  <a:srgbClr val="1A1A1A"/>
                </a:solidFill>
                <a:latin typeface="Arial"/>
                <a:ea typeface="Arial"/>
                <a:cs typeface="Arial"/>
                <a:sym typeface="Arial"/>
              </a:defRPr>
            </a:lvl7pPr>
            <a:lvl8pPr lvl="7" marR="0" algn="l">
              <a:lnSpc>
                <a:spcPct val="100000"/>
              </a:lnSpc>
              <a:spcBef>
                <a:spcPts val="0"/>
              </a:spcBef>
              <a:spcAft>
                <a:spcPts val="0"/>
              </a:spcAft>
              <a:buClr>
                <a:srgbClr val="1A1A1A"/>
              </a:buClr>
              <a:buSzPts val="6900"/>
              <a:buFont typeface="Arial"/>
              <a:buNone/>
              <a:defRPr b="0" i="0" sz="6900" u="none" cap="none" strike="noStrike">
                <a:solidFill>
                  <a:srgbClr val="1A1A1A"/>
                </a:solidFill>
                <a:latin typeface="Arial"/>
                <a:ea typeface="Arial"/>
                <a:cs typeface="Arial"/>
                <a:sym typeface="Arial"/>
              </a:defRPr>
            </a:lvl8pPr>
            <a:lvl9pPr lvl="8" marR="0" algn="l">
              <a:lnSpc>
                <a:spcPct val="100000"/>
              </a:lnSpc>
              <a:spcBef>
                <a:spcPts val="0"/>
              </a:spcBef>
              <a:spcAft>
                <a:spcPts val="0"/>
              </a:spcAft>
              <a:buClr>
                <a:srgbClr val="1A1A1A"/>
              </a:buClr>
              <a:buSzPts val="6900"/>
              <a:buFont typeface="Arial"/>
              <a:buNone/>
              <a:defRPr b="0" i="0" sz="6900" u="none" cap="none" strike="noStrike">
                <a:solidFill>
                  <a:srgbClr val="1A1A1A"/>
                </a:solidFill>
                <a:latin typeface="Arial"/>
                <a:ea typeface="Arial"/>
                <a:cs typeface="Arial"/>
                <a:sym typeface="Arial"/>
              </a:defRPr>
            </a:lvl9pPr>
          </a:lstStyle>
          <a:p/>
        </p:txBody>
      </p:sp>
      <p:sp>
        <p:nvSpPr>
          <p:cNvPr id="305" name="Google Shape;305;p53"/>
          <p:cNvSpPr txBox="1"/>
          <p:nvPr>
            <p:ph idx="1" type="body"/>
          </p:nvPr>
        </p:nvSpPr>
        <p:spPr>
          <a:xfrm>
            <a:off x="4387453" y="6643688"/>
            <a:ext cx="7500900" cy="5786400"/>
          </a:xfrm>
          <a:prstGeom prst="rect">
            <a:avLst/>
          </a:prstGeom>
          <a:noFill/>
          <a:ln>
            <a:noFill/>
          </a:ln>
        </p:spPr>
        <p:txBody>
          <a:bodyPr anchorCtr="0" anchor="t" bIns="71400" lIns="71400" spcFirstLastPara="1" rIns="71400" wrap="square" tIns="71400">
            <a:noAutofit/>
          </a:bodyPr>
          <a:lstStyle>
            <a:lvl1pPr indent="-228600" lvl="0" marL="457200" marR="0" algn="l">
              <a:lnSpc>
                <a:spcPct val="80000"/>
              </a:lnSpc>
              <a:spcBef>
                <a:spcPts val="3200"/>
              </a:spcBef>
              <a:spcAft>
                <a:spcPts val="0"/>
              </a:spcAft>
              <a:buClr>
                <a:srgbClr val="A6AAA9"/>
              </a:buClr>
              <a:buSzPts val="6700"/>
              <a:buFont typeface="Arial"/>
              <a:buNone/>
              <a:defRPr b="0" i="0" sz="6700" u="none" cap="none" strike="noStrike">
                <a:solidFill>
                  <a:srgbClr val="A6AAA9"/>
                </a:solidFill>
                <a:latin typeface="Arial"/>
                <a:ea typeface="Arial"/>
                <a:cs typeface="Arial"/>
                <a:sym typeface="Arial"/>
              </a:defRPr>
            </a:lvl1pPr>
            <a:lvl2pPr indent="-228600" lvl="1" marL="914400" marR="0" algn="l">
              <a:lnSpc>
                <a:spcPct val="80000"/>
              </a:lnSpc>
              <a:spcBef>
                <a:spcPts val="3200"/>
              </a:spcBef>
              <a:spcAft>
                <a:spcPts val="0"/>
              </a:spcAft>
              <a:buClr>
                <a:srgbClr val="A6AAA9"/>
              </a:buClr>
              <a:buSzPts val="6700"/>
              <a:buFont typeface="Arial"/>
              <a:buNone/>
              <a:defRPr b="0" i="0" sz="6700" u="none" cap="none" strike="noStrike">
                <a:solidFill>
                  <a:srgbClr val="A6AAA9"/>
                </a:solidFill>
                <a:latin typeface="Arial"/>
                <a:ea typeface="Arial"/>
                <a:cs typeface="Arial"/>
                <a:sym typeface="Arial"/>
              </a:defRPr>
            </a:lvl2pPr>
            <a:lvl3pPr indent="-228600" lvl="2" marL="1371600" marR="0" algn="l">
              <a:lnSpc>
                <a:spcPct val="80000"/>
              </a:lnSpc>
              <a:spcBef>
                <a:spcPts val="3200"/>
              </a:spcBef>
              <a:spcAft>
                <a:spcPts val="0"/>
              </a:spcAft>
              <a:buClr>
                <a:srgbClr val="A6AAA9"/>
              </a:buClr>
              <a:buSzPts val="6700"/>
              <a:buFont typeface="Arial"/>
              <a:buNone/>
              <a:defRPr b="0" i="0" sz="6700" u="none" cap="none" strike="noStrike">
                <a:solidFill>
                  <a:srgbClr val="A6AAA9"/>
                </a:solidFill>
                <a:latin typeface="Arial"/>
                <a:ea typeface="Arial"/>
                <a:cs typeface="Arial"/>
                <a:sym typeface="Arial"/>
              </a:defRPr>
            </a:lvl3pPr>
            <a:lvl4pPr indent="-228600" lvl="3" marL="1828800" marR="0" algn="l">
              <a:lnSpc>
                <a:spcPct val="80000"/>
              </a:lnSpc>
              <a:spcBef>
                <a:spcPts val="3200"/>
              </a:spcBef>
              <a:spcAft>
                <a:spcPts val="0"/>
              </a:spcAft>
              <a:buClr>
                <a:srgbClr val="A6AAA9"/>
              </a:buClr>
              <a:buSzPts val="6700"/>
              <a:buFont typeface="Arial"/>
              <a:buNone/>
              <a:defRPr b="0" i="0" sz="6700" u="none" cap="none" strike="noStrike">
                <a:solidFill>
                  <a:srgbClr val="A6AAA9"/>
                </a:solidFill>
                <a:latin typeface="Arial"/>
                <a:ea typeface="Arial"/>
                <a:cs typeface="Arial"/>
                <a:sym typeface="Arial"/>
              </a:defRPr>
            </a:lvl4pPr>
            <a:lvl5pPr indent="-228600" lvl="4" marL="2286000" marR="0" algn="l">
              <a:lnSpc>
                <a:spcPct val="80000"/>
              </a:lnSpc>
              <a:spcBef>
                <a:spcPts val="3200"/>
              </a:spcBef>
              <a:spcAft>
                <a:spcPts val="0"/>
              </a:spcAft>
              <a:buClr>
                <a:srgbClr val="A6AAA9"/>
              </a:buClr>
              <a:buSzPts val="6700"/>
              <a:buFont typeface="Arial"/>
              <a:buNone/>
              <a:defRPr b="0" i="0" sz="6700" u="none" cap="none" strike="noStrike">
                <a:solidFill>
                  <a:srgbClr val="A6AAA9"/>
                </a:solidFill>
                <a:latin typeface="Arial"/>
                <a:ea typeface="Arial"/>
                <a:cs typeface="Arial"/>
                <a:sym typeface="Arial"/>
              </a:defRPr>
            </a:lvl5pPr>
            <a:lvl6pPr indent="-635000" lvl="5" marL="2743200" marR="0" algn="l">
              <a:lnSpc>
                <a:spcPct val="100000"/>
              </a:lnSpc>
              <a:spcBef>
                <a:spcPts val="5900"/>
              </a:spcBef>
              <a:spcAft>
                <a:spcPts val="0"/>
              </a:spcAft>
              <a:buClr>
                <a:srgbClr val="000000"/>
              </a:buClr>
              <a:buSzPts val="6400"/>
              <a:buFont typeface="Helvetica Neue"/>
              <a:buChar char="•"/>
              <a:defRPr b="0" i="0" sz="4500" u="none" cap="none" strike="noStrike">
                <a:solidFill>
                  <a:srgbClr val="000000"/>
                </a:solidFill>
                <a:latin typeface="Helvetica Neue"/>
                <a:ea typeface="Helvetica Neue"/>
                <a:cs typeface="Helvetica Neue"/>
                <a:sym typeface="Helvetica Neue"/>
              </a:defRPr>
            </a:lvl6pPr>
            <a:lvl7pPr indent="-635000" lvl="6" marL="3200400" marR="0" algn="l">
              <a:lnSpc>
                <a:spcPct val="100000"/>
              </a:lnSpc>
              <a:spcBef>
                <a:spcPts val="5900"/>
              </a:spcBef>
              <a:spcAft>
                <a:spcPts val="0"/>
              </a:spcAft>
              <a:buClr>
                <a:srgbClr val="000000"/>
              </a:buClr>
              <a:buSzPts val="6400"/>
              <a:buFont typeface="Helvetica Neue"/>
              <a:buChar char="•"/>
              <a:defRPr b="0" i="0" sz="4500" u="none" cap="none" strike="noStrike">
                <a:solidFill>
                  <a:srgbClr val="000000"/>
                </a:solidFill>
                <a:latin typeface="Helvetica Neue"/>
                <a:ea typeface="Helvetica Neue"/>
                <a:cs typeface="Helvetica Neue"/>
                <a:sym typeface="Helvetica Neue"/>
              </a:defRPr>
            </a:lvl7pPr>
            <a:lvl8pPr indent="-635000" lvl="7" marL="3657600" marR="0" algn="l">
              <a:lnSpc>
                <a:spcPct val="100000"/>
              </a:lnSpc>
              <a:spcBef>
                <a:spcPts val="5900"/>
              </a:spcBef>
              <a:spcAft>
                <a:spcPts val="0"/>
              </a:spcAft>
              <a:buClr>
                <a:srgbClr val="000000"/>
              </a:buClr>
              <a:buSzPts val="6400"/>
              <a:buFont typeface="Helvetica Neue"/>
              <a:buChar char="•"/>
              <a:defRPr b="0" i="0" sz="4500" u="none" cap="none" strike="noStrike">
                <a:solidFill>
                  <a:srgbClr val="000000"/>
                </a:solidFill>
                <a:latin typeface="Helvetica Neue"/>
                <a:ea typeface="Helvetica Neue"/>
                <a:cs typeface="Helvetica Neue"/>
                <a:sym typeface="Helvetica Neue"/>
              </a:defRPr>
            </a:lvl8pPr>
            <a:lvl9pPr indent="-635000" lvl="8" marL="4114800" marR="0" algn="l">
              <a:lnSpc>
                <a:spcPct val="100000"/>
              </a:lnSpc>
              <a:spcBef>
                <a:spcPts val="5900"/>
              </a:spcBef>
              <a:spcAft>
                <a:spcPts val="0"/>
              </a:spcAft>
              <a:buClr>
                <a:srgbClr val="000000"/>
              </a:buClr>
              <a:buSzPts val="6400"/>
              <a:buFont typeface="Helvetica Neue"/>
              <a:buChar char="•"/>
              <a:defRPr b="0" i="0" sz="4500" u="none" cap="none" strike="noStrike">
                <a:solidFill>
                  <a:srgbClr val="000000"/>
                </a:solidFill>
                <a:latin typeface="Helvetica Neue"/>
                <a:ea typeface="Helvetica Neue"/>
                <a:cs typeface="Helvetica Neue"/>
                <a:sym typeface="Helvetica Neue"/>
              </a:defRPr>
            </a:lvl9pPr>
          </a:lstStyle>
          <a:p/>
        </p:txBody>
      </p:sp>
      <p:sp>
        <p:nvSpPr>
          <p:cNvPr id="306" name="Google Shape;306;p53"/>
          <p:cNvSpPr txBox="1"/>
          <p:nvPr>
            <p:ph idx="12" type="sldNum"/>
          </p:nvPr>
        </p:nvSpPr>
        <p:spPr>
          <a:xfrm>
            <a:off x="11954104" y="13073061"/>
            <a:ext cx="466500" cy="477600"/>
          </a:xfrm>
          <a:prstGeom prst="rect">
            <a:avLst/>
          </a:prstGeom>
          <a:noFill/>
          <a:ln>
            <a:noFill/>
          </a:ln>
        </p:spPr>
        <p:txBody>
          <a:bodyPr anchorCtr="0" anchor="t" bIns="71400" lIns="71400" spcFirstLastPara="1" rIns="71400" wrap="square" tIns="71400">
            <a:noAutofit/>
          </a:bodyPr>
          <a:lstStyle>
            <a:lvl1pPr indent="0" lvl="0" marL="0" marR="0" algn="ctr">
              <a:lnSpc>
                <a:spcPct val="100000"/>
              </a:lnSpc>
              <a:spcBef>
                <a:spcPts val="0"/>
              </a:spcBef>
              <a:spcAft>
                <a:spcPts val="0"/>
              </a:spcAft>
              <a:buClr>
                <a:srgbClr val="000000"/>
              </a:buClr>
              <a:buSzPts val="2100"/>
              <a:buFont typeface="Helvetica Neue Light"/>
              <a:buNone/>
              <a:defRPr b="0" i="0" sz="2100" u="none" cap="none" strike="noStrike">
                <a:solidFill>
                  <a:srgbClr val="000000"/>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2100"/>
              <a:buFont typeface="Helvetica Neue Light"/>
              <a:buNone/>
              <a:defRPr b="0" i="0" sz="2100" u="none" cap="none" strike="noStrike">
                <a:solidFill>
                  <a:srgbClr val="000000"/>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2100"/>
              <a:buFont typeface="Helvetica Neue Light"/>
              <a:buNone/>
              <a:defRPr b="0" i="0" sz="2100" u="none" cap="none" strike="noStrike">
                <a:solidFill>
                  <a:srgbClr val="000000"/>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2100"/>
              <a:buFont typeface="Helvetica Neue Light"/>
              <a:buNone/>
              <a:defRPr b="0" i="0" sz="2100" u="none" cap="none" strike="noStrike">
                <a:solidFill>
                  <a:srgbClr val="000000"/>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2100"/>
              <a:buFont typeface="Helvetica Neue Light"/>
              <a:buNone/>
              <a:defRPr b="0" i="0" sz="2100" u="none" cap="none" strike="noStrike">
                <a:solidFill>
                  <a:srgbClr val="000000"/>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2100"/>
              <a:buFont typeface="Helvetica Neue Light"/>
              <a:buNone/>
              <a:defRPr b="0" i="0" sz="2100" u="none" cap="none" strike="noStrike">
                <a:solidFill>
                  <a:srgbClr val="000000"/>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2100"/>
              <a:buFont typeface="Helvetica Neue Light"/>
              <a:buNone/>
              <a:defRPr b="0" i="0" sz="2100" u="none" cap="none" strike="noStrike">
                <a:solidFill>
                  <a:srgbClr val="000000"/>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2100"/>
              <a:buFont typeface="Helvetica Neue Light"/>
              <a:buNone/>
              <a:defRPr b="0" i="0" sz="2100" u="none" cap="none" strike="noStrike">
                <a:solidFill>
                  <a:srgbClr val="000000"/>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2100"/>
              <a:buFont typeface="Helvetica Neue Light"/>
              <a:buNone/>
              <a:defRPr b="0" i="0" sz="21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大標題 - 中央" showMasterSp="0">
  <p:cSld name="大標題 - 中央">
    <p:spTree>
      <p:nvGrpSpPr>
        <p:cNvPr id="37" name="Shape 37"/>
        <p:cNvGrpSpPr/>
        <p:nvPr/>
      </p:nvGrpSpPr>
      <p:grpSpPr>
        <a:xfrm>
          <a:off x="0" y="0"/>
          <a:ext cx="0" cy="0"/>
          <a:chOff x="0" y="0"/>
          <a:chExt cx="0" cy="0"/>
        </a:xfrm>
      </p:grpSpPr>
      <p:sp>
        <p:nvSpPr>
          <p:cNvPr id="38" name="Google Shape;38;p6"/>
          <p:cNvSpPr txBox="1"/>
          <p:nvPr>
            <p:ph type="title"/>
          </p:nvPr>
        </p:nvSpPr>
        <p:spPr>
          <a:xfrm>
            <a:off x="2836900" y="7835210"/>
            <a:ext cx="14716126" cy="4643439"/>
          </a:xfrm>
          <a:prstGeom prst="rect">
            <a:avLst/>
          </a:prstGeom>
          <a:noFill/>
          <a:ln>
            <a:noFill/>
          </a:ln>
        </p:spPr>
        <p:txBody>
          <a:bodyPr anchorCtr="0" anchor="t" bIns="71425" lIns="71425" spcFirstLastPara="1" rIns="71425" wrap="square" tIns="71425">
            <a:noAutofit/>
          </a:bodyPr>
          <a:lstStyle>
            <a:lvl1pPr lvl="0" marR="0" algn="l">
              <a:lnSpc>
                <a:spcPct val="100000"/>
              </a:lnSpc>
              <a:spcBef>
                <a:spcPts val="0"/>
              </a:spcBef>
              <a:spcAft>
                <a:spcPts val="0"/>
              </a:spcAft>
              <a:buClr>
                <a:srgbClr val="56BADC"/>
              </a:buClr>
              <a:buSzPts val="11200"/>
              <a:buFont typeface="Arial"/>
              <a:buNone/>
              <a:defRPr b="0" i="0" sz="11200" u="none" cap="none" strike="noStrike">
                <a:solidFill>
                  <a:srgbClr val="56BADC"/>
                </a:solidFill>
                <a:latin typeface="Arial"/>
                <a:ea typeface="Arial"/>
                <a:cs typeface="Arial"/>
                <a:sym typeface="Arial"/>
              </a:defRPr>
            </a:lvl1pPr>
            <a:lvl2pPr lvl="1" marR="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2pPr>
            <a:lvl3pPr lvl="2" marR="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3pPr>
            <a:lvl4pPr lvl="3" marR="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4pPr>
            <a:lvl5pPr lvl="4" marR="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5pPr>
            <a:lvl6pPr lvl="5" marR="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6pPr>
            <a:lvl7pPr lvl="6" marR="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7pPr>
            <a:lvl8pPr lvl="7" marR="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8pPr>
            <a:lvl9pPr lvl="8" marR="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9pPr>
          </a:lstStyle>
          <a:p/>
        </p:txBody>
      </p:sp>
      <p:grpSp>
        <p:nvGrpSpPr>
          <p:cNvPr id="39" name="Google Shape;39;p6"/>
          <p:cNvGrpSpPr/>
          <p:nvPr/>
        </p:nvGrpSpPr>
        <p:grpSpPr>
          <a:xfrm>
            <a:off x="2867659" y="7705366"/>
            <a:ext cx="17391185" cy="46228"/>
            <a:chOff x="0" y="0"/>
            <a:chExt cx="17391183" cy="46227"/>
          </a:xfrm>
        </p:grpSpPr>
        <p:sp>
          <p:nvSpPr>
            <p:cNvPr id="40" name="Google Shape;40;p6"/>
            <p:cNvSpPr/>
            <p:nvPr/>
          </p:nvSpPr>
          <p:spPr>
            <a:xfrm>
              <a:off x="0" y="0"/>
              <a:ext cx="5231804" cy="46227"/>
            </a:xfrm>
            <a:prstGeom prst="rect">
              <a:avLst/>
            </a:prstGeom>
            <a:solidFill>
              <a:srgbClr val="D66962"/>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1" i="0" sz="3200" u="none" cap="none" strike="noStrike">
                <a:solidFill>
                  <a:srgbClr val="000000"/>
                </a:solidFill>
                <a:latin typeface="Helvetica Neue"/>
                <a:ea typeface="Helvetica Neue"/>
                <a:cs typeface="Helvetica Neue"/>
                <a:sym typeface="Helvetica Neue"/>
              </a:endParaRPr>
            </a:p>
          </p:txBody>
        </p:sp>
        <p:sp>
          <p:nvSpPr>
            <p:cNvPr id="41" name="Google Shape;41;p6"/>
            <p:cNvSpPr/>
            <p:nvPr/>
          </p:nvSpPr>
          <p:spPr>
            <a:xfrm>
              <a:off x="5204271" y="0"/>
              <a:ext cx="6982639" cy="46227"/>
            </a:xfrm>
            <a:prstGeom prst="rect">
              <a:avLst/>
            </a:prstGeom>
            <a:solidFill>
              <a:srgbClr val="EFBA57"/>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1" i="0" sz="3200" u="none" cap="none" strike="noStrike">
                <a:solidFill>
                  <a:srgbClr val="000000"/>
                </a:solidFill>
                <a:latin typeface="Helvetica Neue"/>
                <a:ea typeface="Helvetica Neue"/>
                <a:cs typeface="Helvetica Neue"/>
                <a:sym typeface="Helvetica Neue"/>
              </a:endParaRPr>
            </a:p>
          </p:txBody>
        </p:sp>
        <p:sp>
          <p:nvSpPr>
            <p:cNvPr id="42" name="Google Shape;42;p6"/>
            <p:cNvSpPr/>
            <p:nvPr/>
          </p:nvSpPr>
          <p:spPr>
            <a:xfrm>
              <a:off x="12160240" y="0"/>
              <a:ext cx="5230943" cy="46227"/>
            </a:xfrm>
            <a:prstGeom prst="rect">
              <a:avLst/>
            </a:prstGeom>
            <a:solidFill>
              <a:srgbClr val="3068AA"/>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1" i="0" sz="3200" u="none" cap="none" strike="noStrike">
                <a:solidFill>
                  <a:srgbClr val="000000"/>
                </a:solidFill>
                <a:latin typeface="Helvetica Neue"/>
                <a:ea typeface="Helvetica Neue"/>
                <a:cs typeface="Helvetica Neue"/>
                <a:sym typeface="Helvetica Neue"/>
              </a:endParaRPr>
            </a:p>
          </p:txBody>
        </p:sp>
      </p:grpSp>
      <p:sp>
        <p:nvSpPr>
          <p:cNvPr id="43" name="Google Shape;43;p6"/>
          <p:cNvSpPr txBox="1"/>
          <p:nvPr>
            <p:ph idx="1" type="body"/>
          </p:nvPr>
        </p:nvSpPr>
        <p:spPr>
          <a:xfrm>
            <a:off x="2988204" y="6032262"/>
            <a:ext cx="14716126" cy="1589485"/>
          </a:xfrm>
          <a:prstGeom prst="rect">
            <a:avLst/>
          </a:prstGeom>
          <a:noFill/>
          <a:ln>
            <a:noFill/>
          </a:ln>
        </p:spPr>
        <p:txBody>
          <a:bodyPr anchorCtr="0" anchor="t" bIns="71425" lIns="71425" spcFirstLastPara="1" rIns="71425" wrap="square" tIns="71425">
            <a:noAutofit/>
          </a:bodyPr>
          <a:lstStyle>
            <a:lvl1pPr indent="-228600" lvl="0" marL="457200" marR="0" algn="l">
              <a:lnSpc>
                <a:spcPct val="80000"/>
              </a:lnSpc>
              <a:spcBef>
                <a:spcPts val="3200"/>
              </a:spcBef>
              <a:spcAft>
                <a:spcPts val="0"/>
              </a:spcAft>
              <a:buClr>
                <a:srgbClr val="A6AAA9"/>
              </a:buClr>
              <a:buSzPts val="6700"/>
              <a:buFont typeface="Arial"/>
              <a:buNone/>
              <a:defRPr b="0" i="0" sz="6700" u="none" cap="none" strike="noStrike">
                <a:solidFill>
                  <a:srgbClr val="A6AAA9"/>
                </a:solidFill>
                <a:latin typeface="Arial"/>
                <a:ea typeface="Arial"/>
                <a:cs typeface="Arial"/>
                <a:sym typeface="Arial"/>
              </a:defRPr>
            </a:lvl1pPr>
            <a:lvl2pPr indent="-228600" lvl="1" marL="914400" marR="0" algn="l">
              <a:lnSpc>
                <a:spcPct val="80000"/>
              </a:lnSpc>
              <a:spcBef>
                <a:spcPts val="3200"/>
              </a:spcBef>
              <a:spcAft>
                <a:spcPts val="0"/>
              </a:spcAft>
              <a:buClr>
                <a:srgbClr val="A6AAA9"/>
              </a:buClr>
              <a:buSzPts val="6700"/>
              <a:buFont typeface="Arial"/>
              <a:buNone/>
              <a:defRPr b="0" i="0" sz="6700" u="none" cap="none" strike="noStrike">
                <a:solidFill>
                  <a:srgbClr val="A6AAA9"/>
                </a:solidFill>
                <a:latin typeface="Arial"/>
                <a:ea typeface="Arial"/>
                <a:cs typeface="Arial"/>
                <a:sym typeface="Arial"/>
              </a:defRPr>
            </a:lvl2pPr>
            <a:lvl3pPr indent="-228600" lvl="2" marL="1371600" marR="0" algn="l">
              <a:lnSpc>
                <a:spcPct val="80000"/>
              </a:lnSpc>
              <a:spcBef>
                <a:spcPts val="3200"/>
              </a:spcBef>
              <a:spcAft>
                <a:spcPts val="0"/>
              </a:spcAft>
              <a:buClr>
                <a:srgbClr val="A6AAA9"/>
              </a:buClr>
              <a:buSzPts val="6700"/>
              <a:buFont typeface="Arial"/>
              <a:buNone/>
              <a:defRPr b="0" i="0" sz="6700" u="none" cap="none" strike="noStrike">
                <a:solidFill>
                  <a:srgbClr val="A6AAA9"/>
                </a:solidFill>
                <a:latin typeface="Arial"/>
                <a:ea typeface="Arial"/>
                <a:cs typeface="Arial"/>
                <a:sym typeface="Arial"/>
              </a:defRPr>
            </a:lvl3pPr>
            <a:lvl4pPr indent="-228600" lvl="3" marL="1828800" marR="0" algn="l">
              <a:lnSpc>
                <a:spcPct val="80000"/>
              </a:lnSpc>
              <a:spcBef>
                <a:spcPts val="3200"/>
              </a:spcBef>
              <a:spcAft>
                <a:spcPts val="0"/>
              </a:spcAft>
              <a:buClr>
                <a:srgbClr val="A6AAA9"/>
              </a:buClr>
              <a:buSzPts val="6700"/>
              <a:buFont typeface="Arial"/>
              <a:buNone/>
              <a:defRPr b="0" i="0" sz="6700" u="none" cap="none" strike="noStrike">
                <a:solidFill>
                  <a:srgbClr val="A6AAA9"/>
                </a:solidFill>
                <a:latin typeface="Arial"/>
                <a:ea typeface="Arial"/>
                <a:cs typeface="Arial"/>
                <a:sym typeface="Arial"/>
              </a:defRPr>
            </a:lvl4pPr>
            <a:lvl5pPr indent="-228600" lvl="4" marL="2286000" marR="0" algn="l">
              <a:lnSpc>
                <a:spcPct val="80000"/>
              </a:lnSpc>
              <a:spcBef>
                <a:spcPts val="3200"/>
              </a:spcBef>
              <a:spcAft>
                <a:spcPts val="0"/>
              </a:spcAft>
              <a:buClr>
                <a:srgbClr val="A6AAA9"/>
              </a:buClr>
              <a:buSzPts val="6700"/>
              <a:buFont typeface="Arial"/>
              <a:buNone/>
              <a:defRPr b="0" i="0" sz="6700" u="none" cap="none" strike="noStrike">
                <a:solidFill>
                  <a:srgbClr val="A6AAA9"/>
                </a:solidFill>
                <a:latin typeface="Arial"/>
                <a:ea typeface="Arial"/>
                <a:cs typeface="Arial"/>
                <a:sym typeface="Arial"/>
              </a:defRPr>
            </a:lvl5pPr>
            <a:lvl6pPr indent="-633729" lvl="5" marL="2743200" marR="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6pPr>
            <a:lvl7pPr indent="-633729" lvl="6" marL="3200400" marR="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7pPr>
            <a:lvl8pPr indent="-633729" lvl="7" marL="3657600" marR="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8pPr>
            <a:lvl9pPr indent="-633729" lvl="8" marL="4114800" marR="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9pPr>
          </a:lstStyle>
          <a:p/>
        </p:txBody>
      </p:sp>
      <p:pic>
        <p:nvPicPr>
          <p:cNvPr descr="影像" id="44" name="Google Shape;44;p6"/>
          <p:cNvPicPr preferRelativeResize="0"/>
          <p:nvPr/>
        </p:nvPicPr>
        <p:blipFill rotWithShape="1">
          <a:blip r:embed="rId2">
            <a:alphaModFix amt="18337"/>
          </a:blip>
          <a:srcRect b="0" l="0" r="0" t="0"/>
          <a:stretch/>
        </p:blipFill>
        <p:spPr>
          <a:xfrm>
            <a:off x="20350027" y="12985122"/>
            <a:ext cx="3897695" cy="514865"/>
          </a:xfrm>
          <a:prstGeom prst="rect">
            <a:avLst/>
          </a:prstGeom>
          <a:noFill/>
          <a:ln>
            <a:noFill/>
          </a:ln>
        </p:spPr>
      </p:pic>
      <p:sp>
        <p:nvSpPr>
          <p:cNvPr id="45" name="Google Shape;45;p6"/>
          <p:cNvSpPr txBox="1"/>
          <p:nvPr>
            <p:ph idx="12" type="sldNum"/>
          </p:nvPr>
        </p:nvSpPr>
        <p:spPr>
          <a:xfrm>
            <a:off x="11954103" y="13073062"/>
            <a:ext cx="466269" cy="477671"/>
          </a:xfrm>
          <a:prstGeom prst="rect">
            <a:avLst/>
          </a:prstGeom>
          <a:noFill/>
          <a:ln>
            <a:noFill/>
          </a:ln>
        </p:spPr>
        <p:txBody>
          <a:bodyPr anchorCtr="0" anchor="t" bIns="71425" lIns="71425" spcFirstLastPara="1" rIns="71425" wrap="square" tIns="71425">
            <a:noAutofit/>
          </a:bodyPr>
          <a:lstStyle>
            <a:lvl1pPr indent="0" lvl="0" marL="0" marR="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照片 - 水平" showMasterSp="0">
  <p:cSld name="照片 - 水平">
    <p:spTree>
      <p:nvGrpSpPr>
        <p:cNvPr id="307" name="Shape 307"/>
        <p:cNvGrpSpPr/>
        <p:nvPr/>
      </p:nvGrpSpPr>
      <p:grpSpPr>
        <a:xfrm>
          <a:off x="0" y="0"/>
          <a:ext cx="0" cy="0"/>
          <a:chOff x="0" y="0"/>
          <a:chExt cx="0" cy="0"/>
        </a:xfrm>
      </p:grpSpPr>
      <p:sp>
        <p:nvSpPr>
          <p:cNvPr id="308" name="Google Shape;308;p54"/>
          <p:cNvSpPr/>
          <p:nvPr>
            <p:ph idx="2" type="pic"/>
          </p:nvPr>
        </p:nvSpPr>
        <p:spPr>
          <a:xfrm>
            <a:off x="5334000" y="946547"/>
            <a:ext cx="13716000" cy="8304900"/>
          </a:xfrm>
          <a:prstGeom prst="rect">
            <a:avLst/>
          </a:prstGeom>
          <a:noFill/>
          <a:ln>
            <a:noFill/>
          </a:ln>
        </p:spPr>
        <p:txBody>
          <a:bodyPr anchorCtr="0" anchor="t" bIns="45725" lIns="91400" spcFirstLastPara="1" rIns="91400" wrap="square" tIns="45725">
            <a:noAutofit/>
          </a:bodyPr>
          <a:lstStyle>
            <a:lvl1pPr lvl="0" marR="0" rtl="0" algn="l">
              <a:lnSpc>
                <a:spcPct val="100000"/>
              </a:lnSpc>
              <a:spcBef>
                <a:spcPts val="5900"/>
              </a:spcBef>
              <a:spcAft>
                <a:spcPts val="0"/>
              </a:spcAft>
              <a:buClr>
                <a:srgbClr val="000000"/>
              </a:buClr>
              <a:buSzPts val="6400"/>
              <a:buFont typeface="Helvetica Neue"/>
              <a:buChar char="•"/>
              <a:defRPr b="0" i="0" sz="45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5900"/>
              </a:spcBef>
              <a:spcAft>
                <a:spcPts val="0"/>
              </a:spcAft>
              <a:buClr>
                <a:srgbClr val="000000"/>
              </a:buClr>
              <a:buSzPts val="6400"/>
              <a:buFont typeface="Helvetica Neue"/>
              <a:buChar char="•"/>
              <a:defRPr b="0" i="0" sz="45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5900"/>
              </a:spcBef>
              <a:spcAft>
                <a:spcPts val="0"/>
              </a:spcAft>
              <a:buClr>
                <a:srgbClr val="000000"/>
              </a:buClr>
              <a:buSzPts val="6400"/>
              <a:buFont typeface="Helvetica Neue"/>
              <a:buChar char="•"/>
              <a:defRPr b="0" i="0" sz="45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5900"/>
              </a:spcBef>
              <a:spcAft>
                <a:spcPts val="0"/>
              </a:spcAft>
              <a:buClr>
                <a:srgbClr val="000000"/>
              </a:buClr>
              <a:buSzPts val="6400"/>
              <a:buFont typeface="Helvetica Neue"/>
              <a:buChar char="•"/>
              <a:defRPr b="0" i="0" sz="45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5900"/>
              </a:spcBef>
              <a:spcAft>
                <a:spcPts val="0"/>
              </a:spcAft>
              <a:buClr>
                <a:srgbClr val="000000"/>
              </a:buClr>
              <a:buSzPts val="6400"/>
              <a:buFont typeface="Helvetica Neue"/>
              <a:buChar char="•"/>
              <a:defRPr b="0" i="0" sz="45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5900"/>
              </a:spcBef>
              <a:spcAft>
                <a:spcPts val="0"/>
              </a:spcAft>
              <a:buClr>
                <a:srgbClr val="000000"/>
              </a:buClr>
              <a:buSzPts val="6400"/>
              <a:buFont typeface="Helvetica Neue"/>
              <a:buChar char="•"/>
              <a:defRPr b="0" i="0" sz="45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5900"/>
              </a:spcBef>
              <a:spcAft>
                <a:spcPts val="0"/>
              </a:spcAft>
              <a:buClr>
                <a:srgbClr val="000000"/>
              </a:buClr>
              <a:buSzPts val="6400"/>
              <a:buFont typeface="Helvetica Neue"/>
              <a:buChar char="•"/>
              <a:defRPr b="0" i="0" sz="45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5900"/>
              </a:spcBef>
              <a:spcAft>
                <a:spcPts val="0"/>
              </a:spcAft>
              <a:buClr>
                <a:srgbClr val="000000"/>
              </a:buClr>
              <a:buSzPts val="6400"/>
              <a:buFont typeface="Helvetica Neue"/>
              <a:buChar char="•"/>
              <a:defRPr b="0" i="0" sz="45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5900"/>
              </a:spcBef>
              <a:spcAft>
                <a:spcPts val="0"/>
              </a:spcAft>
              <a:buClr>
                <a:srgbClr val="000000"/>
              </a:buClr>
              <a:buSzPts val="6400"/>
              <a:buFont typeface="Helvetica Neue"/>
              <a:buChar char="•"/>
              <a:defRPr b="0" i="0" sz="4500" u="none" cap="none" strike="noStrike">
                <a:solidFill>
                  <a:srgbClr val="000000"/>
                </a:solidFill>
                <a:latin typeface="Helvetica Neue"/>
                <a:ea typeface="Helvetica Neue"/>
                <a:cs typeface="Helvetica Neue"/>
                <a:sym typeface="Helvetica Neue"/>
              </a:defRPr>
            </a:lvl9pPr>
          </a:lstStyle>
          <a:p/>
        </p:txBody>
      </p:sp>
      <p:sp>
        <p:nvSpPr>
          <p:cNvPr id="309" name="Google Shape;309;p54"/>
          <p:cNvSpPr txBox="1"/>
          <p:nvPr>
            <p:ph type="title"/>
          </p:nvPr>
        </p:nvSpPr>
        <p:spPr>
          <a:xfrm>
            <a:off x="4833936" y="9447610"/>
            <a:ext cx="14715900" cy="2000100"/>
          </a:xfrm>
          <a:prstGeom prst="rect">
            <a:avLst/>
          </a:prstGeom>
          <a:noFill/>
          <a:ln>
            <a:noFill/>
          </a:ln>
        </p:spPr>
        <p:txBody>
          <a:bodyPr anchorCtr="0" anchor="b" bIns="71400" lIns="71400" spcFirstLastPara="1" rIns="71400" wrap="square" tIns="71400">
            <a:noAutofit/>
          </a:bodyPr>
          <a:lstStyle>
            <a:lvl1pPr lvl="0" marR="0" algn="l">
              <a:lnSpc>
                <a:spcPct val="100000"/>
              </a:lnSpc>
              <a:spcBef>
                <a:spcPts val="0"/>
              </a:spcBef>
              <a:spcAft>
                <a:spcPts val="0"/>
              </a:spcAft>
              <a:buClr>
                <a:srgbClr val="1A1A1A"/>
              </a:buClr>
              <a:buSzPts val="6900"/>
              <a:buFont typeface="Arial"/>
              <a:buNone/>
              <a:defRPr b="0" i="0" sz="6900" u="none" cap="none" strike="noStrike">
                <a:solidFill>
                  <a:srgbClr val="1A1A1A"/>
                </a:solidFill>
                <a:latin typeface="Arial"/>
                <a:ea typeface="Arial"/>
                <a:cs typeface="Arial"/>
                <a:sym typeface="Arial"/>
              </a:defRPr>
            </a:lvl1pPr>
            <a:lvl2pPr lvl="1" marR="0" algn="l">
              <a:lnSpc>
                <a:spcPct val="100000"/>
              </a:lnSpc>
              <a:spcBef>
                <a:spcPts val="0"/>
              </a:spcBef>
              <a:spcAft>
                <a:spcPts val="0"/>
              </a:spcAft>
              <a:buClr>
                <a:srgbClr val="1A1A1A"/>
              </a:buClr>
              <a:buSzPts val="6900"/>
              <a:buFont typeface="Arial"/>
              <a:buNone/>
              <a:defRPr b="0" i="0" sz="6900" u="none" cap="none" strike="noStrike">
                <a:solidFill>
                  <a:srgbClr val="1A1A1A"/>
                </a:solidFill>
                <a:latin typeface="Arial"/>
                <a:ea typeface="Arial"/>
                <a:cs typeface="Arial"/>
                <a:sym typeface="Arial"/>
              </a:defRPr>
            </a:lvl2pPr>
            <a:lvl3pPr lvl="2" marR="0" algn="l">
              <a:lnSpc>
                <a:spcPct val="100000"/>
              </a:lnSpc>
              <a:spcBef>
                <a:spcPts val="0"/>
              </a:spcBef>
              <a:spcAft>
                <a:spcPts val="0"/>
              </a:spcAft>
              <a:buClr>
                <a:srgbClr val="1A1A1A"/>
              </a:buClr>
              <a:buSzPts val="6900"/>
              <a:buFont typeface="Arial"/>
              <a:buNone/>
              <a:defRPr b="0" i="0" sz="6900" u="none" cap="none" strike="noStrike">
                <a:solidFill>
                  <a:srgbClr val="1A1A1A"/>
                </a:solidFill>
                <a:latin typeface="Arial"/>
                <a:ea typeface="Arial"/>
                <a:cs typeface="Arial"/>
                <a:sym typeface="Arial"/>
              </a:defRPr>
            </a:lvl3pPr>
            <a:lvl4pPr lvl="3" marR="0" algn="l">
              <a:lnSpc>
                <a:spcPct val="100000"/>
              </a:lnSpc>
              <a:spcBef>
                <a:spcPts val="0"/>
              </a:spcBef>
              <a:spcAft>
                <a:spcPts val="0"/>
              </a:spcAft>
              <a:buClr>
                <a:srgbClr val="1A1A1A"/>
              </a:buClr>
              <a:buSzPts val="6900"/>
              <a:buFont typeface="Arial"/>
              <a:buNone/>
              <a:defRPr b="0" i="0" sz="6900" u="none" cap="none" strike="noStrike">
                <a:solidFill>
                  <a:srgbClr val="1A1A1A"/>
                </a:solidFill>
                <a:latin typeface="Arial"/>
                <a:ea typeface="Arial"/>
                <a:cs typeface="Arial"/>
                <a:sym typeface="Arial"/>
              </a:defRPr>
            </a:lvl4pPr>
            <a:lvl5pPr lvl="4" marR="0" algn="l">
              <a:lnSpc>
                <a:spcPct val="100000"/>
              </a:lnSpc>
              <a:spcBef>
                <a:spcPts val="0"/>
              </a:spcBef>
              <a:spcAft>
                <a:spcPts val="0"/>
              </a:spcAft>
              <a:buClr>
                <a:srgbClr val="1A1A1A"/>
              </a:buClr>
              <a:buSzPts val="6900"/>
              <a:buFont typeface="Arial"/>
              <a:buNone/>
              <a:defRPr b="0" i="0" sz="6900" u="none" cap="none" strike="noStrike">
                <a:solidFill>
                  <a:srgbClr val="1A1A1A"/>
                </a:solidFill>
                <a:latin typeface="Arial"/>
                <a:ea typeface="Arial"/>
                <a:cs typeface="Arial"/>
                <a:sym typeface="Arial"/>
              </a:defRPr>
            </a:lvl5pPr>
            <a:lvl6pPr lvl="5" marR="0" algn="l">
              <a:lnSpc>
                <a:spcPct val="100000"/>
              </a:lnSpc>
              <a:spcBef>
                <a:spcPts val="0"/>
              </a:spcBef>
              <a:spcAft>
                <a:spcPts val="0"/>
              </a:spcAft>
              <a:buClr>
                <a:srgbClr val="1A1A1A"/>
              </a:buClr>
              <a:buSzPts val="6900"/>
              <a:buFont typeface="Arial"/>
              <a:buNone/>
              <a:defRPr b="0" i="0" sz="6900" u="none" cap="none" strike="noStrike">
                <a:solidFill>
                  <a:srgbClr val="1A1A1A"/>
                </a:solidFill>
                <a:latin typeface="Arial"/>
                <a:ea typeface="Arial"/>
                <a:cs typeface="Arial"/>
                <a:sym typeface="Arial"/>
              </a:defRPr>
            </a:lvl6pPr>
            <a:lvl7pPr lvl="6" marR="0" algn="l">
              <a:lnSpc>
                <a:spcPct val="100000"/>
              </a:lnSpc>
              <a:spcBef>
                <a:spcPts val="0"/>
              </a:spcBef>
              <a:spcAft>
                <a:spcPts val="0"/>
              </a:spcAft>
              <a:buClr>
                <a:srgbClr val="1A1A1A"/>
              </a:buClr>
              <a:buSzPts val="6900"/>
              <a:buFont typeface="Arial"/>
              <a:buNone/>
              <a:defRPr b="0" i="0" sz="6900" u="none" cap="none" strike="noStrike">
                <a:solidFill>
                  <a:srgbClr val="1A1A1A"/>
                </a:solidFill>
                <a:latin typeface="Arial"/>
                <a:ea typeface="Arial"/>
                <a:cs typeface="Arial"/>
                <a:sym typeface="Arial"/>
              </a:defRPr>
            </a:lvl7pPr>
            <a:lvl8pPr lvl="7" marR="0" algn="l">
              <a:lnSpc>
                <a:spcPct val="100000"/>
              </a:lnSpc>
              <a:spcBef>
                <a:spcPts val="0"/>
              </a:spcBef>
              <a:spcAft>
                <a:spcPts val="0"/>
              </a:spcAft>
              <a:buClr>
                <a:srgbClr val="1A1A1A"/>
              </a:buClr>
              <a:buSzPts val="6900"/>
              <a:buFont typeface="Arial"/>
              <a:buNone/>
              <a:defRPr b="0" i="0" sz="6900" u="none" cap="none" strike="noStrike">
                <a:solidFill>
                  <a:srgbClr val="1A1A1A"/>
                </a:solidFill>
                <a:latin typeface="Arial"/>
                <a:ea typeface="Arial"/>
                <a:cs typeface="Arial"/>
                <a:sym typeface="Arial"/>
              </a:defRPr>
            </a:lvl8pPr>
            <a:lvl9pPr lvl="8" marR="0" algn="l">
              <a:lnSpc>
                <a:spcPct val="100000"/>
              </a:lnSpc>
              <a:spcBef>
                <a:spcPts val="0"/>
              </a:spcBef>
              <a:spcAft>
                <a:spcPts val="0"/>
              </a:spcAft>
              <a:buClr>
                <a:srgbClr val="1A1A1A"/>
              </a:buClr>
              <a:buSzPts val="6900"/>
              <a:buFont typeface="Arial"/>
              <a:buNone/>
              <a:defRPr b="0" i="0" sz="6900" u="none" cap="none" strike="noStrike">
                <a:solidFill>
                  <a:srgbClr val="1A1A1A"/>
                </a:solidFill>
                <a:latin typeface="Arial"/>
                <a:ea typeface="Arial"/>
                <a:cs typeface="Arial"/>
                <a:sym typeface="Arial"/>
              </a:defRPr>
            </a:lvl9pPr>
          </a:lstStyle>
          <a:p/>
        </p:txBody>
      </p:sp>
      <p:sp>
        <p:nvSpPr>
          <p:cNvPr id="310" name="Google Shape;310;p54"/>
          <p:cNvSpPr txBox="1"/>
          <p:nvPr>
            <p:ph idx="1" type="body"/>
          </p:nvPr>
        </p:nvSpPr>
        <p:spPr>
          <a:xfrm>
            <a:off x="4833936" y="11465718"/>
            <a:ext cx="14715900" cy="1589700"/>
          </a:xfrm>
          <a:prstGeom prst="rect">
            <a:avLst/>
          </a:prstGeom>
          <a:noFill/>
          <a:ln>
            <a:noFill/>
          </a:ln>
        </p:spPr>
        <p:txBody>
          <a:bodyPr anchorCtr="0" anchor="t" bIns="71400" lIns="71400" spcFirstLastPara="1" rIns="71400" wrap="square" tIns="71400">
            <a:noAutofit/>
          </a:bodyPr>
          <a:lstStyle>
            <a:lvl1pPr indent="-228600" lvl="0" marL="457200" marR="0" algn="l">
              <a:lnSpc>
                <a:spcPct val="80000"/>
              </a:lnSpc>
              <a:spcBef>
                <a:spcPts val="3200"/>
              </a:spcBef>
              <a:spcAft>
                <a:spcPts val="0"/>
              </a:spcAft>
              <a:buClr>
                <a:srgbClr val="A6AAA9"/>
              </a:buClr>
              <a:buSzPts val="6700"/>
              <a:buFont typeface="Arial"/>
              <a:buNone/>
              <a:defRPr b="0" i="0" sz="6700" u="none" cap="none" strike="noStrike">
                <a:solidFill>
                  <a:srgbClr val="A6AAA9"/>
                </a:solidFill>
                <a:latin typeface="Arial"/>
                <a:ea typeface="Arial"/>
                <a:cs typeface="Arial"/>
                <a:sym typeface="Arial"/>
              </a:defRPr>
            </a:lvl1pPr>
            <a:lvl2pPr indent="-228600" lvl="1" marL="914400" marR="0" algn="l">
              <a:lnSpc>
                <a:spcPct val="80000"/>
              </a:lnSpc>
              <a:spcBef>
                <a:spcPts val="3200"/>
              </a:spcBef>
              <a:spcAft>
                <a:spcPts val="0"/>
              </a:spcAft>
              <a:buClr>
                <a:srgbClr val="A6AAA9"/>
              </a:buClr>
              <a:buSzPts val="6700"/>
              <a:buFont typeface="Arial"/>
              <a:buNone/>
              <a:defRPr b="0" i="0" sz="6700" u="none" cap="none" strike="noStrike">
                <a:solidFill>
                  <a:srgbClr val="A6AAA9"/>
                </a:solidFill>
                <a:latin typeface="Arial"/>
                <a:ea typeface="Arial"/>
                <a:cs typeface="Arial"/>
                <a:sym typeface="Arial"/>
              </a:defRPr>
            </a:lvl2pPr>
            <a:lvl3pPr indent="-228600" lvl="2" marL="1371600" marR="0" algn="l">
              <a:lnSpc>
                <a:spcPct val="80000"/>
              </a:lnSpc>
              <a:spcBef>
                <a:spcPts val="3200"/>
              </a:spcBef>
              <a:spcAft>
                <a:spcPts val="0"/>
              </a:spcAft>
              <a:buClr>
                <a:srgbClr val="A6AAA9"/>
              </a:buClr>
              <a:buSzPts val="6700"/>
              <a:buFont typeface="Arial"/>
              <a:buNone/>
              <a:defRPr b="0" i="0" sz="6700" u="none" cap="none" strike="noStrike">
                <a:solidFill>
                  <a:srgbClr val="A6AAA9"/>
                </a:solidFill>
                <a:latin typeface="Arial"/>
                <a:ea typeface="Arial"/>
                <a:cs typeface="Arial"/>
                <a:sym typeface="Arial"/>
              </a:defRPr>
            </a:lvl3pPr>
            <a:lvl4pPr indent="-228600" lvl="3" marL="1828800" marR="0" algn="l">
              <a:lnSpc>
                <a:spcPct val="80000"/>
              </a:lnSpc>
              <a:spcBef>
                <a:spcPts val="3200"/>
              </a:spcBef>
              <a:spcAft>
                <a:spcPts val="0"/>
              </a:spcAft>
              <a:buClr>
                <a:srgbClr val="A6AAA9"/>
              </a:buClr>
              <a:buSzPts val="6700"/>
              <a:buFont typeface="Arial"/>
              <a:buNone/>
              <a:defRPr b="0" i="0" sz="6700" u="none" cap="none" strike="noStrike">
                <a:solidFill>
                  <a:srgbClr val="A6AAA9"/>
                </a:solidFill>
                <a:latin typeface="Arial"/>
                <a:ea typeface="Arial"/>
                <a:cs typeface="Arial"/>
                <a:sym typeface="Arial"/>
              </a:defRPr>
            </a:lvl4pPr>
            <a:lvl5pPr indent="-228600" lvl="4" marL="2286000" marR="0" algn="l">
              <a:lnSpc>
                <a:spcPct val="80000"/>
              </a:lnSpc>
              <a:spcBef>
                <a:spcPts val="3200"/>
              </a:spcBef>
              <a:spcAft>
                <a:spcPts val="0"/>
              </a:spcAft>
              <a:buClr>
                <a:srgbClr val="A6AAA9"/>
              </a:buClr>
              <a:buSzPts val="6700"/>
              <a:buFont typeface="Arial"/>
              <a:buNone/>
              <a:defRPr b="0" i="0" sz="6700" u="none" cap="none" strike="noStrike">
                <a:solidFill>
                  <a:srgbClr val="A6AAA9"/>
                </a:solidFill>
                <a:latin typeface="Arial"/>
                <a:ea typeface="Arial"/>
                <a:cs typeface="Arial"/>
                <a:sym typeface="Arial"/>
              </a:defRPr>
            </a:lvl5pPr>
            <a:lvl6pPr indent="-635000" lvl="5" marL="2743200" marR="0" algn="l">
              <a:lnSpc>
                <a:spcPct val="100000"/>
              </a:lnSpc>
              <a:spcBef>
                <a:spcPts val="5900"/>
              </a:spcBef>
              <a:spcAft>
                <a:spcPts val="0"/>
              </a:spcAft>
              <a:buClr>
                <a:srgbClr val="000000"/>
              </a:buClr>
              <a:buSzPts val="6400"/>
              <a:buFont typeface="Helvetica Neue"/>
              <a:buChar char="•"/>
              <a:defRPr b="0" i="0" sz="4500" u="none" cap="none" strike="noStrike">
                <a:solidFill>
                  <a:srgbClr val="000000"/>
                </a:solidFill>
                <a:latin typeface="Helvetica Neue"/>
                <a:ea typeface="Helvetica Neue"/>
                <a:cs typeface="Helvetica Neue"/>
                <a:sym typeface="Helvetica Neue"/>
              </a:defRPr>
            </a:lvl6pPr>
            <a:lvl7pPr indent="-635000" lvl="6" marL="3200400" marR="0" algn="l">
              <a:lnSpc>
                <a:spcPct val="100000"/>
              </a:lnSpc>
              <a:spcBef>
                <a:spcPts val="5900"/>
              </a:spcBef>
              <a:spcAft>
                <a:spcPts val="0"/>
              </a:spcAft>
              <a:buClr>
                <a:srgbClr val="000000"/>
              </a:buClr>
              <a:buSzPts val="6400"/>
              <a:buFont typeface="Helvetica Neue"/>
              <a:buChar char="•"/>
              <a:defRPr b="0" i="0" sz="4500" u="none" cap="none" strike="noStrike">
                <a:solidFill>
                  <a:srgbClr val="000000"/>
                </a:solidFill>
                <a:latin typeface="Helvetica Neue"/>
                <a:ea typeface="Helvetica Neue"/>
                <a:cs typeface="Helvetica Neue"/>
                <a:sym typeface="Helvetica Neue"/>
              </a:defRPr>
            </a:lvl7pPr>
            <a:lvl8pPr indent="-635000" lvl="7" marL="3657600" marR="0" algn="l">
              <a:lnSpc>
                <a:spcPct val="100000"/>
              </a:lnSpc>
              <a:spcBef>
                <a:spcPts val="5900"/>
              </a:spcBef>
              <a:spcAft>
                <a:spcPts val="0"/>
              </a:spcAft>
              <a:buClr>
                <a:srgbClr val="000000"/>
              </a:buClr>
              <a:buSzPts val="6400"/>
              <a:buFont typeface="Helvetica Neue"/>
              <a:buChar char="•"/>
              <a:defRPr b="0" i="0" sz="4500" u="none" cap="none" strike="noStrike">
                <a:solidFill>
                  <a:srgbClr val="000000"/>
                </a:solidFill>
                <a:latin typeface="Helvetica Neue"/>
                <a:ea typeface="Helvetica Neue"/>
                <a:cs typeface="Helvetica Neue"/>
                <a:sym typeface="Helvetica Neue"/>
              </a:defRPr>
            </a:lvl8pPr>
            <a:lvl9pPr indent="-635000" lvl="8" marL="4114800" marR="0" algn="l">
              <a:lnSpc>
                <a:spcPct val="100000"/>
              </a:lnSpc>
              <a:spcBef>
                <a:spcPts val="5900"/>
              </a:spcBef>
              <a:spcAft>
                <a:spcPts val="0"/>
              </a:spcAft>
              <a:buClr>
                <a:srgbClr val="000000"/>
              </a:buClr>
              <a:buSzPts val="6400"/>
              <a:buFont typeface="Helvetica Neue"/>
              <a:buChar char="•"/>
              <a:defRPr b="0" i="0" sz="4500" u="none" cap="none" strike="noStrike">
                <a:solidFill>
                  <a:srgbClr val="000000"/>
                </a:solidFill>
                <a:latin typeface="Helvetica Neue"/>
                <a:ea typeface="Helvetica Neue"/>
                <a:cs typeface="Helvetica Neue"/>
                <a:sym typeface="Helvetica Neue"/>
              </a:defRPr>
            </a:lvl9pPr>
          </a:lstStyle>
          <a:p/>
        </p:txBody>
      </p:sp>
      <p:sp>
        <p:nvSpPr>
          <p:cNvPr id="311" name="Google Shape;311;p54"/>
          <p:cNvSpPr txBox="1"/>
          <p:nvPr>
            <p:ph idx="12" type="sldNum"/>
          </p:nvPr>
        </p:nvSpPr>
        <p:spPr>
          <a:xfrm>
            <a:off x="11954104" y="13073061"/>
            <a:ext cx="466500" cy="477600"/>
          </a:xfrm>
          <a:prstGeom prst="rect">
            <a:avLst/>
          </a:prstGeom>
          <a:noFill/>
          <a:ln>
            <a:noFill/>
          </a:ln>
        </p:spPr>
        <p:txBody>
          <a:bodyPr anchorCtr="0" anchor="t" bIns="71400" lIns="71400" spcFirstLastPara="1" rIns="71400" wrap="square" tIns="71400">
            <a:noAutofit/>
          </a:bodyPr>
          <a:lstStyle>
            <a:lvl1pPr indent="0" lvl="0" marL="0" marR="0" algn="ctr">
              <a:lnSpc>
                <a:spcPct val="100000"/>
              </a:lnSpc>
              <a:spcBef>
                <a:spcPts val="0"/>
              </a:spcBef>
              <a:spcAft>
                <a:spcPts val="0"/>
              </a:spcAft>
              <a:buClr>
                <a:srgbClr val="000000"/>
              </a:buClr>
              <a:buSzPts val="2100"/>
              <a:buFont typeface="Helvetica Neue Light"/>
              <a:buNone/>
              <a:defRPr b="0" i="0" sz="2100" u="none" cap="none" strike="noStrike">
                <a:solidFill>
                  <a:srgbClr val="000000"/>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2100"/>
              <a:buFont typeface="Helvetica Neue Light"/>
              <a:buNone/>
              <a:defRPr b="0" i="0" sz="2100" u="none" cap="none" strike="noStrike">
                <a:solidFill>
                  <a:srgbClr val="000000"/>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2100"/>
              <a:buFont typeface="Helvetica Neue Light"/>
              <a:buNone/>
              <a:defRPr b="0" i="0" sz="2100" u="none" cap="none" strike="noStrike">
                <a:solidFill>
                  <a:srgbClr val="000000"/>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2100"/>
              <a:buFont typeface="Helvetica Neue Light"/>
              <a:buNone/>
              <a:defRPr b="0" i="0" sz="2100" u="none" cap="none" strike="noStrike">
                <a:solidFill>
                  <a:srgbClr val="000000"/>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2100"/>
              <a:buFont typeface="Helvetica Neue Light"/>
              <a:buNone/>
              <a:defRPr b="0" i="0" sz="2100" u="none" cap="none" strike="noStrike">
                <a:solidFill>
                  <a:srgbClr val="000000"/>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2100"/>
              <a:buFont typeface="Helvetica Neue Light"/>
              <a:buNone/>
              <a:defRPr b="0" i="0" sz="2100" u="none" cap="none" strike="noStrike">
                <a:solidFill>
                  <a:srgbClr val="000000"/>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2100"/>
              <a:buFont typeface="Helvetica Neue Light"/>
              <a:buNone/>
              <a:defRPr b="0" i="0" sz="2100" u="none" cap="none" strike="noStrike">
                <a:solidFill>
                  <a:srgbClr val="000000"/>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2100"/>
              <a:buFont typeface="Helvetica Neue Light"/>
              <a:buNone/>
              <a:defRPr b="0" i="0" sz="2100" u="none" cap="none" strike="noStrike">
                <a:solidFill>
                  <a:srgbClr val="000000"/>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2100"/>
              <a:buFont typeface="Helvetica Neue Light"/>
              <a:buNone/>
              <a:defRPr b="0" i="0" sz="21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大標題、項目符號與照片" showMasterSp="0">
  <p:cSld name="大標題、項目符號與照片">
    <p:spTree>
      <p:nvGrpSpPr>
        <p:cNvPr id="312" name="Shape 312"/>
        <p:cNvGrpSpPr/>
        <p:nvPr/>
      </p:nvGrpSpPr>
      <p:grpSpPr>
        <a:xfrm>
          <a:off x="0" y="0"/>
          <a:ext cx="0" cy="0"/>
          <a:chOff x="0" y="0"/>
          <a:chExt cx="0" cy="0"/>
        </a:xfrm>
      </p:grpSpPr>
      <p:sp>
        <p:nvSpPr>
          <p:cNvPr id="313" name="Google Shape;313;p55"/>
          <p:cNvSpPr/>
          <p:nvPr>
            <p:ph idx="2" type="pic"/>
          </p:nvPr>
        </p:nvSpPr>
        <p:spPr>
          <a:xfrm>
            <a:off x="12495610" y="3643312"/>
            <a:ext cx="7500900" cy="8840100"/>
          </a:xfrm>
          <a:prstGeom prst="rect">
            <a:avLst/>
          </a:prstGeom>
          <a:noFill/>
          <a:ln>
            <a:noFill/>
          </a:ln>
        </p:spPr>
        <p:txBody>
          <a:bodyPr anchorCtr="0" anchor="t" bIns="45725" lIns="91400" spcFirstLastPara="1" rIns="91400" wrap="square" tIns="45725">
            <a:noAutofit/>
          </a:bodyPr>
          <a:lstStyle>
            <a:lvl1pPr lvl="0" marR="0" rtl="0" algn="l">
              <a:lnSpc>
                <a:spcPct val="100000"/>
              </a:lnSpc>
              <a:spcBef>
                <a:spcPts val="5900"/>
              </a:spcBef>
              <a:spcAft>
                <a:spcPts val="0"/>
              </a:spcAft>
              <a:buClr>
                <a:srgbClr val="000000"/>
              </a:buClr>
              <a:buSzPts val="6400"/>
              <a:buFont typeface="Helvetica Neue"/>
              <a:buChar char="•"/>
              <a:defRPr b="0" i="0" sz="45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5900"/>
              </a:spcBef>
              <a:spcAft>
                <a:spcPts val="0"/>
              </a:spcAft>
              <a:buClr>
                <a:srgbClr val="000000"/>
              </a:buClr>
              <a:buSzPts val="6400"/>
              <a:buFont typeface="Helvetica Neue"/>
              <a:buChar char="•"/>
              <a:defRPr b="0" i="0" sz="45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5900"/>
              </a:spcBef>
              <a:spcAft>
                <a:spcPts val="0"/>
              </a:spcAft>
              <a:buClr>
                <a:srgbClr val="000000"/>
              </a:buClr>
              <a:buSzPts val="6400"/>
              <a:buFont typeface="Helvetica Neue"/>
              <a:buChar char="•"/>
              <a:defRPr b="0" i="0" sz="45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5900"/>
              </a:spcBef>
              <a:spcAft>
                <a:spcPts val="0"/>
              </a:spcAft>
              <a:buClr>
                <a:srgbClr val="000000"/>
              </a:buClr>
              <a:buSzPts val="6400"/>
              <a:buFont typeface="Helvetica Neue"/>
              <a:buChar char="•"/>
              <a:defRPr b="0" i="0" sz="45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5900"/>
              </a:spcBef>
              <a:spcAft>
                <a:spcPts val="0"/>
              </a:spcAft>
              <a:buClr>
                <a:srgbClr val="000000"/>
              </a:buClr>
              <a:buSzPts val="6400"/>
              <a:buFont typeface="Helvetica Neue"/>
              <a:buChar char="•"/>
              <a:defRPr b="0" i="0" sz="45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5900"/>
              </a:spcBef>
              <a:spcAft>
                <a:spcPts val="0"/>
              </a:spcAft>
              <a:buClr>
                <a:srgbClr val="000000"/>
              </a:buClr>
              <a:buSzPts val="6400"/>
              <a:buFont typeface="Helvetica Neue"/>
              <a:buChar char="•"/>
              <a:defRPr b="0" i="0" sz="45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5900"/>
              </a:spcBef>
              <a:spcAft>
                <a:spcPts val="0"/>
              </a:spcAft>
              <a:buClr>
                <a:srgbClr val="000000"/>
              </a:buClr>
              <a:buSzPts val="6400"/>
              <a:buFont typeface="Helvetica Neue"/>
              <a:buChar char="•"/>
              <a:defRPr b="0" i="0" sz="45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5900"/>
              </a:spcBef>
              <a:spcAft>
                <a:spcPts val="0"/>
              </a:spcAft>
              <a:buClr>
                <a:srgbClr val="000000"/>
              </a:buClr>
              <a:buSzPts val="6400"/>
              <a:buFont typeface="Helvetica Neue"/>
              <a:buChar char="•"/>
              <a:defRPr b="0" i="0" sz="45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5900"/>
              </a:spcBef>
              <a:spcAft>
                <a:spcPts val="0"/>
              </a:spcAft>
              <a:buClr>
                <a:srgbClr val="000000"/>
              </a:buClr>
              <a:buSzPts val="6400"/>
              <a:buFont typeface="Helvetica Neue"/>
              <a:buChar char="•"/>
              <a:defRPr b="0" i="0" sz="4500" u="none" cap="none" strike="noStrike">
                <a:solidFill>
                  <a:srgbClr val="000000"/>
                </a:solidFill>
                <a:latin typeface="Helvetica Neue"/>
                <a:ea typeface="Helvetica Neue"/>
                <a:cs typeface="Helvetica Neue"/>
                <a:sym typeface="Helvetica Neue"/>
              </a:defRPr>
            </a:lvl9pPr>
          </a:lstStyle>
          <a:p/>
        </p:txBody>
      </p:sp>
      <p:sp>
        <p:nvSpPr>
          <p:cNvPr id="314" name="Google Shape;314;p55"/>
          <p:cNvSpPr txBox="1"/>
          <p:nvPr>
            <p:ph type="title"/>
          </p:nvPr>
        </p:nvSpPr>
        <p:spPr>
          <a:xfrm>
            <a:off x="4387453" y="357187"/>
            <a:ext cx="15608700" cy="3036000"/>
          </a:xfrm>
          <a:prstGeom prst="rect">
            <a:avLst/>
          </a:prstGeom>
          <a:noFill/>
          <a:ln>
            <a:noFill/>
          </a:ln>
        </p:spPr>
        <p:txBody>
          <a:bodyPr anchorCtr="0" anchor="ctr" bIns="71400" lIns="71400" spcFirstLastPara="1" rIns="71400" wrap="square" tIns="71400">
            <a:noAutofit/>
          </a:bodyPr>
          <a:lstStyle>
            <a:lvl1pPr lvl="0" marR="0" algn="l">
              <a:lnSpc>
                <a:spcPct val="100000"/>
              </a:lnSpc>
              <a:spcBef>
                <a:spcPts val="0"/>
              </a:spcBef>
              <a:spcAft>
                <a:spcPts val="0"/>
              </a:spcAft>
              <a:buClr>
                <a:srgbClr val="1A1A1A"/>
              </a:buClr>
              <a:buSzPts val="6900"/>
              <a:buFont typeface="Arial"/>
              <a:buNone/>
              <a:defRPr b="0" i="0" sz="6900" u="none" cap="none" strike="noStrike">
                <a:solidFill>
                  <a:srgbClr val="1A1A1A"/>
                </a:solidFill>
                <a:latin typeface="Arial"/>
                <a:ea typeface="Arial"/>
                <a:cs typeface="Arial"/>
                <a:sym typeface="Arial"/>
              </a:defRPr>
            </a:lvl1pPr>
            <a:lvl2pPr lvl="1" marR="0" algn="l">
              <a:lnSpc>
                <a:spcPct val="100000"/>
              </a:lnSpc>
              <a:spcBef>
                <a:spcPts val="0"/>
              </a:spcBef>
              <a:spcAft>
                <a:spcPts val="0"/>
              </a:spcAft>
              <a:buClr>
                <a:srgbClr val="1A1A1A"/>
              </a:buClr>
              <a:buSzPts val="6900"/>
              <a:buFont typeface="Arial"/>
              <a:buNone/>
              <a:defRPr b="0" i="0" sz="6900" u="none" cap="none" strike="noStrike">
                <a:solidFill>
                  <a:srgbClr val="1A1A1A"/>
                </a:solidFill>
                <a:latin typeface="Arial"/>
                <a:ea typeface="Arial"/>
                <a:cs typeface="Arial"/>
                <a:sym typeface="Arial"/>
              </a:defRPr>
            </a:lvl2pPr>
            <a:lvl3pPr lvl="2" marR="0" algn="l">
              <a:lnSpc>
                <a:spcPct val="100000"/>
              </a:lnSpc>
              <a:spcBef>
                <a:spcPts val="0"/>
              </a:spcBef>
              <a:spcAft>
                <a:spcPts val="0"/>
              </a:spcAft>
              <a:buClr>
                <a:srgbClr val="1A1A1A"/>
              </a:buClr>
              <a:buSzPts val="6900"/>
              <a:buFont typeface="Arial"/>
              <a:buNone/>
              <a:defRPr b="0" i="0" sz="6900" u="none" cap="none" strike="noStrike">
                <a:solidFill>
                  <a:srgbClr val="1A1A1A"/>
                </a:solidFill>
                <a:latin typeface="Arial"/>
                <a:ea typeface="Arial"/>
                <a:cs typeface="Arial"/>
                <a:sym typeface="Arial"/>
              </a:defRPr>
            </a:lvl3pPr>
            <a:lvl4pPr lvl="3" marR="0" algn="l">
              <a:lnSpc>
                <a:spcPct val="100000"/>
              </a:lnSpc>
              <a:spcBef>
                <a:spcPts val="0"/>
              </a:spcBef>
              <a:spcAft>
                <a:spcPts val="0"/>
              </a:spcAft>
              <a:buClr>
                <a:srgbClr val="1A1A1A"/>
              </a:buClr>
              <a:buSzPts val="6900"/>
              <a:buFont typeface="Arial"/>
              <a:buNone/>
              <a:defRPr b="0" i="0" sz="6900" u="none" cap="none" strike="noStrike">
                <a:solidFill>
                  <a:srgbClr val="1A1A1A"/>
                </a:solidFill>
                <a:latin typeface="Arial"/>
                <a:ea typeface="Arial"/>
                <a:cs typeface="Arial"/>
                <a:sym typeface="Arial"/>
              </a:defRPr>
            </a:lvl4pPr>
            <a:lvl5pPr lvl="4" marR="0" algn="l">
              <a:lnSpc>
                <a:spcPct val="100000"/>
              </a:lnSpc>
              <a:spcBef>
                <a:spcPts val="0"/>
              </a:spcBef>
              <a:spcAft>
                <a:spcPts val="0"/>
              </a:spcAft>
              <a:buClr>
                <a:srgbClr val="1A1A1A"/>
              </a:buClr>
              <a:buSzPts val="6900"/>
              <a:buFont typeface="Arial"/>
              <a:buNone/>
              <a:defRPr b="0" i="0" sz="6900" u="none" cap="none" strike="noStrike">
                <a:solidFill>
                  <a:srgbClr val="1A1A1A"/>
                </a:solidFill>
                <a:latin typeface="Arial"/>
                <a:ea typeface="Arial"/>
                <a:cs typeface="Arial"/>
                <a:sym typeface="Arial"/>
              </a:defRPr>
            </a:lvl5pPr>
            <a:lvl6pPr lvl="5" marR="0" algn="l">
              <a:lnSpc>
                <a:spcPct val="100000"/>
              </a:lnSpc>
              <a:spcBef>
                <a:spcPts val="0"/>
              </a:spcBef>
              <a:spcAft>
                <a:spcPts val="0"/>
              </a:spcAft>
              <a:buClr>
                <a:srgbClr val="1A1A1A"/>
              </a:buClr>
              <a:buSzPts val="6900"/>
              <a:buFont typeface="Arial"/>
              <a:buNone/>
              <a:defRPr b="0" i="0" sz="6900" u="none" cap="none" strike="noStrike">
                <a:solidFill>
                  <a:srgbClr val="1A1A1A"/>
                </a:solidFill>
                <a:latin typeface="Arial"/>
                <a:ea typeface="Arial"/>
                <a:cs typeface="Arial"/>
                <a:sym typeface="Arial"/>
              </a:defRPr>
            </a:lvl6pPr>
            <a:lvl7pPr lvl="6" marR="0" algn="l">
              <a:lnSpc>
                <a:spcPct val="100000"/>
              </a:lnSpc>
              <a:spcBef>
                <a:spcPts val="0"/>
              </a:spcBef>
              <a:spcAft>
                <a:spcPts val="0"/>
              </a:spcAft>
              <a:buClr>
                <a:srgbClr val="1A1A1A"/>
              </a:buClr>
              <a:buSzPts val="6900"/>
              <a:buFont typeface="Arial"/>
              <a:buNone/>
              <a:defRPr b="0" i="0" sz="6900" u="none" cap="none" strike="noStrike">
                <a:solidFill>
                  <a:srgbClr val="1A1A1A"/>
                </a:solidFill>
                <a:latin typeface="Arial"/>
                <a:ea typeface="Arial"/>
                <a:cs typeface="Arial"/>
                <a:sym typeface="Arial"/>
              </a:defRPr>
            </a:lvl7pPr>
            <a:lvl8pPr lvl="7" marR="0" algn="l">
              <a:lnSpc>
                <a:spcPct val="100000"/>
              </a:lnSpc>
              <a:spcBef>
                <a:spcPts val="0"/>
              </a:spcBef>
              <a:spcAft>
                <a:spcPts val="0"/>
              </a:spcAft>
              <a:buClr>
                <a:srgbClr val="1A1A1A"/>
              </a:buClr>
              <a:buSzPts val="6900"/>
              <a:buFont typeface="Arial"/>
              <a:buNone/>
              <a:defRPr b="0" i="0" sz="6900" u="none" cap="none" strike="noStrike">
                <a:solidFill>
                  <a:srgbClr val="1A1A1A"/>
                </a:solidFill>
                <a:latin typeface="Arial"/>
                <a:ea typeface="Arial"/>
                <a:cs typeface="Arial"/>
                <a:sym typeface="Arial"/>
              </a:defRPr>
            </a:lvl8pPr>
            <a:lvl9pPr lvl="8" marR="0" algn="l">
              <a:lnSpc>
                <a:spcPct val="100000"/>
              </a:lnSpc>
              <a:spcBef>
                <a:spcPts val="0"/>
              </a:spcBef>
              <a:spcAft>
                <a:spcPts val="0"/>
              </a:spcAft>
              <a:buClr>
                <a:srgbClr val="1A1A1A"/>
              </a:buClr>
              <a:buSzPts val="6900"/>
              <a:buFont typeface="Arial"/>
              <a:buNone/>
              <a:defRPr b="0" i="0" sz="6900" u="none" cap="none" strike="noStrike">
                <a:solidFill>
                  <a:srgbClr val="1A1A1A"/>
                </a:solidFill>
                <a:latin typeface="Arial"/>
                <a:ea typeface="Arial"/>
                <a:cs typeface="Arial"/>
                <a:sym typeface="Arial"/>
              </a:defRPr>
            </a:lvl9pPr>
          </a:lstStyle>
          <a:p/>
        </p:txBody>
      </p:sp>
      <p:sp>
        <p:nvSpPr>
          <p:cNvPr id="315" name="Google Shape;315;p55"/>
          <p:cNvSpPr txBox="1"/>
          <p:nvPr>
            <p:ph idx="1" type="body"/>
          </p:nvPr>
        </p:nvSpPr>
        <p:spPr>
          <a:xfrm>
            <a:off x="4387453" y="3643312"/>
            <a:ext cx="7500900" cy="8840100"/>
          </a:xfrm>
          <a:prstGeom prst="rect">
            <a:avLst/>
          </a:prstGeom>
          <a:noFill/>
          <a:ln>
            <a:noFill/>
          </a:ln>
        </p:spPr>
        <p:txBody>
          <a:bodyPr anchorCtr="0" anchor="ctr" bIns="71400" lIns="71400" spcFirstLastPara="1" rIns="71400" wrap="square" tIns="71400">
            <a:noAutofit/>
          </a:bodyPr>
          <a:lstStyle>
            <a:lvl1pPr indent="-584200" lvl="0" marL="457200" marR="0" algn="l">
              <a:lnSpc>
                <a:spcPct val="100000"/>
              </a:lnSpc>
              <a:spcBef>
                <a:spcPts val="4500"/>
              </a:spcBef>
              <a:spcAft>
                <a:spcPts val="0"/>
              </a:spcAft>
              <a:buClr>
                <a:srgbClr val="000000"/>
              </a:buClr>
              <a:buSzPts val="5600"/>
              <a:buFont typeface="Helvetica Neue"/>
              <a:buChar char="•"/>
              <a:defRPr b="0" i="0" sz="3700" u="none" cap="none" strike="noStrike">
                <a:solidFill>
                  <a:srgbClr val="000000"/>
                </a:solidFill>
                <a:latin typeface="Helvetica Neue"/>
                <a:ea typeface="Helvetica Neue"/>
                <a:cs typeface="Helvetica Neue"/>
                <a:sym typeface="Helvetica Neue"/>
              </a:defRPr>
            </a:lvl1pPr>
            <a:lvl2pPr indent="-584200" lvl="1" marL="914400" marR="0" algn="l">
              <a:lnSpc>
                <a:spcPct val="100000"/>
              </a:lnSpc>
              <a:spcBef>
                <a:spcPts val="4500"/>
              </a:spcBef>
              <a:spcAft>
                <a:spcPts val="0"/>
              </a:spcAft>
              <a:buClr>
                <a:srgbClr val="000000"/>
              </a:buClr>
              <a:buSzPts val="5600"/>
              <a:buFont typeface="Helvetica Neue"/>
              <a:buChar char="•"/>
              <a:defRPr b="0" i="0" sz="3700" u="none" cap="none" strike="noStrike">
                <a:solidFill>
                  <a:srgbClr val="000000"/>
                </a:solidFill>
                <a:latin typeface="Helvetica Neue"/>
                <a:ea typeface="Helvetica Neue"/>
                <a:cs typeface="Helvetica Neue"/>
                <a:sym typeface="Helvetica Neue"/>
              </a:defRPr>
            </a:lvl2pPr>
            <a:lvl3pPr indent="-584200" lvl="2" marL="1371600" marR="0" algn="l">
              <a:lnSpc>
                <a:spcPct val="100000"/>
              </a:lnSpc>
              <a:spcBef>
                <a:spcPts val="4500"/>
              </a:spcBef>
              <a:spcAft>
                <a:spcPts val="0"/>
              </a:spcAft>
              <a:buClr>
                <a:srgbClr val="000000"/>
              </a:buClr>
              <a:buSzPts val="5600"/>
              <a:buFont typeface="Helvetica Neue"/>
              <a:buChar char="•"/>
              <a:defRPr b="0" i="0" sz="3700" u="none" cap="none" strike="noStrike">
                <a:solidFill>
                  <a:srgbClr val="000000"/>
                </a:solidFill>
                <a:latin typeface="Helvetica Neue"/>
                <a:ea typeface="Helvetica Neue"/>
                <a:cs typeface="Helvetica Neue"/>
                <a:sym typeface="Helvetica Neue"/>
              </a:defRPr>
            </a:lvl3pPr>
            <a:lvl4pPr indent="-584200" lvl="3" marL="1828800" marR="0" algn="l">
              <a:lnSpc>
                <a:spcPct val="100000"/>
              </a:lnSpc>
              <a:spcBef>
                <a:spcPts val="4500"/>
              </a:spcBef>
              <a:spcAft>
                <a:spcPts val="0"/>
              </a:spcAft>
              <a:buClr>
                <a:srgbClr val="000000"/>
              </a:buClr>
              <a:buSzPts val="5600"/>
              <a:buFont typeface="Helvetica Neue"/>
              <a:buChar char="•"/>
              <a:defRPr b="0" i="0" sz="3700" u="none" cap="none" strike="noStrike">
                <a:solidFill>
                  <a:srgbClr val="000000"/>
                </a:solidFill>
                <a:latin typeface="Helvetica Neue"/>
                <a:ea typeface="Helvetica Neue"/>
                <a:cs typeface="Helvetica Neue"/>
                <a:sym typeface="Helvetica Neue"/>
              </a:defRPr>
            </a:lvl4pPr>
            <a:lvl5pPr indent="-584200" lvl="4" marL="2286000" marR="0" algn="l">
              <a:lnSpc>
                <a:spcPct val="100000"/>
              </a:lnSpc>
              <a:spcBef>
                <a:spcPts val="4500"/>
              </a:spcBef>
              <a:spcAft>
                <a:spcPts val="0"/>
              </a:spcAft>
              <a:buClr>
                <a:srgbClr val="000000"/>
              </a:buClr>
              <a:buSzPts val="5600"/>
              <a:buFont typeface="Helvetica Neue"/>
              <a:buChar char="•"/>
              <a:defRPr b="0" i="0" sz="3700" u="none" cap="none" strike="noStrike">
                <a:solidFill>
                  <a:srgbClr val="000000"/>
                </a:solidFill>
                <a:latin typeface="Helvetica Neue"/>
                <a:ea typeface="Helvetica Neue"/>
                <a:cs typeface="Helvetica Neue"/>
                <a:sym typeface="Helvetica Neue"/>
              </a:defRPr>
            </a:lvl5pPr>
            <a:lvl6pPr indent="-635000" lvl="5" marL="2743200" marR="0" algn="l">
              <a:lnSpc>
                <a:spcPct val="100000"/>
              </a:lnSpc>
              <a:spcBef>
                <a:spcPts val="5900"/>
              </a:spcBef>
              <a:spcAft>
                <a:spcPts val="0"/>
              </a:spcAft>
              <a:buClr>
                <a:srgbClr val="000000"/>
              </a:buClr>
              <a:buSzPts val="6400"/>
              <a:buFont typeface="Helvetica Neue"/>
              <a:buChar char="•"/>
              <a:defRPr b="0" i="0" sz="4500" u="none" cap="none" strike="noStrike">
                <a:solidFill>
                  <a:srgbClr val="000000"/>
                </a:solidFill>
                <a:latin typeface="Helvetica Neue"/>
                <a:ea typeface="Helvetica Neue"/>
                <a:cs typeface="Helvetica Neue"/>
                <a:sym typeface="Helvetica Neue"/>
              </a:defRPr>
            </a:lvl6pPr>
            <a:lvl7pPr indent="-635000" lvl="6" marL="3200400" marR="0" algn="l">
              <a:lnSpc>
                <a:spcPct val="100000"/>
              </a:lnSpc>
              <a:spcBef>
                <a:spcPts val="5900"/>
              </a:spcBef>
              <a:spcAft>
                <a:spcPts val="0"/>
              </a:spcAft>
              <a:buClr>
                <a:srgbClr val="000000"/>
              </a:buClr>
              <a:buSzPts val="6400"/>
              <a:buFont typeface="Helvetica Neue"/>
              <a:buChar char="•"/>
              <a:defRPr b="0" i="0" sz="4500" u="none" cap="none" strike="noStrike">
                <a:solidFill>
                  <a:srgbClr val="000000"/>
                </a:solidFill>
                <a:latin typeface="Helvetica Neue"/>
                <a:ea typeface="Helvetica Neue"/>
                <a:cs typeface="Helvetica Neue"/>
                <a:sym typeface="Helvetica Neue"/>
              </a:defRPr>
            </a:lvl7pPr>
            <a:lvl8pPr indent="-635000" lvl="7" marL="3657600" marR="0" algn="l">
              <a:lnSpc>
                <a:spcPct val="100000"/>
              </a:lnSpc>
              <a:spcBef>
                <a:spcPts val="5900"/>
              </a:spcBef>
              <a:spcAft>
                <a:spcPts val="0"/>
              </a:spcAft>
              <a:buClr>
                <a:srgbClr val="000000"/>
              </a:buClr>
              <a:buSzPts val="6400"/>
              <a:buFont typeface="Helvetica Neue"/>
              <a:buChar char="•"/>
              <a:defRPr b="0" i="0" sz="4500" u="none" cap="none" strike="noStrike">
                <a:solidFill>
                  <a:srgbClr val="000000"/>
                </a:solidFill>
                <a:latin typeface="Helvetica Neue"/>
                <a:ea typeface="Helvetica Neue"/>
                <a:cs typeface="Helvetica Neue"/>
                <a:sym typeface="Helvetica Neue"/>
              </a:defRPr>
            </a:lvl8pPr>
            <a:lvl9pPr indent="-635000" lvl="8" marL="4114800" marR="0" algn="l">
              <a:lnSpc>
                <a:spcPct val="100000"/>
              </a:lnSpc>
              <a:spcBef>
                <a:spcPts val="5900"/>
              </a:spcBef>
              <a:spcAft>
                <a:spcPts val="0"/>
              </a:spcAft>
              <a:buClr>
                <a:srgbClr val="000000"/>
              </a:buClr>
              <a:buSzPts val="6400"/>
              <a:buFont typeface="Helvetica Neue"/>
              <a:buChar char="•"/>
              <a:defRPr b="0" i="0" sz="4500" u="none" cap="none" strike="noStrike">
                <a:solidFill>
                  <a:srgbClr val="000000"/>
                </a:solidFill>
                <a:latin typeface="Helvetica Neue"/>
                <a:ea typeface="Helvetica Neue"/>
                <a:cs typeface="Helvetica Neue"/>
                <a:sym typeface="Helvetica Neue"/>
              </a:defRPr>
            </a:lvl9pPr>
          </a:lstStyle>
          <a:p/>
        </p:txBody>
      </p:sp>
      <p:sp>
        <p:nvSpPr>
          <p:cNvPr id="316" name="Google Shape;316;p55"/>
          <p:cNvSpPr txBox="1"/>
          <p:nvPr>
            <p:ph idx="12" type="sldNum"/>
          </p:nvPr>
        </p:nvSpPr>
        <p:spPr>
          <a:xfrm>
            <a:off x="11954104" y="13073061"/>
            <a:ext cx="466500" cy="472800"/>
          </a:xfrm>
          <a:prstGeom prst="rect">
            <a:avLst/>
          </a:prstGeom>
          <a:noFill/>
          <a:ln>
            <a:noFill/>
          </a:ln>
        </p:spPr>
        <p:txBody>
          <a:bodyPr anchorCtr="0" anchor="t" bIns="71400" lIns="71400" spcFirstLastPara="1" rIns="71400" wrap="square" tIns="71400">
            <a:noAutofit/>
          </a:bodyPr>
          <a:lstStyle>
            <a:lvl1pPr indent="0" lvl="0" marL="0" marR="0" algn="ctr">
              <a:lnSpc>
                <a:spcPct val="100000"/>
              </a:lnSpc>
              <a:spcBef>
                <a:spcPts val="0"/>
              </a:spcBef>
              <a:spcAft>
                <a:spcPts val="0"/>
              </a:spcAft>
              <a:buClr>
                <a:srgbClr val="000000"/>
              </a:buClr>
              <a:buSzPts val="2100"/>
              <a:buFont typeface="Helvetica Neue Light"/>
              <a:buNone/>
              <a:defRPr b="0" i="0" sz="2100" u="none" cap="none" strike="noStrike">
                <a:solidFill>
                  <a:srgbClr val="000000"/>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2100"/>
              <a:buFont typeface="Helvetica Neue Light"/>
              <a:buNone/>
              <a:defRPr b="0" i="0" sz="2100" u="none" cap="none" strike="noStrike">
                <a:solidFill>
                  <a:srgbClr val="000000"/>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2100"/>
              <a:buFont typeface="Helvetica Neue Light"/>
              <a:buNone/>
              <a:defRPr b="0" i="0" sz="2100" u="none" cap="none" strike="noStrike">
                <a:solidFill>
                  <a:srgbClr val="000000"/>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2100"/>
              <a:buFont typeface="Helvetica Neue Light"/>
              <a:buNone/>
              <a:defRPr b="0" i="0" sz="2100" u="none" cap="none" strike="noStrike">
                <a:solidFill>
                  <a:srgbClr val="000000"/>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2100"/>
              <a:buFont typeface="Helvetica Neue Light"/>
              <a:buNone/>
              <a:defRPr b="0" i="0" sz="2100" u="none" cap="none" strike="noStrike">
                <a:solidFill>
                  <a:srgbClr val="000000"/>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2100"/>
              <a:buFont typeface="Helvetica Neue Light"/>
              <a:buNone/>
              <a:defRPr b="0" i="0" sz="2100" u="none" cap="none" strike="noStrike">
                <a:solidFill>
                  <a:srgbClr val="000000"/>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2100"/>
              <a:buFont typeface="Helvetica Neue Light"/>
              <a:buNone/>
              <a:defRPr b="0" i="0" sz="2100" u="none" cap="none" strike="noStrike">
                <a:solidFill>
                  <a:srgbClr val="000000"/>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2100"/>
              <a:buFont typeface="Helvetica Neue Light"/>
              <a:buNone/>
              <a:defRPr b="0" i="0" sz="2100" u="none" cap="none" strike="noStrike">
                <a:solidFill>
                  <a:srgbClr val="000000"/>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2100"/>
              <a:buFont typeface="Helvetica Neue Light"/>
              <a:buNone/>
              <a:defRPr b="0" i="0" sz="21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照片 - 一頁三張" showMasterSp="0">
  <p:cSld name="照片 - 一頁三張">
    <p:spTree>
      <p:nvGrpSpPr>
        <p:cNvPr id="317" name="Shape 317"/>
        <p:cNvGrpSpPr/>
        <p:nvPr/>
      </p:nvGrpSpPr>
      <p:grpSpPr>
        <a:xfrm>
          <a:off x="0" y="0"/>
          <a:ext cx="0" cy="0"/>
          <a:chOff x="0" y="0"/>
          <a:chExt cx="0" cy="0"/>
        </a:xfrm>
      </p:grpSpPr>
      <p:sp>
        <p:nvSpPr>
          <p:cNvPr id="318" name="Google Shape;318;p56"/>
          <p:cNvSpPr/>
          <p:nvPr>
            <p:ph idx="2" type="pic"/>
          </p:nvPr>
        </p:nvSpPr>
        <p:spPr>
          <a:xfrm>
            <a:off x="12495610" y="7161610"/>
            <a:ext cx="7500900" cy="5304000"/>
          </a:xfrm>
          <a:prstGeom prst="rect">
            <a:avLst/>
          </a:prstGeom>
          <a:noFill/>
          <a:ln>
            <a:noFill/>
          </a:ln>
        </p:spPr>
        <p:txBody>
          <a:bodyPr anchorCtr="0" anchor="t" bIns="45725" lIns="91400" spcFirstLastPara="1" rIns="91400" wrap="square" tIns="45725">
            <a:noAutofit/>
          </a:bodyPr>
          <a:lstStyle>
            <a:lvl1pPr lvl="0" marR="0" rtl="0" algn="l">
              <a:lnSpc>
                <a:spcPct val="100000"/>
              </a:lnSpc>
              <a:spcBef>
                <a:spcPts val="5900"/>
              </a:spcBef>
              <a:spcAft>
                <a:spcPts val="0"/>
              </a:spcAft>
              <a:buClr>
                <a:srgbClr val="000000"/>
              </a:buClr>
              <a:buSzPts val="6400"/>
              <a:buFont typeface="Helvetica Neue"/>
              <a:buChar char="•"/>
              <a:defRPr b="0" i="0" sz="45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5900"/>
              </a:spcBef>
              <a:spcAft>
                <a:spcPts val="0"/>
              </a:spcAft>
              <a:buClr>
                <a:srgbClr val="000000"/>
              </a:buClr>
              <a:buSzPts val="6400"/>
              <a:buFont typeface="Helvetica Neue"/>
              <a:buChar char="•"/>
              <a:defRPr b="0" i="0" sz="45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5900"/>
              </a:spcBef>
              <a:spcAft>
                <a:spcPts val="0"/>
              </a:spcAft>
              <a:buClr>
                <a:srgbClr val="000000"/>
              </a:buClr>
              <a:buSzPts val="6400"/>
              <a:buFont typeface="Helvetica Neue"/>
              <a:buChar char="•"/>
              <a:defRPr b="0" i="0" sz="45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5900"/>
              </a:spcBef>
              <a:spcAft>
                <a:spcPts val="0"/>
              </a:spcAft>
              <a:buClr>
                <a:srgbClr val="000000"/>
              </a:buClr>
              <a:buSzPts val="6400"/>
              <a:buFont typeface="Helvetica Neue"/>
              <a:buChar char="•"/>
              <a:defRPr b="0" i="0" sz="45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5900"/>
              </a:spcBef>
              <a:spcAft>
                <a:spcPts val="0"/>
              </a:spcAft>
              <a:buClr>
                <a:srgbClr val="000000"/>
              </a:buClr>
              <a:buSzPts val="6400"/>
              <a:buFont typeface="Helvetica Neue"/>
              <a:buChar char="•"/>
              <a:defRPr b="0" i="0" sz="45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5900"/>
              </a:spcBef>
              <a:spcAft>
                <a:spcPts val="0"/>
              </a:spcAft>
              <a:buClr>
                <a:srgbClr val="000000"/>
              </a:buClr>
              <a:buSzPts val="6400"/>
              <a:buFont typeface="Helvetica Neue"/>
              <a:buChar char="•"/>
              <a:defRPr b="0" i="0" sz="45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5900"/>
              </a:spcBef>
              <a:spcAft>
                <a:spcPts val="0"/>
              </a:spcAft>
              <a:buClr>
                <a:srgbClr val="000000"/>
              </a:buClr>
              <a:buSzPts val="6400"/>
              <a:buFont typeface="Helvetica Neue"/>
              <a:buChar char="•"/>
              <a:defRPr b="0" i="0" sz="45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5900"/>
              </a:spcBef>
              <a:spcAft>
                <a:spcPts val="0"/>
              </a:spcAft>
              <a:buClr>
                <a:srgbClr val="000000"/>
              </a:buClr>
              <a:buSzPts val="6400"/>
              <a:buFont typeface="Helvetica Neue"/>
              <a:buChar char="•"/>
              <a:defRPr b="0" i="0" sz="45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5900"/>
              </a:spcBef>
              <a:spcAft>
                <a:spcPts val="0"/>
              </a:spcAft>
              <a:buClr>
                <a:srgbClr val="000000"/>
              </a:buClr>
              <a:buSzPts val="6400"/>
              <a:buFont typeface="Helvetica Neue"/>
              <a:buChar char="•"/>
              <a:defRPr b="0" i="0" sz="4500" u="none" cap="none" strike="noStrike">
                <a:solidFill>
                  <a:srgbClr val="000000"/>
                </a:solidFill>
                <a:latin typeface="Helvetica Neue"/>
                <a:ea typeface="Helvetica Neue"/>
                <a:cs typeface="Helvetica Neue"/>
                <a:sym typeface="Helvetica Neue"/>
              </a:defRPr>
            </a:lvl9pPr>
          </a:lstStyle>
          <a:p/>
        </p:txBody>
      </p:sp>
      <p:sp>
        <p:nvSpPr>
          <p:cNvPr id="319" name="Google Shape;319;p56"/>
          <p:cNvSpPr/>
          <p:nvPr>
            <p:ph idx="3" type="pic"/>
          </p:nvPr>
        </p:nvSpPr>
        <p:spPr>
          <a:xfrm>
            <a:off x="12495610" y="1250155"/>
            <a:ext cx="7500900" cy="5304000"/>
          </a:xfrm>
          <a:prstGeom prst="rect">
            <a:avLst/>
          </a:prstGeom>
          <a:noFill/>
          <a:ln>
            <a:noFill/>
          </a:ln>
        </p:spPr>
        <p:txBody>
          <a:bodyPr anchorCtr="0" anchor="t" bIns="45725" lIns="91400" spcFirstLastPara="1" rIns="91400" wrap="square" tIns="45725">
            <a:noAutofit/>
          </a:bodyPr>
          <a:lstStyle>
            <a:lvl1pPr lvl="0" marR="0" rtl="0" algn="l">
              <a:lnSpc>
                <a:spcPct val="100000"/>
              </a:lnSpc>
              <a:spcBef>
                <a:spcPts val="5900"/>
              </a:spcBef>
              <a:spcAft>
                <a:spcPts val="0"/>
              </a:spcAft>
              <a:buClr>
                <a:srgbClr val="000000"/>
              </a:buClr>
              <a:buSzPts val="6400"/>
              <a:buFont typeface="Helvetica Neue"/>
              <a:buChar char="•"/>
              <a:defRPr b="0" i="0" sz="45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5900"/>
              </a:spcBef>
              <a:spcAft>
                <a:spcPts val="0"/>
              </a:spcAft>
              <a:buClr>
                <a:srgbClr val="000000"/>
              </a:buClr>
              <a:buSzPts val="6400"/>
              <a:buFont typeface="Helvetica Neue"/>
              <a:buChar char="•"/>
              <a:defRPr b="0" i="0" sz="45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5900"/>
              </a:spcBef>
              <a:spcAft>
                <a:spcPts val="0"/>
              </a:spcAft>
              <a:buClr>
                <a:srgbClr val="000000"/>
              </a:buClr>
              <a:buSzPts val="6400"/>
              <a:buFont typeface="Helvetica Neue"/>
              <a:buChar char="•"/>
              <a:defRPr b="0" i="0" sz="45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5900"/>
              </a:spcBef>
              <a:spcAft>
                <a:spcPts val="0"/>
              </a:spcAft>
              <a:buClr>
                <a:srgbClr val="000000"/>
              </a:buClr>
              <a:buSzPts val="6400"/>
              <a:buFont typeface="Helvetica Neue"/>
              <a:buChar char="•"/>
              <a:defRPr b="0" i="0" sz="45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5900"/>
              </a:spcBef>
              <a:spcAft>
                <a:spcPts val="0"/>
              </a:spcAft>
              <a:buClr>
                <a:srgbClr val="000000"/>
              </a:buClr>
              <a:buSzPts val="6400"/>
              <a:buFont typeface="Helvetica Neue"/>
              <a:buChar char="•"/>
              <a:defRPr b="0" i="0" sz="45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5900"/>
              </a:spcBef>
              <a:spcAft>
                <a:spcPts val="0"/>
              </a:spcAft>
              <a:buClr>
                <a:srgbClr val="000000"/>
              </a:buClr>
              <a:buSzPts val="6400"/>
              <a:buFont typeface="Helvetica Neue"/>
              <a:buChar char="•"/>
              <a:defRPr b="0" i="0" sz="45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5900"/>
              </a:spcBef>
              <a:spcAft>
                <a:spcPts val="0"/>
              </a:spcAft>
              <a:buClr>
                <a:srgbClr val="000000"/>
              </a:buClr>
              <a:buSzPts val="6400"/>
              <a:buFont typeface="Helvetica Neue"/>
              <a:buChar char="•"/>
              <a:defRPr b="0" i="0" sz="45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5900"/>
              </a:spcBef>
              <a:spcAft>
                <a:spcPts val="0"/>
              </a:spcAft>
              <a:buClr>
                <a:srgbClr val="000000"/>
              </a:buClr>
              <a:buSzPts val="6400"/>
              <a:buFont typeface="Helvetica Neue"/>
              <a:buChar char="•"/>
              <a:defRPr b="0" i="0" sz="45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5900"/>
              </a:spcBef>
              <a:spcAft>
                <a:spcPts val="0"/>
              </a:spcAft>
              <a:buClr>
                <a:srgbClr val="000000"/>
              </a:buClr>
              <a:buSzPts val="6400"/>
              <a:buFont typeface="Helvetica Neue"/>
              <a:buChar char="•"/>
              <a:defRPr b="0" i="0" sz="4500" u="none" cap="none" strike="noStrike">
                <a:solidFill>
                  <a:srgbClr val="000000"/>
                </a:solidFill>
                <a:latin typeface="Helvetica Neue"/>
                <a:ea typeface="Helvetica Neue"/>
                <a:cs typeface="Helvetica Neue"/>
                <a:sym typeface="Helvetica Neue"/>
              </a:defRPr>
            </a:lvl9pPr>
          </a:lstStyle>
          <a:p/>
        </p:txBody>
      </p:sp>
      <p:sp>
        <p:nvSpPr>
          <p:cNvPr id="320" name="Google Shape;320;p56"/>
          <p:cNvSpPr/>
          <p:nvPr>
            <p:ph idx="4" type="pic"/>
          </p:nvPr>
        </p:nvSpPr>
        <p:spPr>
          <a:xfrm>
            <a:off x="4387453" y="1250155"/>
            <a:ext cx="7500900" cy="11216100"/>
          </a:xfrm>
          <a:prstGeom prst="rect">
            <a:avLst/>
          </a:prstGeom>
          <a:noFill/>
          <a:ln>
            <a:noFill/>
          </a:ln>
        </p:spPr>
        <p:txBody>
          <a:bodyPr anchorCtr="0" anchor="t" bIns="45725" lIns="91400" spcFirstLastPara="1" rIns="91400" wrap="square" tIns="45725">
            <a:noAutofit/>
          </a:bodyPr>
          <a:lstStyle>
            <a:lvl1pPr lvl="0" marR="0" rtl="0" algn="l">
              <a:lnSpc>
                <a:spcPct val="100000"/>
              </a:lnSpc>
              <a:spcBef>
                <a:spcPts val="5900"/>
              </a:spcBef>
              <a:spcAft>
                <a:spcPts val="0"/>
              </a:spcAft>
              <a:buClr>
                <a:srgbClr val="000000"/>
              </a:buClr>
              <a:buSzPts val="6400"/>
              <a:buFont typeface="Helvetica Neue"/>
              <a:buChar char="•"/>
              <a:defRPr b="0" i="0" sz="45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5900"/>
              </a:spcBef>
              <a:spcAft>
                <a:spcPts val="0"/>
              </a:spcAft>
              <a:buClr>
                <a:srgbClr val="000000"/>
              </a:buClr>
              <a:buSzPts val="6400"/>
              <a:buFont typeface="Helvetica Neue"/>
              <a:buChar char="•"/>
              <a:defRPr b="0" i="0" sz="45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5900"/>
              </a:spcBef>
              <a:spcAft>
                <a:spcPts val="0"/>
              </a:spcAft>
              <a:buClr>
                <a:srgbClr val="000000"/>
              </a:buClr>
              <a:buSzPts val="6400"/>
              <a:buFont typeface="Helvetica Neue"/>
              <a:buChar char="•"/>
              <a:defRPr b="0" i="0" sz="45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5900"/>
              </a:spcBef>
              <a:spcAft>
                <a:spcPts val="0"/>
              </a:spcAft>
              <a:buClr>
                <a:srgbClr val="000000"/>
              </a:buClr>
              <a:buSzPts val="6400"/>
              <a:buFont typeface="Helvetica Neue"/>
              <a:buChar char="•"/>
              <a:defRPr b="0" i="0" sz="45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5900"/>
              </a:spcBef>
              <a:spcAft>
                <a:spcPts val="0"/>
              </a:spcAft>
              <a:buClr>
                <a:srgbClr val="000000"/>
              </a:buClr>
              <a:buSzPts val="6400"/>
              <a:buFont typeface="Helvetica Neue"/>
              <a:buChar char="•"/>
              <a:defRPr b="0" i="0" sz="45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5900"/>
              </a:spcBef>
              <a:spcAft>
                <a:spcPts val="0"/>
              </a:spcAft>
              <a:buClr>
                <a:srgbClr val="000000"/>
              </a:buClr>
              <a:buSzPts val="6400"/>
              <a:buFont typeface="Helvetica Neue"/>
              <a:buChar char="•"/>
              <a:defRPr b="0" i="0" sz="45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5900"/>
              </a:spcBef>
              <a:spcAft>
                <a:spcPts val="0"/>
              </a:spcAft>
              <a:buClr>
                <a:srgbClr val="000000"/>
              </a:buClr>
              <a:buSzPts val="6400"/>
              <a:buFont typeface="Helvetica Neue"/>
              <a:buChar char="•"/>
              <a:defRPr b="0" i="0" sz="45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5900"/>
              </a:spcBef>
              <a:spcAft>
                <a:spcPts val="0"/>
              </a:spcAft>
              <a:buClr>
                <a:srgbClr val="000000"/>
              </a:buClr>
              <a:buSzPts val="6400"/>
              <a:buFont typeface="Helvetica Neue"/>
              <a:buChar char="•"/>
              <a:defRPr b="0" i="0" sz="45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5900"/>
              </a:spcBef>
              <a:spcAft>
                <a:spcPts val="0"/>
              </a:spcAft>
              <a:buClr>
                <a:srgbClr val="000000"/>
              </a:buClr>
              <a:buSzPts val="6400"/>
              <a:buFont typeface="Helvetica Neue"/>
              <a:buChar char="•"/>
              <a:defRPr b="0" i="0" sz="4500" u="none" cap="none" strike="noStrike">
                <a:solidFill>
                  <a:srgbClr val="000000"/>
                </a:solidFill>
                <a:latin typeface="Helvetica Neue"/>
                <a:ea typeface="Helvetica Neue"/>
                <a:cs typeface="Helvetica Neue"/>
                <a:sym typeface="Helvetica Neue"/>
              </a:defRPr>
            </a:lvl9pPr>
          </a:lstStyle>
          <a:p/>
        </p:txBody>
      </p:sp>
      <p:sp>
        <p:nvSpPr>
          <p:cNvPr id="321" name="Google Shape;321;p56"/>
          <p:cNvSpPr txBox="1"/>
          <p:nvPr>
            <p:ph idx="12" type="sldNum"/>
          </p:nvPr>
        </p:nvSpPr>
        <p:spPr>
          <a:xfrm>
            <a:off x="11954104" y="13073061"/>
            <a:ext cx="466500" cy="477600"/>
          </a:xfrm>
          <a:prstGeom prst="rect">
            <a:avLst/>
          </a:prstGeom>
          <a:noFill/>
          <a:ln>
            <a:noFill/>
          </a:ln>
        </p:spPr>
        <p:txBody>
          <a:bodyPr anchorCtr="0" anchor="t" bIns="71400" lIns="71400" spcFirstLastPara="1" rIns="71400" wrap="square" tIns="71400">
            <a:noAutofit/>
          </a:bodyPr>
          <a:lstStyle>
            <a:lvl1pPr indent="0" lvl="0" marL="0" marR="0" algn="ctr">
              <a:lnSpc>
                <a:spcPct val="100000"/>
              </a:lnSpc>
              <a:spcBef>
                <a:spcPts val="0"/>
              </a:spcBef>
              <a:spcAft>
                <a:spcPts val="0"/>
              </a:spcAft>
              <a:buClr>
                <a:srgbClr val="000000"/>
              </a:buClr>
              <a:buSzPts val="2100"/>
              <a:buFont typeface="Helvetica Neue Light"/>
              <a:buNone/>
              <a:defRPr b="0" i="0" sz="2100" u="none" cap="none" strike="noStrike">
                <a:solidFill>
                  <a:srgbClr val="000000"/>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2100"/>
              <a:buFont typeface="Helvetica Neue Light"/>
              <a:buNone/>
              <a:defRPr b="0" i="0" sz="2100" u="none" cap="none" strike="noStrike">
                <a:solidFill>
                  <a:srgbClr val="000000"/>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2100"/>
              <a:buFont typeface="Helvetica Neue Light"/>
              <a:buNone/>
              <a:defRPr b="0" i="0" sz="2100" u="none" cap="none" strike="noStrike">
                <a:solidFill>
                  <a:srgbClr val="000000"/>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2100"/>
              <a:buFont typeface="Helvetica Neue Light"/>
              <a:buNone/>
              <a:defRPr b="0" i="0" sz="2100" u="none" cap="none" strike="noStrike">
                <a:solidFill>
                  <a:srgbClr val="000000"/>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2100"/>
              <a:buFont typeface="Helvetica Neue Light"/>
              <a:buNone/>
              <a:defRPr b="0" i="0" sz="2100" u="none" cap="none" strike="noStrike">
                <a:solidFill>
                  <a:srgbClr val="000000"/>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2100"/>
              <a:buFont typeface="Helvetica Neue Light"/>
              <a:buNone/>
              <a:defRPr b="0" i="0" sz="2100" u="none" cap="none" strike="noStrike">
                <a:solidFill>
                  <a:srgbClr val="000000"/>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2100"/>
              <a:buFont typeface="Helvetica Neue Light"/>
              <a:buNone/>
              <a:defRPr b="0" i="0" sz="2100" u="none" cap="none" strike="noStrike">
                <a:solidFill>
                  <a:srgbClr val="000000"/>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2100"/>
              <a:buFont typeface="Helvetica Neue Light"/>
              <a:buNone/>
              <a:defRPr b="0" i="0" sz="2100" u="none" cap="none" strike="noStrike">
                <a:solidFill>
                  <a:srgbClr val="000000"/>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2100"/>
              <a:buFont typeface="Helvetica Neue Light"/>
              <a:buNone/>
              <a:defRPr b="0" i="0" sz="21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照片" showMasterSp="0">
  <p:cSld name="照片">
    <p:spTree>
      <p:nvGrpSpPr>
        <p:cNvPr id="322" name="Shape 322"/>
        <p:cNvGrpSpPr/>
        <p:nvPr/>
      </p:nvGrpSpPr>
      <p:grpSpPr>
        <a:xfrm>
          <a:off x="0" y="0"/>
          <a:ext cx="0" cy="0"/>
          <a:chOff x="0" y="0"/>
          <a:chExt cx="0" cy="0"/>
        </a:xfrm>
      </p:grpSpPr>
      <p:sp>
        <p:nvSpPr>
          <p:cNvPr id="323" name="Google Shape;323;p57"/>
          <p:cNvSpPr/>
          <p:nvPr>
            <p:ph idx="2" type="pic"/>
          </p:nvPr>
        </p:nvSpPr>
        <p:spPr>
          <a:xfrm>
            <a:off x="3048000" y="0"/>
            <a:ext cx="18288001" cy="13716000"/>
          </a:xfrm>
          <a:prstGeom prst="rect">
            <a:avLst/>
          </a:prstGeom>
          <a:noFill/>
          <a:ln>
            <a:noFill/>
          </a:ln>
        </p:spPr>
        <p:txBody>
          <a:bodyPr anchorCtr="0" anchor="t" bIns="45725" lIns="91400" spcFirstLastPara="1" rIns="91400" wrap="square" tIns="45725">
            <a:noAutofit/>
          </a:bodyPr>
          <a:lstStyle>
            <a:lvl1pPr lvl="0" marR="0" rtl="0" algn="l">
              <a:lnSpc>
                <a:spcPct val="100000"/>
              </a:lnSpc>
              <a:spcBef>
                <a:spcPts val="5900"/>
              </a:spcBef>
              <a:spcAft>
                <a:spcPts val="0"/>
              </a:spcAft>
              <a:buClr>
                <a:srgbClr val="000000"/>
              </a:buClr>
              <a:buSzPts val="6400"/>
              <a:buFont typeface="Helvetica Neue"/>
              <a:buChar char="•"/>
              <a:defRPr b="0" i="0" sz="45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5900"/>
              </a:spcBef>
              <a:spcAft>
                <a:spcPts val="0"/>
              </a:spcAft>
              <a:buClr>
                <a:srgbClr val="000000"/>
              </a:buClr>
              <a:buSzPts val="6400"/>
              <a:buFont typeface="Helvetica Neue"/>
              <a:buChar char="•"/>
              <a:defRPr b="0" i="0" sz="45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5900"/>
              </a:spcBef>
              <a:spcAft>
                <a:spcPts val="0"/>
              </a:spcAft>
              <a:buClr>
                <a:srgbClr val="000000"/>
              </a:buClr>
              <a:buSzPts val="6400"/>
              <a:buFont typeface="Helvetica Neue"/>
              <a:buChar char="•"/>
              <a:defRPr b="0" i="0" sz="45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5900"/>
              </a:spcBef>
              <a:spcAft>
                <a:spcPts val="0"/>
              </a:spcAft>
              <a:buClr>
                <a:srgbClr val="000000"/>
              </a:buClr>
              <a:buSzPts val="6400"/>
              <a:buFont typeface="Helvetica Neue"/>
              <a:buChar char="•"/>
              <a:defRPr b="0" i="0" sz="45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5900"/>
              </a:spcBef>
              <a:spcAft>
                <a:spcPts val="0"/>
              </a:spcAft>
              <a:buClr>
                <a:srgbClr val="000000"/>
              </a:buClr>
              <a:buSzPts val="6400"/>
              <a:buFont typeface="Helvetica Neue"/>
              <a:buChar char="•"/>
              <a:defRPr b="0" i="0" sz="45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5900"/>
              </a:spcBef>
              <a:spcAft>
                <a:spcPts val="0"/>
              </a:spcAft>
              <a:buClr>
                <a:srgbClr val="000000"/>
              </a:buClr>
              <a:buSzPts val="6400"/>
              <a:buFont typeface="Helvetica Neue"/>
              <a:buChar char="•"/>
              <a:defRPr b="0" i="0" sz="45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5900"/>
              </a:spcBef>
              <a:spcAft>
                <a:spcPts val="0"/>
              </a:spcAft>
              <a:buClr>
                <a:srgbClr val="000000"/>
              </a:buClr>
              <a:buSzPts val="6400"/>
              <a:buFont typeface="Helvetica Neue"/>
              <a:buChar char="•"/>
              <a:defRPr b="0" i="0" sz="45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5900"/>
              </a:spcBef>
              <a:spcAft>
                <a:spcPts val="0"/>
              </a:spcAft>
              <a:buClr>
                <a:srgbClr val="000000"/>
              </a:buClr>
              <a:buSzPts val="6400"/>
              <a:buFont typeface="Helvetica Neue"/>
              <a:buChar char="•"/>
              <a:defRPr b="0" i="0" sz="45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5900"/>
              </a:spcBef>
              <a:spcAft>
                <a:spcPts val="0"/>
              </a:spcAft>
              <a:buClr>
                <a:srgbClr val="000000"/>
              </a:buClr>
              <a:buSzPts val="6400"/>
              <a:buFont typeface="Helvetica Neue"/>
              <a:buChar char="•"/>
              <a:defRPr b="0" i="0" sz="4500" u="none" cap="none" strike="noStrike">
                <a:solidFill>
                  <a:srgbClr val="000000"/>
                </a:solidFill>
                <a:latin typeface="Helvetica Neue"/>
                <a:ea typeface="Helvetica Neue"/>
                <a:cs typeface="Helvetica Neue"/>
                <a:sym typeface="Helvetica Neue"/>
              </a:defRPr>
            </a:lvl9pPr>
          </a:lstStyle>
          <a:p/>
        </p:txBody>
      </p:sp>
      <p:sp>
        <p:nvSpPr>
          <p:cNvPr id="324" name="Google Shape;324;p57"/>
          <p:cNvSpPr txBox="1"/>
          <p:nvPr>
            <p:ph idx="12" type="sldNum"/>
          </p:nvPr>
        </p:nvSpPr>
        <p:spPr>
          <a:xfrm>
            <a:off x="11954104" y="13073061"/>
            <a:ext cx="466500" cy="477600"/>
          </a:xfrm>
          <a:prstGeom prst="rect">
            <a:avLst/>
          </a:prstGeom>
          <a:noFill/>
          <a:ln>
            <a:noFill/>
          </a:ln>
        </p:spPr>
        <p:txBody>
          <a:bodyPr anchorCtr="0" anchor="t" bIns="71400" lIns="71400" spcFirstLastPara="1" rIns="71400" wrap="square" tIns="71400">
            <a:noAutofit/>
          </a:bodyPr>
          <a:lstStyle>
            <a:lvl1pPr indent="0" lvl="0" marL="0" marR="0" algn="ctr">
              <a:lnSpc>
                <a:spcPct val="100000"/>
              </a:lnSpc>
              <a:spcBef>
                <a:spcPts val="0"/>
              </a:spcBef>
              <a:spcAft>
                <a:spcPts val="0"/>
              </a:spcAft>
              <a:buClr>
                <a:srgbClr val="000000"/>
              </a:buClr>
              <a:buSzPts val="2100"/>
              <a:buFont typeface="Helvetica Neue Light"/>
              <a:buNone/>
              <a:defRPr b="0" i="0" sz="2100" u="none" cap="none" strike="noStrike">
                <a:solidFill>
                  <a:srgbClr val="000000"/>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2100"/>
              <a:buFont typeface="Helvetica Neue Light"/>
              <a:buNone/>
              <a:defRPr b="0" i="0" sz="2100" u="none" cap="none" strike="noStrike">
                <a:solidFill>
                  <a:srgbClr val="000000"/>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2100"/>
              <a:buFont typeface="Helvetica Neue Light"/>
              <a:buNone/>
              <a:defRPr b="0" i="0" sz="2100" u="none" cap="none" strike="noStrike">
                <a:solidFill>
                  <a:srgbClr val="000000"/>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2100"/>
              <a:buFont typeface="Helvetica Neue Light"/>
              <a:buNone/>
              <a:defRPr b="0" i="0" sz="2100" u="none" cap="none" strike="noStrike">
                <a:solidFill>
                  <a:srgbClr val="000000"/>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2100"/>
              <a:buFont typeface="Helvetica Neue Light"/>
              <a:buNone/>
              <a:defRPr b="0" i="0" sz="2100" u="none" cap="none" strike="noStrike">
                <a:solidFill>
                  <a:srgbClr val="000000"/>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2100"/>
              <a:buFont typeface="Helvetica Neue Light"/>
              <a:buNone/>
              <a:defRPr b="0" i="0" sz="2100" u="none" cap="none" strike="noStrike">
                <a:solidFill>
                  <a:srgbClr val="000000"/>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2100"/>
              <a:buFont typeface="Helvetica Neue Light"/>
              <a:buNone/>
              <a:defRPr b="0" i="0" sz="2100" u="none" cap="none" strike="noStrike">
                <a:solidFill>
                  <a:srgbClr val="000000"/>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2100"/>
              <a:buFont typeface="Helvetica Neue Light"/>
              <a:buNone/>
              <a:defRPr b="0" i="0" sz="2100" u="none" cap="none" strike="noStrike">
                <a:solidFill>
                  <a:srgbClr val="000000"/>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2100"/>
              <a:buFont typeface="Helvetica Neue Light"/>
              <a:buNone/>
              <a:defRPr b="0" i="0" sz="21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空白" showMasterSp="0">
  <p:cSld name="空白">
    <p:spTree>
      <p:nvGrpSpPr>
        <p:cNvPr id="325" name="Shape 325"/>
        <p:cNvGrpSpPr/>
        <p:nvPr/>
      </p:nvGrpSpPr>
      <p:grpSpPr>
        <a:xfrm>
          <a:off x="0" y="0"/>
          <a:ext cx="0" cy="0"/>
          <a:chOff x="0" y="0"/>
          <a:chExt cx="0" cy="0"/>
        </a:xfrm>
      </p:grpSpPr>
      <p:sp>
        <p:nvSpPr>
          <p:cNvPr id="326" name="Google Shape;326;p58"/>
          <p:cNvSpPr txBox="1"/>
          <p:nvPr>
            <p:ph idx="12" type="sldNum"/>
          </p:nvPr>
        </p:nvSpPr>
        <p:spPr>
          <a:xfrm>
            <a:off x="11954104" y="13073061"/>
            <a:ext cx="466500" cy="477600"/>
          </a:xfrm>
          <a:prstGeom prst="rect">
            <a:avLst/>
          </a:prstGeom>
          <a:noFill/>
          <a:ln>
            <a:noFill/>
          </a:ln>
        </p:spPr>
        <p:txBody>
          <a:bodyPr anchorCtr="0" anchor="t" bIns="71400" lIns="71400" spcFirstLastPara="1" rIns="71400" wrap="square" tIns="71400">
            <a:noAutofit/>
          </a:bodyPr>
          <a:lstStyle>
            <a:lvl1pPr indent="0" lvl="0" marL="0" marR="0" algn="ctr">
              <a:lnSpc>
                <a:spcPct val="100000"/>
              </a:lnSpc>
              <a:spcBef>
                <a:spcPts val="0"/>
              </a:spcBef>
              <a:spcAft>
                <a:spcPts val="0"/>
              </a:spcAft>
              <a:buClr>
                <a:srgbClr val="000000"/>
              </a:buClr>
              <a:buSzPts val="2100"/>
              <a:buFont typeface="Helvetica Neue Light"/>
              <a:buNone/>
              <a:defRPr b="0" i="0" sz="2100" u="none" cap="none" strike="noStrike">
                <a:solidFill>
                  <a:srgbClr val="000000"/>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2100"/>
              <a:buFont typeface="Helvetica Neue Light"/>
              <a:buNone/>
              <a:defRPr b="0" i="0" sz="2100" u="none" cap="none" strike="noStrike">
                <a:solidFill>
                  <a:srgbClr val="000000"/>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2100"/>
              <a:buFont typeface="Helvetica Neue Light"/>
              <a:buNone/>
              <a:defRPr b="0" i="0" sz="2100" u="none" cap="none" strike="noStrike">
                <a:solidFill>
                  <a:srgbClr val="000000"/>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2100"/>
              <a:buFont typeface="Helvetica Neue Light"/>
              <a:buNone/>
              <a:defRPr b="0" i="0" sz="2100" u="none" cap="none" strike="noStrike">
                <a:solidFill>
                  <a:srgbClr val="000000"/>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2100"/>
              <a:buFont typeface="Helvetica Neue Light"/>
              <a:buNone/>
              <a:defRPr b="0" i="0" sz="2100" u="none" cap="none" strike="noStrike">
                <a:solidFill>
                  <a:srgbClr val="000000"/>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2100"/>
              <a:buFont typeface="Helvetica Neue Light"/>
              <a:buNone/>
              <a:defRPr b="0" i="0" sz="2100" u="none" cap="none" strike="noStrike">
                <a:solidFill>
                  <a:srgbClr val="000000"/>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2100"/>
              <a:buFont typeface="Helvetica Neue Light"/>
              <a:buNone/>
              <a:defRPr b="0" i="0" sz="2100" u="none" cap="none" strike="noStrike">
                <a:solidFill>
                  <a:srgbClr val="000000"/>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2100"/>
              <a:buFont typeface="Helvetica Neue Light"/>
              <a:buNone/>
              <a:defRPr b="0" i="0" sz="2100" u="none" cap="none" strike="noStrike">
                <a:solidFill>
                  <a:srgbClr val="000000"/>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2100"/>
              <a:buFont typeface="Helvetica Neue Light"/>
              <a:buNone/>
              <a:defRPr b="0" i="0" sz="21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bg>
      <p:bgPr>
        <a:blipFill>
          <a:blip r:embed="rId2">
            <a:alphaModFix/>
          </a:blip>
          <a:stretch>
            <a:fillRect/>
          </a:stretch>
        </a:blipFill>
      </p:bgPr>
    </p:bg>
    <p:spTree>
      <p:nvGrpSpPr>
        <p:cNvPr id="331" name="Shape 331"/>
        <p:cNvGrpSpPr/>
        <p:nvPr/>
      </p:nvGrpSpPr>
      <p:grpSpPr>
        <a:xfrm>
          <a:off x="0" y="0"/>
          <a:ext cx="0" cy="0"/>
          <a:chOff x="0" y="0"/>
          <a:chExt cx="0" cy="0"/>
        </a:xfrm>
      </p:grpSpPr>
      <p:sp>
        <p:nvSpPr>
          <p:cNvPr id="332" name="Google Shape;332;p60"/>
          <p:cNvSpPr txBox="1"/>
          <p:nvPr>
            <p:ph type="title"/>
          </p:nvPr>
        </p:nvSpPr>
        <p:spPr>
          <a:xfrm>
            <a:off x="1183067" y="302333"/>
            <a:ext cx="21716100" cy="1596000"/>
          </a:xfrm>
          <a:prstGeom prst="rect">
            <a:avLst/>
          </a:prstGeom>
          <a:noFill/>
          <a:ln>
            <a:noFill/>
          </a:ln>
        </p:spPr>
        <p:txBody>
          <a:bodyPr anchorCtr="0" anchor="t" bIns="243800" lIns="243800" spcFirstLastPara="1" rIns="243800" wrap="square" tIns="243800">
            <a:noAutofit/>
          </a:bodyPr>
          <a:lstStyle>
            <a:lvl1pPr lvl="0" marR="0" rtl="0" algn="l">
              <a:lnSpc>
                <a:spcPct val="100000"/>
              </a:lnSpc>
              <a:spcBef>
                <a:spcPts val="2700"/>
              </a:spcBef>
              <a:spcAft>
                <a:spcPts val="0"/>
              </a:spcAft>
              <a:buClr>
                <a:srgbClr val="1A1A1A"/>
              </a:buClr>
              <a:buSzPts val="6400"/>
              <a:buFont typeface="Arial"/>
              <a:buNone/>
              <a:defRPr b="0" i="0" sz="6400" u="none" cap="none" strike="noStrike">
                <a:solidFill>
                  <a:srgbClr val="1A1A1A"/>
                </a:solidFill>
                <a:latin typeface="Arial"/>
                <a:ea typeface="Arial"/>
                <a:cs typeface="Arial"/>
                <a:sym typeface="Arial"/>
              </a:defRPr>
            </a:lvl1pPr>
            <a:lvl2pPr lvl="1" marR="0" rtl="0" algn="l">
              <a:lnSpc>
                <a:spcPct val="100000"/>
              </a:lnSpc>
              <a:spcBef>
                <a:spcPts val="2700"/>
              </a:spcBef>
              <a:spcAft>
                <a:spcPts val="0"/>
              </a:spcAft>
              <a:buClr>
                <a:schemeClr val="dk1"/>
              </a:buClr>
              <a:buSzPts val="7500"/>
              <a:buFont typeface="Arial"/>
              <a:buNone/>
              <a:defRPr b="0" i="0" sz="7500" u="none" cap="none" strike="noStrike">
                <a:solidFill>
                  <a:schemeClr val="dk1"/>
                </a:solidFill>
                <a:latin typeface="Arial"/>
                <a:ea typeface="Arial"/>
                <a:cs typeface="Arial"/>
                <a:sym typeface="Arial"/>
              </a:defRPr>
            </a:lvl2pPr>
            <a:lvl3pPr lvl="2" marR="0" rtl="0" algn="l">
              <a:lnSpc>
                <a:spcPct val="100000"/>
              </a:lnSpc>
              <a:spcBef>
                <a:spcPts val="2700"/>
              </a:spcBef>
              <a:spcAft>
                <a:spcPts val="0"/>
              </a:spcAft>
              <a:buClr>
                <a:schemeClr val="dk1"/>
              </a:buClr>
              <a:buSzPts val="7500"/>
              <a:buFont typeface="Arial"/>
              <a:buNone/>
              <a:defRPr b="0" i="0" sz="7500" u="none" cap="none" strike="noStrike">
                <a:solidFill>
                  <a:schemeClr val="dk1"/>
                </a:solidFill>
                <a:latin typeface="Arial"/>
                <a:ea typeface="Arial"/>
                <a:cs typeface="Arial"/>
                <a:sym typeface="Arial"/>
              </a:defRPr>
            </a:lvl3pPr>
            <a:lvl4pPr lvl="3" marR="0" rtl="0" algn="l">
              <a:lnSpc>
                <a:spcPct val="100000"/>
              </a:lnSpc>
              <a:spcBef>
                <a:spcPts val="2700"/>
              </a:spcBef>
              <a:spcAft>
                <a:spcPts val="0"/>
              </a:spcAft>
              <a:buClr>
                <a:schemeClr val="dk1"/>
              </a:buClr>
              <a:buSzPts val="7500"/>
              <a:buFont typeface="Arial"/>
              <a:buNone/>
              <a:defRPr b="0" i="0" sz="7500" u="none" cap="none" strike="noStrike">
                <a:solidFill>
                  <a:schemeClr val="dk1"/>
                </a:solidFill>
                <a:latin typeface="Arial"/>
                <a:ea typeface="Arial"/>
                <a:cs typeface="Arial"/>
                <a:sym typeface="Arial"/>
              </a:defRPr>
            </a:lvl4pPr>
            <a:lvl5pPr lvl="4" marR="0" rtl="0" algn="l">
              <a:lnSpc>
                <a:spcPct val="100000"/>
              </a:lnSpc>
              <a:spcBef>
                <a:spcPts val="2700"/>
              </a:spcBef>
              <a:spcAft>
                <a:spcPts val="0"/>
              </a:spcAft>
              <a:buClr>
                <a:schemeClr val="dk1"/>
              </a:buClr>
              <a:buSzPts val="7500"/>
              <a:buFont typeface="Arial"/>
              <a:buNone/>
              <a:defRPr b="0" i="0" sz="7500" u="none" cap="none" strike="noStrike">
                <a:solidFill>
                  <a:schemeClr val="dk1"/>
                </a:solidFill>
                <a:latin typeface="Arial"/>
                <a:ea typeface="Arial"/>
                <a:cs typeface="Arial"/>
                <a:sym typeface="Arial"/>
              </a:defRPr>
            </a:lvl5pPr>
            <a:lvl6pPr lvl="5" marR="0" rtl="0" algn="l">
              <a:lnSpc>
                <a:spcPct val="100000"/>
              </a:lnSpc>
              <a:spcBef>
                <a:spcPts val="2700"/>
              </a:spcBef>
              <a:spcAft>
                <a:spcPts val="0"/>
              </a:spcAft>
              <a:buClr>
                <a:schemeClr val="dk1"/>
              </a:buClr>
              <a:buSzPts val="7500"/>
              <a:buFont typeface="Arial"/>
              <a:buNone/>
              <a:defRPr b="0" i="0" sz="7500" u="none" cap="none" strike="noStrike">
                <a:solidFill>
                  <a:schemeClr val="dk1"/>
                </a:solidFill>
                <a:latin typeface="Arial"/>
                <a:ea typeface="Arial"/>
                <a:cs typeface="Arial"/>
                <a:sym typeface="Arial"/>
              </a:defRPr>
            </a:lvl6pPr>
            <a:lvl7pPr lvl="6" marR="0" rtl="0" algn="l">
              <a:lnSpc>
                <a:spcPct val="100000"/>
              </a:lnSpc>
              <a:spcBef>
                <a:spcPts val="2700"/>
              </a:spcBef>
              <a:spcAft>
                <a:spcPts val="0"/>
              </a:spcAft>
              <a:buClr>
                <a:schemeClr val="dk1"/>
              </a:buClr>
              <a:buSzPts val="7500"/>
              <a:buFont typeface="Arial"/>
              <a:buNone/>
              <a:defRPr b="0" i="0" sz="7500" u="none" cap="none" strike="noStrike">
                <a:solidFill>
                  <a:schemeClr val="dk1"/>
                </a:solidFill>
                <a:latin typeface="Arial"/>
                <a:ea typeface="Arial"/>
                <a:cs typeface="Arial"/>
                <a:sym typeface="Arial"/>
              </a:defRPr>
            </a:lvl7pPr>
            <a:lvl8pPr lvl="7" marR="0" rtl="0" algn="l">
              <a:lnSpc>
                <a:spcPct val="100000"/>
              </a:lnSpc>
              <a:spcBef>
                <a:spcPts val="2700"/>
              </a:spcBef>
              <a:spcAft>
                <a:spcPts val="0"/>
              </a:spcAft>
              <a:buClr>
                <a:schemeClr val="dk1"/>
              </a:buClr>
              <a:buSzPts val="7500"/>
              <a:buFont typeface="Arial"/>
              <a:buNone/>
              <a:defRPr b="0" i="0" sz="7500" u="none" cap="none" strike="noStrike">
                <a:solidFill>
                  <a:schemeClr val="dk1"/>
                </a:solidFill>
                <a:latin typeface="Arial"/>
                <a:ea typeface="Arial"/>
                <a:cs typeface="Arial"/>
                <a:sym typeface="Arial"/>
              </a:defRPr>
            </a:lvl8pPr>
            <a:lvl9pPr lvl="8" marR="0" rtl="0" algn="l">
              <a:lnSpc>
                <a:spcPct val="100000"/>
              </a:lnSpc>
              <a:spcBef>
                <a:spcPts val="2700"/>
              </a:spcBef>
              <a:spcAft>
                <a:spcPts val="0"/>
              </a:spcAft>
              <a:buClr>
                <a:schemeClr val="dk1"/>
              </a:buClr>
              <a:buSzPts val="7500"/>
              <a:buFont typeface="Arial"/>
              <a:buNone/>
              <a:defRPr b="0" i="0" sz="75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blipFill>
          <a:blip r:embed="rId2">
            <a:alphaModFix/>
          </a:blip>
          <a:stretch>
            <a:fillRect/>
          </a:stretch>
        </a:blipFill>
      </p:bgPr>
    </p:bg>
    <p:spTree>
      <p:nvGrpSpPr>
        <p:cNvPr id="333" name="Shape 333"/>
        <p:cNvGrpSpPr/>
        <p:nvPr/>
      </p:nvGrpSpPr>
      <p:grpSpPr>
        <a:xfrm>
          <a:off x="0" y="0"/>
          <a:ext cx="0" cy="0"/>
          <a:chOff x="0" y="0"/>
          <a:chExt cx="0" cy="0"/>
        </a:xfrm>
      </p:grpSpPr>
      <p:sp>
        <p:nvSpPr>
          <p:cNvPr id="334" name="Google Shape;334;p61"/>
          <p:cNvSpPr txBox="1"/>
          <p:nvPr>
            <p:ph type="ctrTitle"/>
          </p:nvPr>
        </p:nvSpPr>
        <p:spPr>
          <a:xfrm>
            <a:off x="831221" y="4167600"/>
            <a:ext cx="22721700" cy="5473500"/>
          </a:xfrm>
          <a:prstGeom prst="rect">
            <a:avLst/>
          </a:prstGeom>
          <a:noFill/>
          <a:ln>
            <a:noFill/>
          </a:ln>
        </p:spPr>
        <p:txBody>
          <a:bodyPr anchorCtr="0" anchor="ctr" bIns="243800" lIns="243800" spcFirstLastPara="1" rIns="243800" wrap="square" tIns="243800">
            <a:noAutofit/>
          </a:bodyPr>
          <a:lstStyle>
            <a:lvl1pPr lvl="0" marR="0" rtl="0" algn="ctr">
              <a:lnSpc>
                <a:spcPct val="100000"/>
              </a:lnSpc>
              <a:spcBef>
                <a:spcPts val="0"/>
              </a:spcBef>
              <a:spcAft>
                <a:spcPts val="0"/>
              </a:spcAft>
              <a:buClr>
                <a:srgbClr val="1A1A1A"/>
              </a:buClr>
              <a:buSzPts val="13900"/>
              <a:buFont typeface="Arial"/>
              <a:buNone/>
              <a:defRPr b="0" i="0" sz="13900" u="none" cap="none" strike="noStrike">
                <a:solidFill>
                  <a:srgbClr val="1A1A1A"/>
                </a:solidFill>
                <a:latin typeface="Arial"/>
                <a:ea typeface="Arial"/>
                <a:cs typeface="Arial"/>
                <a:sym typeface="Arial"/>
              </a:defRPr>
            </a:lvl1pPr>
            <a:lvl2pPr lvl="1" marR="0" rtl="0" algn="ctr">
              <a:lnSpc>
                <a:spcPct val="100000"/>
              </a:lnSpc>
              <a:spcBef>
                <a:spcPts val="0"/>
              </a:spcBef>
              <a:spcAft>
                <a:spcPts val="0"/>
              </a:spcAft>
              <a:buClr>
                <a:schemeClr val="dk1"/>
              </a:buClr>
              <a:buSzPts val="13900"/>
              <a:buFont typeface="Arial"/>
              <a:buNone/>
              <a:defRPr b="0" i="0" sz="13900" u="none" cap="none" strike="noStrike">
                <a:solidFill>
                  <a:schemeClr val="dk1"/>
                </a:solidFill>
                <a:latin typeface="Arial"/>
                <a:ea typeface="Arial"/>
                <a:cs typeface="Arial"/>
                <a:sym typeface="Arial"/>
              </a:defRPr>
            </a:lvl2pPr>
            <a:lvl3pPr lvl="2" marR="0" rtl="0" algn="ctr">
              <a:lnSpc>
                <a:spcPct val="100000"/>
              </a:lnSpc>
              <a:spcBef>
                <a:spcPts val="0"/>
              </a:spcBef>
              <a:spcAft>
                <a:spcPts val="0"/>
              </a:spcAft>
              <a:buClr>
                <a:schemeClr val="dk1"/>
              </a:buClr>
              <a:buSzPts val="13900"/>
              <a:buFont typeface="Arial"/>
              <a:buNone/>
              <a:defRPr b="0" i="0" sz="13900" u="none" cap="none" strike="noStrike">
                <a:solidFill>
                  <a:schemeClr val="dk1"/>
                </a:solidFill>
                <a:latin typeface="Arial"/>
                <a:ea typeface="Arial"/>
                <a:cs typeface="Arial"/>
                <a:sym typeface="Arial"/>
              </a:defRPr>
            </a:lvl3pPr>
            <a:lvl4pPr lvl="3" marR="0" rtl="0" algn="ctr">
              <a:lnSpc>
                <a:spcPct val="100000"/>
              </a:lnSpc>
              <a:spcBef>
                <a:spcPts val="0"/>
              </a:spcBef>
              <a:spcAft>
                <a:spcPts val="0"/>
              </a:spcAft>
              <a:buClr>
                <a:schemeClr val="dk1"/>
              </a:buClr>
              <a:buSzPts val="13900"/>
              <a:buFont typeface="Arial"/>
              <a:buNone/>
              <a:defRPr b="0" i="0" sz="13900" u="none" cap="none" strike="noStrike">
                <a:solidFill>
                  <a:schemeClr val="dk1"/>
                </a:solidFill>
                <a:latin typeface="Arial"/>
                <a:ea typeface="Arial"/>
                <a:cs typeface="Arial"/>
                <a:sym typeface="Arial"/>
              </a:defRPr>
            </a:lvl4pPr>
            <a:lvl5pPr lvl="4" marR="0" rtl="0" algn="ctr">
              <a:lnSpc>
                <a:spcPct val="100000"/>
              </a:lnSpc>
              <a:spcBef>
                <a:spcPts val="0"/>
              </a:spcBef>
              <a:spcAft>
                <a:spcPts val="0"/>
              </a:spcAft>
              <a:buClr>
                <a:schemeClr val="dk1"/>
              </a:buClr>
              <a:buSzPts val="13900"/>
              <a:buFont typeface="Arial"/>
              <a:buNone/>
              <a:defRPr b="0" i="0" sz="13900" u="none" cap="none" strike="noStrike">
                <a:solidFill>
                  <a:schemeClr val="dk1"/>
                </a:solidFill>
                <a:latin typeface="Arial"/>
                <a:ea typeface="Arial"/>
                <a:cs typeface="Arial"/>
                <a:sym typeface="Arial"/>
              </a:defRPr>
            </a:lvl5pPr>
            <a:lvl6pPr lvl="5" marR="0" rtl="0" algn="ctr">
              <a:lnSpc>
                <a:spcPct val="100000"/>
              </a:lnSpc>
              <a:spcBef>
                <a:spcPts val="0"/>
              </a:spcBef>
              <a:spcAft>
                <a:spcPts val="0"/>
              </a:spcAft>
              <a:buClr>
                <a:schemeClr val="dk1"/>
              </a:buClr>
              <a:buSzPts val="13900"/>
              <a:buFont typeface="Arial"/>
              <a:buNone/>
              <a:defRPr b="0" i="0" sz="13900" u="none" cap="none" strike="noStrike">
                <a:solidFill>
                  <a:schemeClr val="dk1"/>
                </a:solidFill>
                <a:latin typeface="Arial"/>
                <a:ea typeface="Arial"/>
                <a:cs typeface="Arial"/>
                <a:sym typeface="Arial"/>
              </a:defRPr>
            </a:lvl6pPr>
            <a:lvl7pPr lvl="6" marR="0" rtl="0" algn="ctr">
              <a:lnSpc>
                <a:spcPct val="100000"/>
              </a:lnSpc>
              <a:spcBef>
                <a:spcPts val="0"/>
              </a:spcBef>
              <a:spcAft>
                <a:spcPts val="0"/>
              </a:spcAft>
              <a:buClr>
                <a:schemeClr val="dk1"/>
              </a:buClr>
              <a:buSzPts val="13900"/>
              <a:buFont typeface="Arial"/>
              <a:buNone/>
              <a:defRPr b="0" i="0" sz="13900" u="none" cap="none" strike="noStrike">
                <a:solidFill>
                  <a:schemeClr val="dk1"/>
                </a:solidFill>
                <a:latin typeface="Arial"/>
                <a:ea typeface="Arial"/>
                <a:cs typeface="Arial"/>
                <a:sym typeface="Arial"/>
              </a:defRPr>
            </a:lvl7pPr>
            <a:lvl8pPr lvl="7" marR="0" rtl="0" algn="ctr">
              <a:lnSpc>
                <a:spcPct val="100000"/>
              </a:lnSpc>
              <a:spcBef>
                <a:spcPts val="0"/>
              </a:spcBef>
              <a:spcAft>
                <a:spcPts val="0"/>
              </a:spcAft>
              <a:buClr>
                <a:schemeClr val="dk1"/>
              </a:buClr>
              <a:buSzPts val="13900"/>
              <a:buFont typeface="Arial"/>
              <a:buNone/>
              <a:defRPr b="0" i="0" sz="13900" u="none" cap="none" strike="noStrike">
                <a:solidFill>
                  <a:schemeClr val="dk1"/>
                </a:solidFill>
                <a:latin typeface="Arial"/>
                <a:ea typeface="Arial"/>
                <a:cs typeface="Arial"/>
                <a:sym typeface="Arial"/>
              </a:defRPr>
            </a:lvl8pPr>
            <a:lvl9pPr lvl="8" marR="0" rtl="0" algn="ctr">
              <a:lnSpc>
                <a:spcPct val="100000"/>
              </a:lnSpc>
              <a:spcBef>
                <a:spcPts val="0"/>
              </a:spcBef>
              <a:spcAft>
                <a:spcPts val="0"/>
              </a:spcAft>
              <a:buClr>
                <a:schemeClr val="dk1"/>
              </a:buClr>
              <a:buSzPts val="13900"/>
              <a:buFont typeface="Arial"/>
              <a:buNone/>
              <a:defRPr b="0" i="0" sz="13900" u="none" cap="none" strike="noStrike">
                <a:solidFill>
                  <a:schemeClr val="dk1"/>
                </a:solidFill>
                <a:latin typeface="Arial"/>
                <a:ea typeface="Arial"/>
                <a:cs typeface="Arial"/>
                <a:sym typeface="Arial"/>
              </a:defRPr>
            </a:lvl9pPr>
          </a:lstStyle>
          <a:p/>
        </p:txBody>
      </p:sp>
      <p:sp>
        <p:nvSpPr>
          <p:cNvPr id="335" name="Google Shape;335;p61"/>
          <p:cNvSpPr txBox="1"/>
          <p:nvPr>
            <p:ph idx="1" type="subTitle"/>
          </p:nvPr>
        </p:nvSpPr>
        <p:spPr>
          <a:xfrm>
            <a:off x="831200" y="9739733"/>
            <a:ext cx="22721700" cy="2113500"/>
          </a:xfrm>
          <a:prstGeom prst="rect">
            <a:avLst/>
          </a:prstGeom>
          <a:noFill/>
          <a:ln>
            <a:noFill/>
          </a:ln>
        </p:spPr>
        <p:txBody>
          <a:bodyPr anchorCtr="0" anchor="t" bIns="243800" lIns="243800" spcFirstLastPara="1" rIns="243800" wrap="square" tIns="243800">
            <a:noAutofit/>
          </a:bodyPr>
          <a:lstStyle>
            <a:lvl1pPr lvl="0" marR="0" rtl="0" algn="ctr">
              <a:lnSpc>
                <a:spcPct val="100000"/>
              </a:lnSpc>
              <a:spcBef>
                <a:spcPts val="0"/>
              </a:spcBef>
              <a:spcAft>
                <a:spcPts val="0"/>
              </a:spcAft>
              <a:buClr>
                <a:schemeClr val="dk2"/>
              </a:buClr>
              <a:buSzPts val="7500"/>
              <a:buFont typeface="Arial"/>
              <a:buNone/>
              <a:defRPr b="0" i="0" sz="7500" u="none" cap="none" strike="noStrike">
                <a:solidFill>
                  <a:schemeClr val="dk2"/>
                </a:solidFill>
                <a:latin typeface="Arial"/>
                <a:ea typeface="Arial"/>
                <a:cs typeface="Arial"/>
                <a:sym typeface="Arial"/>
              </a:defRPr>
            </a:lvl1pPr>
            <a:lvl2pPr lvl="1" marR="0" rtl="0" algn="ctr">
              <a:lnSpc>
                <a:spcPct val="100000"/>
              </a:lnSpc>
              <a:spcBef>
                <a:spcPts val="0"/>
              </a:spcBef>
              <a:spcAft>
                <a:spcPts val="0"/>
              </a:spcAft>
              <a:buClr>
                <a:schemeClr val="dk2"/>
              </a:buClr>
              <a:buSzPts val="7500"/>
              <a:buFont typeface="Arial"/>
              <a:buNone/>
              <a:defRPr b="0" i="0" sz="7500" u="none" cap="none" strike="noStrike">
                <a:solidFill>
                  <a:schemeClr val="dk2"/>
                </a:solidFill>
                <a:latin typeface="Arial"/>
                <a:ea typeface="Arial"/>
                <a:cs typeface="Arial"/>
                <a:sym typeface="Arial"/>
              </a:defRPr>
            </a:lvl2pPr>
            <a:lvl3pPr lvl="2" marR="0" rtl="0" algn="ctr">
              <a:lnSpc>
                <a:spcPct val="100000"/>
              </a:lnSpc>
              <a:spcBef>
                <a:spcPts val="0"/>
              </a:spcBef>
              <a:spcAft>
                <a:spcPts val="0"/>
              </a:spcAft>
              <a:buClr>
                <a:schemeClr val="dk2"/>
              </a:buClr>
              <a:buSzPts val="7500"/>
              <a:buFont typeface="Arial"/>
              <a:buNone/>
              <a:defRPr b="0" i="0" sz="7500" u="none" cap="none" strike="noStrike">
                <a:solidFill>
                  <a:schemeClr val="dk2"/>
                </a:solidFill>
                <a:latin typeface="Arial"/>
                <a:ea typeface="Arial"/>
                <a:cs typeface="Arial"/>
                <a:sym typeface="Arial"/>
              </a:defRPr>
            </a:lvl3pPr>
            <a:lvl4pPr lvl="3" marR="0" rtl="0" algn="ctr">
              <a:lnSpc>
                <a:spcPct val="100000"/>
              </a:lnSpc>
              <a:spcBef>
                <a:spcPts val="0"/>
              </a:spcBef>
              <a:spcAft>
                <a:spcPts val="0"/>
              </a:spcAft>
              <a:buClr>
                <a:schemeClr val="dk2"/>
              </a:buClr>
              <a:buSzPts val="7500"/>
              <a:buFont typeface="Arial"/>
              <a:buNone/>
              <a:defRPr b="0" i="0" sz="7500" u="none" cap="none" strike="noStrike">
                <a:solidFill>
                  <a:schemeClr val="dk2"/>
                </a:solidFill>
                <a:latin typeface="Arial"/>
                <a:ea typeface="Arial"/>
                <a:cs typeface="Arial"/>
                <a:sym typeface="Arial"/>
              </a:defRPr>
            </a:lvl4pPr>
            <a:lvl5pPr lvl="4" marR="0" rtl="0" algn="ctr">
              <a:lnSpc>
                <a:spcPct val="100000"/>
              </a:lnSpc>
              <a:spcBef>
                <a:spcPts val="0"/>
              </a:spcBef>
              <a:spcAft>
                <a:spcPts val="0"/>
              </a:spcAft>
              <a:buClr>
                <a:schemeClr val="dk2"/>
              </a:buClr>
              <a:buSzPts val="7500"/>
              <a:buFont typeface="Arial"/>
              <a:buNone/>
              <a:defRPr b="0" i="0" sz="7500" u="none" cap="none" strike="noStrike">
                <a:solidFill>
                  <a:schemeClr val="dk2"/>
                </a:solidFill>
                <a:latin typeface="Arial"/>
                <a:ea typeface="Arial"/>
                <a:cs typeface="Arial"/>
                <a:sym typeface="Arial"/>
              </a:defRPr>
            </a:lvl5pPr>
            <a:lvl6pPr lvl="5" marR="0" rtl="0" algn="ctr">
              <a:lnSpc>
                <a:spcPct val="100000"/>
              </a:lnSpc>
              <a:spcBef>
                <a:spcPts val="0"/>
              </a:spcBef>
              <a:spcAft>
                <a:spcPts val="0"/>
              </a:spcAft>
              <a:buClr>
                <a:schemeClr val="dk2"/>
              </a:buClr>
              <a:buSzPts val="7500"/>
              <a:buFont typeface="Arial"/>
              <a:buNone/>
              <a:defRPr b="0" i="0" sz="7500" u="none" cap="none" strike="noStrike">
                <a:solidFill>
                  <a:schemeClr val="dk2"/>
                </a:solidFill>
                <a:latin typeface="Arial"/>
                <a:ea typeface="Arial"/>
                <a:cs typeface="Arial"/>
                <a:sym typeface="Arial"/>
              </a:defRPr>
            </a:lvl6pPr>
            <a:lvl7pPr lvl="6" marR="0" rtl="0" algn="ctr">
              <a:lnSpc>
                <a:spcPct val="100000"/>
              </a:lnSpc>
              <a:spcBef>
                <a:spcPts val="0"/>
              </a:spcBef>
              <a:spcAft>
                <a:spcPts val="0"/>
              </a:spcAft>
              <a:buClr>
                <a:schemeClr val="dk2"/>
              </a:buClr>
              <a:buSzPts val="7500"/>
              <a:buFont typeface="Arial"/>
              <a:buNone/>
              <a:defRPr b="0" i="0" sz="7500" u="none" cap="none" strike="noStrike">
                <a:solidFill>
                  <a:schemeClr val="dk2"/>
                </a:solidFill>
                <a:latin typeface="Arial"/>
                <a:ea typeface="Arial"/>
                <a:cs typeface="Arial"/>
                <a:sym typeface="Arial"/>
              </a:defRPr>
            </a:lvl7pPr>
            <a:lvl8pPr lvl="7" marR="0" rtl="0" algn="ctr">
              <a:lnSpc>
                <a:spcPct val="100000"/>
              </a:lnSpc>
              <a:spcBef>
                <a:spcPts val="0"/>
              </a:spcBef>
              <a:spcAft>
                <a:spcPts val="0"/>
              </a:spcAft>
              <a:buClr>
                <a:schemeClr val="dk2"/>
              </a:buClr>
              <a:buSzPts val="7500"/>
              <a:buFont typeface="Arial"/>
              <a:buNone/>
              <a:defRPr b="0" i="0" sz="7500" u="none" cap="none" strike="noStrike">
                <a:solidFill>
                  <a:schemeClr val="dk2"/>
                </a:solidFill>
                <a:latin typeface="Arial"/>
                <a:ea typeface="Arial"/>
                <a:cs typeface="Arial"/>
                <a:sym typeface="Arial"/>
              </a:defRPr>
            </a:lvl8pPr>
            <a:lvl9pPr lvl="8" marR="0" rtl="0" algn="ctr">
              <a:lnSpc>
                <a:spcPct val="100000"/>
              </a:lnSpc>
              <a:spcBef>
                <a:spcPts val="0"/>
              </a:spcBef>
              <a:spcAft>
                <a:spcPts val="0"/>
              </a:spcAft>
              <a:buClr>
                <a:schemeClr val="dk2"/>
              </a:buClr>
              <a:buSzPts val="7500"/>
              <a:buFont typeface="Arial"/>
              <a:buNone/>
              <a:defRPr b="0" i="0" sz="7500" u="none" cap="none" strike="noStrike">
                <a:solidFill>
                  <a:schemeClr val="dk2"/>
                </a:solidFill>
                <a:latin typeface="Arial"/>
                <a:ea typeface="Arial"/>
                <a:cs typeface="Arial"/>
                <a:sym typeface="Arial"/>
              </a:defRPr>
            </a:lvl9pPr>
          </a:lstStyle>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blipFill>
          <a:blip r:embed="rId2">
            <a:alphaModFix/>
          </a:blip>
          <a:stretch>
            <a:fillRect/>
          </a:stretch>
        </a:blipFill>
      </p:bgPr>
    </p:bg>
    <p:spTree>
      <p:nvGrpSpPr>
        <p:cNvPr id="336" name="Shape 336"/>
        <p:cNvGrpSpPr/>
        <p:nvPr/>
      </p:nvGrpSpPr>
      <p:grpSpPr>
        <a:xfrm>
          <a:off x="0" y="0"/>
          <a:ext cx="0" cy="0"/>
          <a:chOff x="0" y="0"/>
          <a:chExt cx="0" cy="0"/>
        </a:xfrm>
      </p:grpSpPr>
      <p:sp>
        <p:nvSpPr>
          <p:cNvPr id="337" name="Google Shape;337;p62"/>
          <p:cNvSpPr txBox="1"/>
          <p:nvPr/>
        </p:nvSpPr>
        <p:spPr>
          <a:xfrm>
            <a:off x="5845400" y="2169333"/>
            <a:ext cx="13937700" cy="6669600"/>
          </a:xfrm>
          <a:prstGeom prst="rect">
            <a:avLst/>
          </a:prstGeom>
          <a:noFill/>
          <a:ln>
            <a:noFill/>
          </a:ln>
        </p:spPr>
        <p:txBody>
          <a:bodyPr anchorCtr="0" anchor="ctr" bIns="243800" lIns="243800" spcFirstLastPara="1" rIns="243800" wrap="square" tIns="243800">
            <a:noAutofit/>
          </a:bodyPr>
          <a:lstStyle/>
          <a:p>
            <a:pPr indent="20929600" lvl="0" marL="0" marR="0" rtl="0" algn="ctr">
              <a:lnSpc>
                <a:spcPct val="115000"/>
              </a:lnSpc>
              <a:spcBef>
                <a:spcPts val="0"/>
              </a:spcBef>
              <a:spcAft>
                <a:spcPts val="0"/>
              </a:spcAft>
              <a:buClr>
                <a:srgbClr val="000000"/>
              </a:buClr>
              <a:buSzPts val="2100"/>
              <a:buFont typeface="Arial"/>
              <a:buNone/>
            </a:pPr>
            <a:r>
              <a:t/>
            </a:r>
            <a:endParaRPr b="0" i="0" sz="2100" u="none" cap="none" strike="noStrike">
              <a:solidFill>
                <a:schemeClr val="dk1"/>
              </a:solidFill>
              <a:latin typeface="Arial"/>
              <a:ea typeface="Arial"/>
              <a:cs typeface="Arial"/>
              <a:sym typeface="Arial"/>
            </a:endParaRPr>
          </a:p>
          <a:p>
            <a:pPr indent="0" lvl="0" marL="0" marR="0" rtl="0" algn="ctr">
              <a:lnSpc>
                <a:spcPct val="200000"/>
              </a:lnSpc>
              <a:spcBef>
                <a:spcPts val="0"/>
              </a:spcBef>
              <a:spcAft>
                <a:spcPts val="0"/>
              </a:spcAft>
              <a:buClr>
                <a:srgbClr val="000000"/>
              </a:buClr>
              <a:buSzPts val="4800"/>
              <a:buFont typeface="Arial"/>
              <a:buNone/>
            </a:pPr>
            <a:r>
              <a:rPr b="0" i="0" lang="en-US" sz="4800" u="none" cap="none" strike="noStrike">
                <a:solidFill>
                  <a:srgbClr val="1A1A1A"/>
                </a:solidFill>
                <a:latin typeface="Arial"/>
                <a:ea typeface="Arial"/>
                <a:cs typeface="Arial"/>
                <a:sym typeface="Arial"/>
              </a:rPr>
              <a:t>「版權聲明頁」</a:t>
            </a:r>
            <a:endParaRPr b="0" i="0" sz="4800" u="none" cap="none" strike="noStrike">
              <a:solidFill>
                <a:srgbClr val="1A1A1A"/>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3500"/>
              <a:buFont typeface="Arial"/>
              <a:buNone/>
            </a:pPr>
            <a:r>
              <a:rPr b="0" i="0" lang="en-US" sz="3500" u="none" cap="none" strike="noStrike">
                <a:solidFill>
                  <a:srgbClr val="1A1A1A"/>
                </a:solidFill>
                <a:latin typeface="Arial"/>
                <a:ea typeface="Arial"/>
                <a:cs typeface="Arial"/>
                <a:sym typeface="Arial"/>
              </a:rPr>
              <a:t>本投影片已經獲得作者授權台灣人工智慧學校得以使用於教學用途，如需取得重製權以及公開傳輸權需要透過台灣人工智慧學校取得著作人同意；如果需要修改本投影片著作，則需要取得改作權；另外，如果有需要以光碟或紙本等實體的方式傳播，則需要取得人工智慧學校散佈權。</a:t>
            </a:r>
            <a:endParaRPr b="0" i="0" sz="3500" u="none" cap="none" strike="noStrike">
              <a:solidFill>
                <a:srgbClr val="1A1A1A"/>
              </a:solidFill>
              <a:latin typeface="Arial"/>
              <a:ea typeface="Arial"/>
              <a:cs typeface="Arial"/>
              <a:sym typeface="Arial"/>
            </a:endParaRPr>
          </a:p>
        </p:txBody>
      </p:sp>
      <p:sp>
        <p:nvSpPr>
          <p:cNvPr id="338" name="Google Shape;338;p62"/>
          <p:cNvSpPr txBox="1"/>
          <p:nvPr/>
        </p:nvSpPr>
        <p:spPr>
          <a:xfrm>
            <a:off x="10792867" y="11567533"/>
            <a:ext cx="3550500" cy="571200"/>
          </a:xfrm>
          <a:prstGeom prst="rect">
            <a:avLst/>
          </a:prstGeom>
          <a:noFill/>
          <a:ln>
            <a:noFill/>
          </a:ln>
        </p:spPr>
        <p:txBody>
          <a:bodyPr anchorCtr="0" anchor="ctr" bIns="243800" lIns="243800" spcFirstLastPara="1" rIns="243800" wrap="square" tIns="243800">
            <a:noAutofit/>
          </a:bodyPr>
          <a:lstStyle/>
          <a:p>
            <a:pPr indent="0" lvl="0" marL="0" marR="0" rtl="0" algn="l">
              <a:lnSpc>
                <a:spcPct val="100000"/>
              </a:lnSpc>
              <a:spcBef>
                <a:spcPts val="0"/>
              </a:spcBef>
              <a:spcAft>
                <a:spcPts val="0"/>
              </a:spcAft>
              <a:buClr>
                <a:srgbClr val="000000"/>
              </a:buClr>
              <a:buSzPts val="2700"/>
              <a:buFont typeface="Arial"/>
              <a:buNone/>
            </a:pPr>
            <a:r>
              <a:rPr b="0" i="0" lang="en-US" sz="2700" u="none" cap="none" strike="noStrike">
                <a:solidFill>
                  <a:srgbClr val="000000"/>
                </a:solidFill>
                <a:latin typeface="Arial"/>
                <a:ea typeface="Arial"/>
                <a:cs typeface="Arial"/>
                <a:sym typeface="Arial"/>
              </a:rPr>
              <a:t>– 台灣人工智慧學校</a:t>
            </a:r>
            <a:endParaRPr b="0" i="0" sz="27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blipFill>
          <a:blip r:embed="rId2">
            <a:alphaModFix/>
          </a:blip>
          <a:stretch>
            <a:fillRect/>
          </a:stretch>
        </a:blipFill>
      </p:bgPr>
    </p:bg>
    <p:spTree>
      <p:nvGrpSpPr>
        <p:cNvPr id="339" name="Shape 339"/>
        <p:cNvGrpSpPr/>
        <p:nvPr/>
      </p:nvGrpSpPr>
      <p:grpSpPr>
        <a:xfrm>
          <a:off x="0" y="0"/>
          <a:ext cx="0" cy="0"/>
          <a:chOff x="0" y="0"/>
          <a:chExt cx="0" cy="0"/>
        </a:xfrm>
      </p:grpSpPr>
      <p:sp>
        <p:nvSpPr>
          <p:cNvPr id="340" name="Google Shape;340;p63"/>
          <p:cNvSpPr txBox="1"/>
          <p:nvPr>
            <p:ph type="title"/>
          </p:nvPr>
        </p:nvSpPr>
        <p:spPr>
          <a:xfrm>
            <a:off x="2779600" y="7965867"/>
            <a:ext cx="17516100" cy="4324800"/>
          </a:xfrm>
          <a:prstGeom prst="rect">
            <a:avLst/>
          </a:prstGeom>
          <a:noFill/>
          <a:ln>
            <a:noFill/>
          </a:ln>
        </p:spPr>
        <p:txBody>
          <a:bodyPr anchorCtr="0" anchor="t" bIns="243800" lIns="243800" spcFirstLastPara="1" rIns="243800" wrap="square" tIns="243800">
            <a:noAutofit/>
          </a:bodyPr>
          <a:lstStyle>
            <a:lvl1pPr lvl="0" marR="0" rtl="0" algn="l">
              <a:lnSpc>
                <a:spcPct val="100000"/>
              </a:lnSpc>
              <a:spcBef>
                <a:spcPts val="0"/>
              </a:spcBef>
              <a:spcAft>
                <a:spcPts val="0"/>
              </a:spcAft>
              <a:buClr>
                <a:srgbClr val="56BADC"/>
              </a:buClr>
              <a:buSzPts val="12800"/>
              <a:buFont typeface="Arial"/>
              <a:buNone/>
              <a:defRPr b="0" i="0" sz="12800" u="none" cap="none" strike="noStrike">
                <a:solidFill>
                  <a:srgbClr val="56BADC"/>
                </a:solidFill>
                <a:latin typeface="Arial"/>
                <a:ea typeface="Arial"/>
                <a:cs typeface="Arial"/>
                <a:sym typeface="Arial"/>
              </a:defRPr>
            </a:lvl1pPr>
            <a:lvl2pPr lvl="1" marR="0" rtl="0" algn="l">
              <a:lnSpc>
                <a:spcPct val="100000"/>
              </a:lnSpc>
              <a:spcBef>
                <a:spcPts val="0"/>
              </a:spcBef>
              <a:spcAft>
                <a:spcPts val="0"/>
              </a:spcAft>
              <a:buClr>
                <a:schemeClr val="dk1"/>
              </a:buClr>
              <a:buSzPts val="12800"/>
              <a:buFont typeface="Arial"/>
              <a:buNone/>
              <a:defRPr b="0" i="0" sz="1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12800"/>
              <a:buFont typeface="Arial"/>
              <a:buNone/>
              <a:defRPr b="0" i="0" sz="1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12800"/>
              <a:buFont typeface="Arial"/>
              <a:buNone/>
              <a:defRPr b="0" i="0" sz="1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12800"/>
              <a:buFont typeface="Arial"/>
              <a:buNone/>
              <a:defRPr b="0" i="0" sz="1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12800"/>
              <a:buFont typeface="Arial"/>
              <a:buNone/>
              <a:defRPr b="0" i="0" sz="1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12800"/>
              <a:buFont typeface="Arial"/>
              <a:buNone/>
              <a:defRPr b="0" i="0" sz="1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12800"/>
              <a:buFont typeface="Arial"/>
              <a:buNone/>
              <a:defRPr b="0" i="0" sz="1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12800"/>
              <a:buFont typeface="Arial"/>
              <a:buNone/>
              <a:defRPr b="0" i="0" sz="12800" u="none" cap="none" strike="noStrike">
                <a:solidFill>
                  <a:schemeClr val="dk1"/>
                </a:solidFill>
                <a:latin typeface="Arial"/>
                <a:ea typeface="Arial"/>
                <a:cs typeface="Arial"/>
                <a:sym typeface="Arial"/>
              </a:defRPr>
            </a:lvl9pPr>
          </a:lstStyle>
          <a:p/>
        </p:txBody>
      </p:sp>
      <p:sp>
        <p:nvSpPr>
          <p:cNvPr id="341" name="Google Shape;341;p63"/>
          <p:cNvSpPr txBox="1"/>
          <p:nvPr>
            <p:ph idx="1" type="subTitle"/>
          </p:nvPr>
        </p:nvSpPr>
        <p:spPr>
          <a:xfrm>
            <a:off x="2944533" y="5455200"/>
            <a:ext cx="16116000" cy="2090400"/>
          </a:xfrm>
          <a:prstGeom prst="rect">
            <a:avLst/>
          </a:prstGeom>
          <a:noFill/>
          <a:ln>
            <a:noFill/>
          </a:ln>
        </p:spPr>
        <p:txBody>
          <a:bodyPr anchorCtr="0" anchor="b" bIns="243800" lIns="243800" spcFirstLastPara="1" rIns="243800" wrap="square" tIns="243800">
            <a:noAutofit/>
          </a:bodyPr>
          <a:lstStyle>
            <a:lvl1pPr lvl="0" marR="0" rtl="0" algn="l">
              <a:lnSpc>
                <a:spcPct val="100000"/>
              </a:lnSpc>
              <a:spcBef>
                <a:spcPts val="0"/>
              </a:spcBef>
              <a:spcAft>
                <a:spcPts val="0"/>
              </a:spcAft>
              <a:buClr>
                <a:schemeClr val="dk2"/>
              </a:buClr>
              <a:buSzPts val="4800"/>
              <a:buFont typeface="Arial"/>
              <a:buNone/>
              <a:defRPr b="1" i="0" sz="2700" u="none" cap="none" strike="noStrike">
                <a:solidFill>
                  <a:schemeClr val="dk2"/>
                </a:solidFill>
                <a:latin typeface="Arial"/>
                <a:ea typeface="Arial"/>
                <a:cs typeface="Arial"/>
                <a:sym typeface="Arial"/>
              </a:defRPr>
            </a:lvl1pPr>
            <a:lvl2pPr lvl="1" marR="0" rtl="0" algn="l">
              <a:lnSpc>
                <a:spcPct val="100000"/>
              </a:lnSpc>
              <a:spcBef>
                <a:spcPts val="0"/>
              </a:spcBef>
              <a:spcAft>
                <a:spcPts val="0"/>
              </a:spcAft>
              <a:buClr>
                <a:schemeClr val="dk2"/>
              </a:buClr>
              <a:buSzPts val="3700"/>
              <a:buFont typeface="Arial"/>
              <a:buNone/>
              <a:defRPr b="0" i="0" sz="3700" u="none" cap="none" strike="noStrike">
                <a:solidFill>
                  <a:schemeClr val="dk2"/>
                </a:solidFill>
                <a:latin typeface="Arial"/>
                <a:ea typeface="Arial"/>
                <a:cs typeface="Arial"/>
                <a:sym typeface="Arial"/>
              </a:defRPr>
            </a:lvl2pPr>
            <a:lvl3pPr lvl="2" marR="0" rtl="0" algn="l">
              <a:lnSpc>
                <a:spcPct val="100000"/>
              </a:lnSpc>
              <a:spcBef>
                <a:spcPts val="0"/>
              </a:spcBef>
              <a:spcAft>
                <a:spcPts val="0"/>
              </a:spcAft>
              <a:buClr>
                <a:schemeClr val="dk2"/>
              </a:buClr>
              <a:buSzPts val="3700"/>
              <a:buFont typeface="Arial"/>
              <a:buNone/>
              <a:defRPr b="0" i="0" sz="3700" u="none" cap="none" strike="noStrike">
                <a:solidFill>
                  <a:schemeClr val="dk2"/>
                </a:solidFill>
                <a:latin typeface="Arial"/>
                <a:ea typeface="Arial"/>
                <a:cs typeface="Arial"/>
                <a:sym typeface="Arial"/>
              </a:defRPr>
            </a:lvl3pPr>
            <a:lvl4pPr lvl="3" marR="0" rtl="0" algn="l">
              <a:lnSpc>
                <a:spcPct val="100000"/>
              </a:lnSpc>
              <a:spcBef>
                <a:spcPts val="0"/>
              </a:spcBef>
              <a:spcAft>
                <a:spcPts val="0"/>
              </a:spcAft>
              <a:buClr>
                <a:schemeClr val="dk2"/>
              </a:buClr>
              <a:buSzPts val="3700"/>
              <a:buFont typeface="Arial"/>
              <a:buNone/>
              <a:defRPr b="0" i="0" sz="3700" u="none" cap="none" strike="noStrike">
                <a:solidFill>
                  <a:schemeClr val="dk2"/>
                </a:solidFill>
                <a:latin typeface="Arial"/>
                <a:ea typeface="Arial"/>
                <a:cs typeface="Arial"/>
                <a:sym typeface="Arial"/>
              </a:defRPr>
            </a:lvl4pPr>
            <a:lvl5pPr lvl="4" marR="0" rtl="0" algn="l">
              <a:lnSpc>
                <a:spcPct val="100000"/>
              </a:lnSpc>
              <a:spcBef>
                <a:spcPts val="0"/>
              </a:spcBef>
              <a:spcAft>
                <a:spcPts val="0"/>
              </a:spcAft>
              <a:buClr>
                <a:schemeClr val="dk2"/>
              </a:buClr>
              <a:buSzPts val="3700"/>
              <a:buFont typeface="Arial"/>
              <a:buNone/>
              <a:defRPr b="0" i="0" sz="3700" u="none" cap="none" strike="noStrike">
                <a:solidFill>
                  <a:schemeClr val="dk2"/>
                </a:solidFill>
                <a:latin typeface="Arial"/>
                <a:ea typeface="Arial"/>
                <a:cs typeface="Arial"/>
                <a:sym typeface="Arial"/>
              </a:defRPr>
            </a:lvl5pPr>
            <a:lvl6pPr lvl="5" marR="0" rtl="0" algn="l">
              <a:lnSpc>
                <a:spcPct val="100000"/>
              </a:lnSpc>
              <a:spcBef>
                <a:spcPts val="0"/>
              </a:spcBef>
              <a:spcAft>
                <a:spcPts val="0"/>
              </a:spcAft>
              <a:buClr>
                <a:schemeClr val="dk2"/>
              </a:buClr>
              <a:buSzPts val="3700"/>
              <a:buFont typeface="Arial"/>
              <a:buNone/>
              <a:defRPr b="0" i="0" sz="3700" u="none" cap="none" strike="noStrike">
                <a:solidFill>
                  <a:schemeClr val="dk2"/>
                </a:solidFill>
                <a:latin typeface="Arial"/>
                <a:ea typeface="Arial"/>
                <a:cs typeface="Arial"/>
                <a:sym typeface="Arial"/>
              </a:defRPr>
            </a:lvl6pPr>
            <a:lvl7pPr lvl="6" marR="0" rtl="0" algn="l">
              <a:lnSpc>
                <a:spcPct val="100000"/>
              </a:lnSpc>
              <a:spcBef>
                <a:spcPts val="0"/>
              </a:spcBef>
              <a:spcAft>
                <a:spcPts val="0"/>
              </a:spcAft>
              <a:buClr>
                <a:schemeClr val="dk2"/>
              </a:buClr>
              <a:buSzPts val="3700"/>
              <a:buFont typeface="Arial"/>
              <a:buNone/>
              <a:defRPr b="0" i="0" sz="3700" u="none" cap="none" strike="noStrike">
                <a:solidFill>
                  <a:schemeClr val="dk2"/>
                </a:solidFill>
                <a:latin typeface="Arial"/>
                <a:ea typeface="Arial"/>
                <a:cs typeface="Arial"/>
                <a:sym typeface="Arial"/>
              </a:defRPr>
            </a:lvl7pPr>
            <a:lvl8pPr lvl="7" marR="0" rtl="0" algn="l">
              <a:lnSpc>
                <a:spcPct val="100000"/>
              </a:lnSpc>
              <a:spcBef>
                <a:spcPts val="0"/>
              </a:spcBef>
              <a:spcAft>
                <a:spcPts val="0"/>
              </a:spcAft>
              <a:buClr>
                <a:schemeClr val="dk2"/>
              </a:buClr>
              <a:buSzPts val="3700"/>
              <a:buFont typeface="Arial"/>
              <a:buNone/>
              <a:defRPr b="0" i="0" sz="3700" u="none" cap="none" strike="noStrike">
                <a:solidFill>
                  <a:schemeClr val="dk2"/>
                </a:solidFill>
                <a:latin typeface="Arial"/>
                <a:ea typeface="Arial"/>
                <a:cs typeface="Arial"/>
                <a:sym typeface="Arial"/>
              </a:defRPr>
            </a:lvl8pPr>
            <a:lvl9pPr lvl="8" marR="0" rtl="0" algn="l">
              <a:lnSpc>
                <a:spcPct val="100000"/>
              </a:lnSpc>
              <a:spcBef>
                <a:spcPts val="0"/>
              </a:spcBef>
              <a:spcAft>
                <a:spcPts val="0"/>
              </a:spcAft>
              <a:buClr>
                <a:schemeClr val="dk2"/>
              </a:buClr>
              <a:buSzPts val="3700"/>
              <a:buFont typeface="Arial"/>
              <a:buNone/>
              <a:defRPr b="0" i="0" sz="3700" u="none" cap="none" strike="noStrike">
                <a:solidFill>
                  <a:schemeClr val="dk2"/>
                </a:solidFill>
                <a:latin typeface="Arial"/>
                <a:ea typeface="Arial"/>
                <a:cs typeface="Arial"/>
                <a:sym typeface="Arial"/>
              </a:defRPr>
            </a:lvl9pPr>
          </a:lstStyle>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bg>
      <p:bgPr>
        <a:blipFill>
          <a:blip r:embed="rId2">
            <a:alphaModFix/>
          </a:blip>
          <a:stretch>
            <a:fillRect/>
          </a:stretch>
        </a:blipFill>
      </p:bgPr>
    </p:bg>
    <p:spTree>
      <p:nvGrpSpPr>
        <p:cNvPr id="342" name="Shape 342"/>
        <p:cNvGrpSpPr/>
        <p:nvPr/>
      </p:nvGrpSpPr>
      <p:grpSpPr>
        <a:xfrm>
          <a:off x="0" y="0"/>
          <a:ext cx="0" cy="0"/>
          <a:chOff x="0" y="0"/>
          <a:chExt cx="0" cy="0"/>
        </a:xfrm>
      </p:grpSpPr>
      <p:sp>
        <p:nvSpPr>
          <p:cNvPr id="343" name="Google Shape;343;p64"/>
          <p:cNvSpPr txBox="1"/>
          <p:nvPr>
            <p:ph idx="1" type="body"/>
          </p:nvPr>
        </p:nvSpPr>
        <p:spPr>
          <a:xfrm>
            <a:off x="831200" y="2744600"/>
            <a:ext cx="22721700" cy="9110400"/>
          </a:xfrm>
          <a:prstGeom prst="rect">
            <a:avLst/>
          </a:prstGeom>
          <a:noFill/>
          <a:ln>
            <a:noFill/>
          </a:ln>
        </p:spPr>
        <p:txBody>
          <a:bodyPr anchorCtr="0" anchor="t" bIns="243800" lIns="243800" spcFirstLastPara="1" rIns="243800" wrap="square" tIns="243800">
            <a:noAutofit/>
          </a:bodyPr>
          <a:lstStyle>
            <a:lvl1pPr indent="-533400" lvl="0" marL="457200" marR="0" rtl="0" algn="l">
              <a:lnSpc>
                <a:spcPct val="115000"/>
              </a:lnSpc>
              <a:spcBef>
                <a:spcPts val="0"/>
              </a:spcBef>
              <a:spcAft>
                <a:spcPts val="0"/>
              </a:spcAft>
              <a:buClr>
                <a:schemeClr val="dk2"/>
              </a:buClr>
              <a:buSzPts val="4800"/>
              <a:buFont typeface="Arial"/>
              <a:buChar char="●"/>
              <a:defRPr b="0" i="0" sz="4800" u="none" cap="none" strike="noStrike">
                <a:solidFill>
                  <a:schemeClr val="dk2"/>
                </a:solidFill>
                <a:latin typeface="Arial"/>
                <a:ea typeface="Arial"/>
                <a:cs typeface="Arial"/>
                <a:sym typeface="Arial"/>
              </a:defRPr>
            </a:lvl1pPr>
            <a:lvl2pPr indent="-463550" lvl="1" marL="914400" marR="0" rtl="0" algn="l">
              <a:lnSpc>
                <a:spcPct val="115000"/>
              </a:lnSpc>
              <a:spcBef>
                <a:spcPts val="4300"/>
              </a:spcBef>
              <a:spcAft>
                <a:spcPts val="0"/>
              </a:spcAft>
              <a:buClr>
                <a:schemeClr val="dk2"/>
              </a:buClr>
              <a:buSzPts val="3700"/>
              <a:buFont typeface="Arial"/>
              <a:buChar char="○"/>
              <a:defRPr b="0" i="0" sz="3700" u="none" cap="none" strike="noStrike">
                <a:solidFill>
                  <a:schemeClr val="dk2"/>
                </a:solidFill>
                <a:latin typeface="Arial"/>
                <a:ea typeface="Arial"/>
                <a:cs typeface="Arial"/>
                <a:sym typeface="Arial"/>
              </a:defRPr>
            </a:lvl2pPr>
            <a:lvl3pPr indent="-463550" lvl="2" marL="1371600" marR="0" rtl="0" algn="l">
              <a:lnSpc>
                <a:spcPct val="115000"/>
              </a:lnSpc>
              <a:spcBef>
                <a:spcPts val="4300"/>
              </a:spcBef>
              <a:spcAft>
                <a:spcPts val="0"/>
              </a:spcAft>
              <a:buClr>
                <a:schemeClr val="dk2"/>
              </a:buClr>
              <a:buSzPts val="3700"/>
              <a:buFont typeface="Arial"/>
              <a:buChar char="■"/>
              <a:defRPr b="0" i="0" sz="3700" u="none" cap="none" strike="noStrike">
                <a:solidFill>
                  <a:schemeClr val="dk2"/>
                </a:solidFill>
                <a:latin typeface="Arial"/>
                <a:ea typeface="Arial"/>
                <a:cs typeface="Arial"/>
                <a:sym typeface="Arial"/>
              </a:defRPr>
            </a:lvl3pPr>
            <a:lvl4pPr indent="-463550" lvl="3" marL="1828800" marR="0" rtl="0" algn="l">
              <a:lnSpc>
                <a:spcPct val="115000"/>
              </a:lnSpc>
              <a:spcBef>
                <a:spcPts val="4300"/>
              </a:spcBef>
              <a:spcAft>
                <a:spcPts val="0"/>
              </a:spcAft>
              <a:buClr>
                <a:schemeClr val="dk2"/>
              </a:buClr>
              <a:buSzPts val="3700"/>
              <a:buFont typeface="Arial"/>
              <a:buChar char="●"/>
              <a:defRPr b="0" i="0" sz="3700" u="none" cap="none" strike="noStrike">
                <a:solidFill>
                  <a:schemeClr val="dk2"/>
                </a:solidFill>
                <a:latin typeface="Arial"/>
                <a:ea typeface="Arial"/>
                <a:cs typeface="Arial"/>
                <a:sym typeface="Arial"/>
              </a:defRPr>
            </a:lvl4pPr>
            <a:lvl5pPr indent="-463550" lvl="4" marL="2286000" marR="0" rtl="0" algn="l">
              <a:lnSpc>
                <a:spcPct val="115000"/>
              </a:lnSpc>
              <a:spcBef>
                <a:spcPts val="4300"/>
              </a:spcBef>
              <a:spcAft>
                <a:spcPts val="0"/>
              </a:spcAft>
              <a:buClr>
                <a:schemeClr val="dk2"/>
              </a:buClr>
              <a:buSzPts val="3700"/>
              <a:buFont typeface="Arial"/>
              <a:buChar char="○"/>
              <a:defRPr b="0" i="0" sz="3700" u="none" cap="none" strike="noStrike">
                <a:solidFill>
                  <a:schemeClr val="dk2"/>
                </a:solidFill>
                <a:latin typeface="Arial"/>
                <a:ea typeface="Arial"/>
                <a:cs typeface="Arial"/>
                <a:sym typeface="Arial"/>
              </a:defRPr>
            </a:lvl5pPr>
            <a:lvl6pPr indent="-463550" lvl="5" marL="2743200" marR="0" rtl="0" algn="l">
              <a:lnSpc>
                <a:spcPct val="115000"/>
              </a:lnSpc>
              <a:spcBef>
                <a:spcPts val="4300"/>
              </a:spcBef>
              <a:spcAft>
                <a:spcPts val="0"/>
              </a:spcAft>
              <a:buClr>
                <a:schemeClr val="dk2"/>
              </a:buClr>
              <a:buSzPts val="3700"/>
              <a:buFont typeface="Arial"/>
              <a:buChar char="■"/>
              <a:defRPr b="0" i="0" sz="3700" u="none" cap="none" strike="noStrike">
                <a:solidFill>
                  <a:schemeClr val="dk2"/>
                </a:solidFill>
                <a:latin typeface="Arial"/>
                <a:ea typeface="Arial"/>
                <a:cs typeface="Arial"/>
                <a:sym typeface="Arial"/>
              </a:defRPr>
            </a:lvl6pPr>
            <a:lvl7pPr indent="-463550" lvl="6" marL="3200400" marR="0" rtl="0" algn="l">
              <a:lnSpc>
                <a:spcPct val="115000"/>
              </a:lnSpc>
              <a:spcBef>
                <a:spcPts val="4300"/>
              </a:spcBef>
              <a:spcAft>
                <a:spcPts val="0"/>
              </a:spcAft>
              <a:buClr>
                <a:schemeClr val="dk2"/>
              </a:buClr>
              <a:buSzPts val="3700"/>
              <a:buFont typeface="Arial"/>
              <a:buChar char="●"/>
              <a:defRPr b="0" i="0" sz="3700" u="none" cap="none" strike="noStrike">
                <a:solidFill>
                  <a:schemeClr val="dk2"/>
                </a:solidFill>
                <a:latin typeface="Arial"/>
                <a:ea typeface="Arial"/>
                <a:cs typeface="Arial"/>
                <a:sym typeface="Arial"/>
              </a:defRPr>
            </a:lvl7pPr>
            <a:lvl8pPr indent="-463550" lvl="7" marL="3657600" marR="0" rtl="0" algn="l">
              <a:lnSpc>
                <a:spcPct val="115000"/>
              </a:lnSpc>
              <a:spcBef>
                <a:spcPts val="4300"/>
              </a:spcBef>
              <a:spcAft>
                <a:spcPts val="0"/>
              </a:spcAft>
              <a:buClr>
                <a:schemeClr val="dk2"/>
              </a:buClr>
              <a:buSzPts val="3700"/>
              <a:buFont typeface="Arial"/>
              <a:buChar char="○"/>
              <a:defRPr b="0" i="0" sz="3700" u="none" cap="none" strike="noStrike">
                <a:solidFill>
                  <a:schemeClr val="dk2"/>
                </a:solidFill>
                <a:latin typeface="Arial"/>
                <a:ea typeface="Arial"/>
                <a:cs typeface="Arial"/>
                <a:sym typeface="Arial"/>
              </a:defRPr>
            </a:lvl8pPr>
            <a:lvl9pPr indent="-463550" lvl="8" marL="4114800" marR="0" rtl="0" algn="l">
              <a:lnSpc>
                <a:spcPct val="115000"/>
              </a:lnSpc>
              <a:spcBef>
                <a:spcPts val="4300"/>
              </a:spcBef>
              <a:spcAft>
                <a:spcPts val="4300"/>
              </a:spcAft>
              <a:buClr>
                <a:schemeClr val="dk2"/>
              </a:buClr>
              <a:buSzPts val="3700"/>
              <a:buFont typeface="Arial"/>
              <a:buChar char="■"/>
              <a:defRPr b="0" i="0" sz="3700" u="none" cap="none" strike="noStrike">
                <a:solidFill>
                  <a:schemeClr val="dk2"/>
                </a:solidFill>
                <a:latin typeface="Arial"/>
                <a:ea typeface="Arial"/>
                <a:cs typeface="Arial"/>
                <a:sym typeface="Arial"/>
              </a:defRPr>
            </a:lvl9pPr>
          </a:lstStyle>
          <a:p/>
        </p:txBody>
      </p:sp>
      <p:sp>
        <p:nvSpPr>
          <p:cNvPr id="344" name="Google Shape;344;p64"/>
          <p:cNvSpPr txBox="1"/>
          <p:nvPr>
            <p:ph type="title"/>
          </p:nvPr>
        </p:nvSpPr>
        <p:spPr>
          <a:xfrm>
            <a:off x="1183067" y="302333"/>
            <a:ext cx="21716100" cy="1596000"/>
          </a:xfrm>
          <a:prstGeom prst="rect">
            <a:avLst/>
          </a:prstGeom>
          <a:noFill/>
          <a:ln>
            <a:noFill/>
          </a:ln>
        </p:spPr>
        <p:txBody>
          <a:bodyPr anchorCtr="0" anchor="t" bIns="243800" lIns="243800" spcFirstLastPara="1" rIns="243800" wrap="square" tIns="243800">
            <a:noAutofit/>
          </a:bodyPr>
          <a:lstStyle>
            <a:lvl1pPr lvl="0" marR="0" rtl="0" algn="l">
              <a:lnSpc>
                <a:spcPct val="100000"/>
              </a:lnSpc>
              <a:spcBef>
                <a:spcPts val="2700"/>
              </a:spcBef>
              <a:spcAft>
                <a:spcPts val="0"/>
              </a:spcAft>
              <a:buClr>
                <a:srgbClr val="1A1A1A"/>
              </a:buClr>
              <a:buSzPts val="6400"/>
              <a:buFont typeface="Arial"/>
              <a:buNone/>
              <a:defRPr b="0" i="0" sz="6400" u="none" cap="none" strike="noStrike">
                <a:solidFill>
                  <a:srgbClr val="1A1A1A"/>
                </a:solidFill>
                <a:latin typeface="Arial"/>
                <a:ea typeface="Arial"/>
                <a:cs typeface="Arial"/>
                <a:sym typeface="Arial"/>
              </a:defRPr>
            </a:lvl1pPr>
            <a:lvl2pPr lvl="1" marR="0" rtl="0" algn="l">
              <a:lnSpc>
                <a:spcPct val="100000"/>
              </a:lnSpc>
              <a:spcBef>
                <a:spcPts val="2700"/>
              </a:spcBef>
              <a:spcAft>
                <a:spcPts val="0"/>
              </a:spcAft>
              <a:buClr>
                <a:schemeClr val="dk1"/>
              </a:buClr>
              <a:buSzPts val="7500"/>
              <a:buFont typeface="Arial"/>
              <a:buNone/>
              <a:defRPr b="0" i="0" sz="7500" u="none" cap="none" strike="noStrike">
                <a:solidFill>
                  <a:schemeClr val="dk1"/>
                </a:solidFill>
                <a:latin typeface="Arial"/>
                <a:ea typeface="Arial"/>
                <a:cs typeface="Arial"/>
                <a:sym typeface="Arial"/>
              </a:defRPr>
            </a:lvl2pPr>
            <a:lvl3pPr lvl="2" marR="0" rtl="0" algn="l">
              <a:lnSpc>
                <a:spcPct val="100000"/>
              </a:lnSpc>
              <a:spcBef>
                <a:spcPts val="2700"/>
              </a:spcBef>
              <a:spcAft>
                <a:spcPts val="0"/>
              </a:spcAft>
              <a:buClr>
                <a:schemeClr val="dk1"/>
              </a:buClr>
              <a:buSzPts val="7500"/>
              <a:buFont typeface="Arial"/>
              <a:buNone/>
              <a:defRPr b="0" i="0" sz="7500" u="none" cap="none" strike="noStrike">
                <a:solidFill>
                  <a:schemeClr val="dk1"/>
                </a:solidFill>
                <a:latin typeface="Arial"/>
                <a:ea typeface="Arial"/>
                <a:cs typeface="Arial"/>
                <a:sym typeface="Arial"/>
              </a:defRPr>
            </a:lvl3pPr>
            <a:lvl4pPr lvl="3" marR="0" rtl="0" algn="l">
              <a:lnSpc>
                <a:spcPct val="100000"/>
              </a:lnSpc>
              <a:spcBef>
                <a:spcPts val="2700"/>
              </a:spcBef>
              <a:spcAft>
                <a:spcPts val="0"/>
              </a:spcAft>
              <a:buClr>
                <a:schemeClr val="dk1"/>
              </a:buClr>
              <a:buSzPts val="7500"/>
              <a:buFont typeface="Arial"/>
              <a:buNone/>
              <a:defRPr b="0" i="0" sz="7500" u="none" cap="none" strike="noStrike">
                <a:solidFill>
                  <a:schemeClr val="dk1"/>
                </a:solidFill>
                <a:latin typeface="Arial"/>
                <a:ea typeface="Arial"/>
                <a:cs typeface="Arial"/>
                <a:sym typeface="Arial"/>
              </a:defRPr>
            </a:lvl4pPr>
            <a:lvl5pPr lvl="4" marR="0" rtl="0" algn="l">
              <a:lnSpc>
                <a:spcPct val="100000"/>
              </a:lnSpc>
              <a:spcBef>
                <a:spcPts val="2700"/>
              </a:spcBef>
              <a:spcAft>
                <a:spcPts val="0"/>
              </a:spcAft>
              <a:buClr>
                <a:schemeClr val="dk1"/>
              </a:buClr>
              <a:buSzPts val="7500"/>
              <a:buFont typeface="Arial"/>
              <a:buNone/>
              <a:defRPr b="0" i="0" sz="7500" u="none" cap="none" strike="noStrike">
                <a:solidFill>
                  <a:schemeClr val="dk1"/>
                </a:solidFill>
                <a:latin typeface="Arial"/>
                <a:ea typeface="Arial"/>
                <a:cs typeface="Arial"/>
                <a:sym typeface="Arial"/>
              </a:defRPr>
            </a:lvl5pPr>
            <a:lvl6pPr lvl="5" marR="0" rtl="0" algn="l">
              <a:lnSpc>
                <a:spcPct val="100000"/>
              </a:lnSpc>
              <a:spcBef>
                <a:spcPts val="2700"/>
              </a:spcBef>
              <a:spcAft>
                <a:spcPts val="0"/>
              </a:spcAft>
              <a:buClr>
                <a:schemeClr val="dk1"/>
              </a:buClr>
              <a:buSzPts val="7500"/>
              <a:buFont typeface="Arial"/>
              <a:buNone/>
              <a:defRPr b="0" i="0" sz="7500" u="none" cap="none" strike="noStrike">
                <a:solidFill>
                  <a:schemeClr val="dk1"/>
                </a:solidFill>
                <a:latin typeface="Arial"/>
                <a:ea typeface="Arial"/>
                <a:cs typeface="Arial"/>
                <a:sym typeface="Arial"/>
              </a:defRPr>
            </a:lvl6pPr>
            <a:lvl7pPr lvl="6" marR="0" rtl="0" algn="l">
              <a:lnSpc>
                <a:spcPct val="100000"/>
              </a:lnSpc>
              <a:spcBef>
                <a:spcPts val="2700"/>
              </a:spcBef>
              <a:spcAft>
                <a:spcPts val="0"/>
              </a:spcAft>
              <a:buClr>
                <a:schemeClr val="dk1"/>
              </a:buClr>
              <a:buSzPts val="7500"/>
              <a:buFont typeface="Arial"/>
              <a:buNone/>
              <a:defRPr b="0" i="0" sz="7500" u="none" cap="none" strike="noStrike">
                <a:solidFill>
                  <a:schemeClr val="dk1"/>
                </a:solidFill>
                <a:latin typeface="Arial"/>
                <a:ea typeface="Arial"/>
                <a:cs typeface="Arial"/>
                <a:sym typeface="Arial"/>
              </a:defRPr>
            </a:lvl7pPr>
            <a:lvl8pPr lvl="7" marR="0" rtl="0" algn="l">
              <a:lnSpc>
                <a:spcPct val="100000"/>
              </a:lnSpc>
              <a:spcBef>
                <a:spcPts val="2700"/>
              </a:spcBef>
              <a:spcAft>
                <a:spcPts val="0"/>
              </a:spcAft>
              <a:buClr>
                <a:schemeClr val="dk1"/>
              </a:buClr>
              <a:buSzPts val="7500"/>
              <a:buFont typeface="Arial"/>
              <a:buNone/>
              <a:defRPr b="0" i="0" sz="7500" u="none" cap="none" strike="noStrike">
                <a:solidFill>
                  <a:schemeClr val="dk1"/>
                </a:solidFill>
                <a:latin typeface="Arial"/>
                <a:ea typeface="Arial"/>
                <a:cs typeface="Arial"/>
                <a:sym typeface="Arial"/>
              </a:defRPr>
            </a:lvl8pPr>
            <a:lvl9pPr lvl="8" marR="0" rtl="0" algn="l">
              <a:lnSpc>
                <a:spcPct val="100000"/>
              </a:lnSpc>
              <a:spcBef>
                <a:spcPts val="2700"/>
              </a:spcBef>
              <a:spcAft>
                <a:spcPts val="0"/>
              </a:spcAft>
              <a:buClr>
                <a:schemeClr val="dk1"/>
              </a:buClr>
              <a:buSzPts val="7500"/>
              <a:buFont typeface="Arial"/>
              <a:buNone/>
              <a:defRPr b="0" i="0" sz="75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大標題與項目符號" showMasterSp="0">
  <p:cSld name="大標題與項目符號">
    <p:spTree>
      <p:nvGrpSpPr>
        <p:cNvPr id="46" name="Shape 46"/>
        <p:cNvGrpSpPr/>
        <p:nvPr/>
      </p:nvGrpSpPr>
      <p:grpSpPr>
        <a:xfrm>
          <a:off x="0" y="0"/>
          <a:ext cx="0" cy="0"/>
          <a:chOff x="0" y="0"/>
          <a:chExt cx="0" cy="0"/>
        </a:xfrm>
      </p:grpSpPr>
      <p:sp>
        <p:nvSpPr>
          <p:cNvPr id="47" name="Google Shape;47;p7"/>
          <p:cNvSpPr txBox="1"/>
          <p:nvPr>
            <p:ph type="title"/>
          </p:nvPr>
        </p:nvSpPr>
        <p:spPr>
          <a:xfrm>
            <a:off x="1257300" y="571500"/>
            <a:ext cx="15609095" cy="1511300"/>
          </a:xfrm>
          <a:prstGeom prst="rect">
            <a:avLst/>
          </a:prstGeom>
          <a:noFill/>
          <a:ln>
            <a:noFill/>
          </a:ln>
        </p:spPr>
        <p:txBody>
          <a:bodyPr anchorCtr="0" anchor="ctr" bIns="71425" lIns="71425" spcFirstLastPara="1" rIns="71425" wrap="square" tIns="71425">
            <a:noAutofit/>
          </a:bodyPr>
          <a:lstStyle>
            <a:lvl1pPr lvl="0" marR="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1pPr>
            <a:lvl2pPr lvl="1" marR="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2pPr>
            <a:lvl3pPr lvl="2" marR="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3pPr>
            <a:lvl4pPr lvl="3" marR="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4pPr>
            <a:lvl5pPr lvl="4" marR="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5pPr>
            <a:lvl6pPr lvl="5" marR="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6pPr>
            <a:lvl7pPr lvl="6" marR="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7pPr>
            <a:lvl8pPr lvl="7" marR="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8pPr>
            <a:lvl9pPr lvl="8" marR="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9pPr>
          </a:lstStyle>
          <a:p/>
        </p:txBody>
      </p:sp>
      <p:sp>
        <p:nvSpPr>
          <p:cNvPr id="48" name="Google Shape;48;p7"/>
          <p:cNvSpPr txBox="1"/>
          <p:nvPr>
            <p:ph idx="1" type="body"/>
          </p:nvPr>
        </p:nvSpPr>
        <p:spPr>
          <a:xfrm>
            <a:off x="4387453" y="3643312"/>
            <a:ext cx="15609095" cy="8840392"/>
          </a:xfrm>
          <a:prstGeom prst="rect">
            <a:avLst/>
          </a:prstGeom>
          <a:noFill/>
          <a:ln>
            <a:noFill/>
          </a:ln>
        </p:spPr>
        <p:txBody>
          <a:bodyPr anchorCtr="0" anchor="ctr" bIns="71425" lIns="71425" spcFirstLastPara="1" rIns="71425" wrap="square" tIns="71425">
            <a:noAutofit/>
          </a:bodyPr>
          <a:lstStyle>
            <a:lvl1pPr indent="-633730" lvl="0" marL="457200" marR="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1pPr>
            <a:lvl2pPr indent="-633730" lvl="1" marL="914400" marR="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2pPr>
            <a:lvl3pPr indent="-633730" lvl="2" marL="1371600" marR="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3pPr>
            <a:lvl4pPr indent="-633730" lvl="3" marL="1828800" marR="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4pPr>
            <a:lvl5pPr indent="-633729" lvl="4" marL="2286000" marR="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5pPr>
            <a:lvl6pPr indent="-633729" lvl="5" marL="2743200" marR="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6pPr>
            <a:lvl7pPr indent="-633729" lvl="6" marL="3200400" marR="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7pPr>
            <a:lvl8pPr indent="-633729" lvl="7" marL="3657600" marR="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8pPr>
            <a:lvl9pPr indent="-633729" lvl="8" marL="4114800" marR="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9pPr>
          </a:lstStyle>
          <a:p/>
        </p:txBody>
      </p:sp>
      <p:grpSp>
        <p:nvGrpSpPr>
          <p:cNvPr id="49" name="Google Shape;49;p7"/>
          <p:cNvGrpSpPr/>
          <p:nvPr/>
        </p:nvGrpSpPr>
        <p:grpSpPr>
          <a:xfrm>
            <a:off x="-46534" y="13558391"/>
            <a:ext cx="24477071" cy="157610"/>
            <a:chOff x="0" y="0"/>
            <a:chExt cx="24477068" cy="157609"/>
          </a:xfrm>
        </p:grpSpPr>
        <p:sp>
          <p:nvSpPr>
            <p:cNvPr id="50" name="Google Shape;50;p7"/>
            <p:cNvSpPr/>
            <p:nvPr/>
          </p:nvSpPr>
          <p:spPr>
            <a:xfrm>
              <a:off x="0" y="0"/>
              <a:ext cx="7363457" cy="157609"/>
            </a:xfrm>
            <a:prstGeom prst="rect">
              <a:avLst/>
            </a:prstGeom>
            <a:solidFill>
              <a:srgbClr val="D66962"/>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1" i="0" sz="3200" u="none" cap="none" strike="noStrike">
                <a:solidFill>
                  <a:srgbClr val="000000"/>
                </a:solidFill>
                <a:latin typeface="Helvetica Neue"/>
                <a:ea typeface="Helvetica Neue"/>
                <a:cs typeface="Helvetica Neue"/>
                <a:sym typeface="Helvetica Neue"/>
              </a:endParaRPr>
            </a:p>
          </p:txBody>
        </p:sp>
        <p:sp>
          <p:nvSpPr>
            <p:cNvPr id="51" name="Google Shape;51;p7"/>
            <p:cNvSpPr/>
            <p:nvPr/>
          </p:nvSpPr>
          <p:spPr>
            <a:xfrm>
              <a:off x="7324707" y="0"/>
              <a:ext cx="9827654" cy="157609"/>
            </a:xfrm>
            <a:prstGeom prst="rect">
              <a:avLst/>
            </a:prstGeom>
            <a:solidFill>
              <a:srgbClr val="EFBA57"/>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1" i="0" sz="3200" u="none" cap="none" strike="noStrike">
                <a:solidFill>
                  <a:srgbClr val="000000"/>
                </a:solidFill>
                <a:latin typeface="Helvetica Neue"/>
                <a:ea typeface="Helvetica Neue"/>
                <a:cs typeface="Helvetica Neue"/>
                <a:sym typeface="Helvetica Neue"/>
              </a:endParaRPr>
            </a:p>
          </p:txBody>
        </p:sp>
        <p:sp>
          <p:nvSpPr>
            <p:cNvPr id="52" name="Google Shape;52;p7"/>
            <p:cNvSpPr/>
            <p:nvPr/>
          </p:nvSpPr>
          <p:spPr>
            <a:xfrm>
              <a:off x="17114825" y="0"/>
              <a:ext cx="7362243" cy="157609"/>
            </a:xfrm>
            <a:prstGeom prst="rect">
              <a:avLst/>
            </a:prstGeom>
            <a:solidFill>
              <a:srgbClr val="3068AA"/>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1" i="0" sz="3200" u="none" cap="none" strike="noStrike">
                <a:solidFill>
                  <a:srgbClr val="000000"/>
                </a:solidFill>
                <a:latin typeface="Helvetica Neue"/>
                <a:ea typeface="Helvetica Neue"/>
                <a:cs typeface="Helvetica Neue"/>
                <a:sym typeface="Helvetica Neue"/>
              </a:endParaRPr>
            </a:p>
          </p:txBody>
        </p:sp>
      </p:grpSp>
      <p:pic>
        <p:nvPicPr>
          <p:cNvPr descr="影像" id="53" name="Google Shape;53;p7"/>
          <p:cNvPicPr preferRelativeResize="0"/>
          <p:nvPr/>
        </p:nvPicPr>
        <p:blipFill rotWithShape="1">
          <a:blip r:embed="rId2">
            <a:alphaModFix/>
          </a:blip>
          <a:srcRect b="0" l="0" r="0" t="0"/>
          <a:stretch/>
        </p:blipFill>
        <p:spPr>
          <a:xfrm>
            <a:off x="-110383" y="11605138"/>
            <a:ext cx="4119416" cy="1971162"/>
          </a:xfrm>
          <a:prstGeom prst="rect">
            <a:avLst/>
          </a:prstGeom>
          <a:noFill/>
          <a:ln>
            <a:noFill/>
          </a:ln>
        </p:spPr>
      </p:pic>
      <p:cxnSp>
        <p:nvCxnSpPr>
          <p:cNvPr id="54" name="Google Shape;54;p7"/>
          <p:cNvCxnSpPr/>
          <p:nvPr/>
        </p:nvCxnSpPr>
        <p:spPr>
          <a:xfrm>
            <a:off x="1202282" y="2011263"/>
            <a:ext cx="21941337" cy="1"/>
          </a:xfrm>
          <a:prstGeom prst="straightConnector1">
            <a:avLst/>
          </a:prstGeom>
          <a:noFill/>
          <a:ln cap="flat" cmpd="sng" w="25400">
            <a:solidFill>
              <a:srgbClr val="262627"/>
            </a:solidFill>
            <a:prstDash val="solid"/>
            <a:miter lim="400000"/>
            <a:headEnd len="sm" w="sm" type="none"/>
            <a:tailEnd len="med" w="med" type="oval"/>
          </a:ln>
        </p:spPr>
      </p:cxnSp>
      <p:pic>
        <p:nvPicPr>
          <p:cNvPr descr="影像" id="55" name="Google Shape;55;p7"/>
          <p:cNvPicPr preferRelativeResize="0"/>
          <p:nvPr/>
        </p:nvPicPr>
        <p:blipFill rotWithShape="1">
          <a:blip r:embed="rId3">
            <a:alphaModFix amt="18337"/>
          </a:blip>
          <a:srcRect b="0" l="0" r="0" t="0"/>
          <a:stretch/>
        </p:blipFill>
        <p:spPr>
          <a:xfrm>
            <a:off x="20350027" y="12985122"/>
            <a:ext cx="3897695" cy="514865"/>
          </a:xfrm>
          <a:prstGeom prst="rect">
            <a:avLst/>
          </a:prstGeom>
          <a:noFill/>
          <a:ln>
            <a:noFill/>
          </a:ln>
        </p:spPr>
      </p:pic>
      <p:sp>
        <p:nvSpPr>
          <p:cNvPr id="56" name="Google Shape;56;p7"/>
          <p:cNvSpPr txBox="1"/>
          <p:nvPr>
            <p:ph idx="12" type="sldNum"/>
          </p:nvPr>
        </p:nvSpPr>
        <p:spPr>
          <a:xfrm>
            <a:off x="11954103" y="13073062"/>
            <a:ext cx="466269" cy="477671"/>
          </a:xfrm>
          <a:prstGeom prst="rect">
            <a:avLst/>
          </a:prstGeom>
          <a:noFill/>
          <a:ln>
            <a:noFill/>
          </a:ln>
        </p:spPr>
        <p:txBody>
          <a:bodyPr anchorCtr="0" anchor="t" bIns="71425" lIns="71425" spcFirstLastPara="1" rIns="71425" wrap="square" tIns="71425">
            <a:noAutofit/>
          </a:bodyPr>
          <a:lstStyle>
            <a:lvl1pPr indent="0" lvl="0" marL="0" marR="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bg>
      <p:bgPr>
        <a:blipFill>
          <a:blip r:embed="rId2">
            <a:alphaModFix/>
          </a:blip>
          <a:stretch>
            <a:fillRect/>
          </a:stretch>
        </a:blipFill>
      </p:bgPr>
    </p:bg>
    <p:spTree>
      <p:nvGrpSpPr>
        <p:cNvPr id="345" name="Shape 345"/>
        <p:cNvGrpSpPr/>
        <p:nvPr/>
      </p:nvGrpSpPr>
      <p:grpSpPr>
        <a:xfrm>
          <a:off x="0" y="0"/>
          <a:ext cx="0" cy="0"/>
          <a:chOff x="0" y="0"/>
          <a:chExt cx="0" cy="0"/>
        </a:xfrm>
      </p:grpSpPr>
      <p:sp>
        <p:nvSpPr>
          <p:cNvPr id="346" name="Google Shape;346;p65"/>
          <p:cNvSpPr txBox="1"/>
          <p:nvPr>
            <p:ph idx="1" type="body"/>
          </p:nvPr>
        </p:nvSpPr>
        <p:spPr>
          <a:xfrm>
            <a:off x="831200" y="2770933"/>
            <a:ext cx="10666500" cy="9110400"/>
          </a:xfrm>
          <a:prstGeom prst="rect">
            <a:avLst/>
          </a:prstGeom>
          <a:noFill/>
          <a:ln>
            <a:noFill/>
          </a:ln>
        </p:spPr>
        <p:txBody>
          <a:bodyPr anchorCtr="0" anchor="t" bIns="243800" lIns="243800" spcFirstLastPara="1" rIns="243800" wrap="square" tIns="243800">
            <a:noAutofit/>
          </a:bodyPr>
          <a:lstStyle>
            <a:lvl1pPr indent="-463550" lvl="0" marL="457200" marR="0" rtl="0" algn="l">
              <a:lnSpc>
                <a:spcPct val="115000"/>
              </a:lnSpc>
              <a:spcBef>
                <a:spcPts val="0"/>
              </a:spcBef>
              <a:spcAft>
                <a:spcPts val="0"/>
              </a:spcAft>
              <a:buClr>
                <a:schemeClr val="dk2"/>
              </a:buClr>
              <a:buSzPts val="3700"/>
              <a:buFont typeface="Arial"/>
              <a:buChar char="●"/>
              <a:defRPr b="0" i="0" sz="3700" u="none" cap="none" strike="noStrike">
                <a:solidFill>
                  <a:schemeClr val="dk2"/>
                </a:solidFill>
                <a:latin typeface="Arial"/>
                <a:ea typeface="Arial"/>
                <a:cs typeface="Arial"/>
                <a:sym typeface="Arial"/>
              </a:defRPr>
            </a:lvl1pPr>
            <a:lvl2pPr indent="-431800" lvl="1" marL="914400" marR="0" rtl="0" algn="l">
              <a:lnSpc>
                <a:spcPct val="115000"/>
              </a:lnSpc>
              <a:spcBef>
                <a:spcPts val="4300"/>
              </a:spcBef>
              <a:spcAft>
                <a:spcPts val="0"/>
              </a:spcAft>
              <a:buClr>
                <a:schemeClr val="dk2"/>
              </a:buClr>
              <a:buSzPts val="3200"/>
              <a:buFont typeface="Arial"/>
              <a:buChar char="○"/>
              <a:defRPr b="0" i="0" sz="3200" u="none" cap="none" strike="noStrike">
                <a:solidFill>
                  <a:schemeClr val="dk2"/>
                </a:solidFill>
                <a:latin typeface="Arial"/>
                <a:ea typeface="Arial"/>
                <a:cs typeface="Arial"/>
                <a:sym typeface="Arial"/>
              </a:defRPr>
            </a:lvl2pPr>
            <a:lvl3pPr indent="-431800" lvl="2" marL="1371600" marR="0" rtl="0" algn="l">
              <a:lnSpc>
                <a:spcPct val="115000"/>
              </a:lnSpc>
              <a:spcBef>
                <a:spcPts val="4300"/>
              </a:spcBef>
              <a:spcAft>
                <a:spcPts val="0"/>
              </a:spcAft>
              <a:buClr>
                <a:schemeClr val="dk2"/>
              </a:buClr>
              <a:buSzPts val="3200"/>
              <a:buFont typeface="Arial"/>
              <a:buChar char="■"/>
              <a:defRPr b="0" i="0" sz="3200" u="none" cap="none" strike="noStrike">
                <a:solidFill>
                  <a:schemeClr val="dk2"/>
                </a:solidFill>
                <a:latin typeface="Arial"/>
                <a:ea typeface="Arial"/>
                <a:cs typeface="Arial"/>
                <a:sym typeface="Arial"/>
              </a:defRPr>
            </a:lvl3pPr>
            <a:lvl4pPr indent="-431800" lvl="3" marL="1828800" marR="0" rtl="0" algn="l">
              <a:lnSpc>
                <a:spcPct val="115000"/>
              </a:lnSpc>
              <a:spcBef>
                <a:spcPts val="4300"/>
              </a:spcBef>
              <a:spcAft>
                <a:spcPts val="0"/>
              </a:spcAft>
              <a:buClr>
                <a:schemeClr val="dk2"/>
              </a:buClr>
              <a:buSzPts val="3200"/>
              <a:buFont typeface="Arial"/>
              <a:buChar char="●"/>
              <a:defRPr b="0" i="0" sz="3200" u="none" cap="none" strike="noStrike">
                <a:solidFill>
                  <a:schemeClr val="dk2"/>
                </a:solidFill>
                <a:latin typeface="Arial"/>
                <a:ea typeface="Arial"/>
                <a:cs typeface="Arial"/>
                <a:sym typeface="Arial"/>
              </a:defRPr>
            </a:lvl4pPr>
            <a:lvl5pPr indent="-431800" lvl="4" marL="2286000" marR="0" rtl="0" algn="l">
              <a:lnSpc>
                <a:spcPct val="115000"/>
              </a:lnSpc>
              <a:spcBef>
                <a:spcPts val="4300"/>
              </a:spcBef>
              <a:spcAft>
                <a:spcPts val="0"/>
              </a:spcAft>
              <a:buClr>
                <a:schemeClr val="dk2"/>
              </a:buClr>
              <a:buSzPts val="3200"/>
              <a:buFont typeface="Arial"/>
              <a:buChar char="○"/>
              <a:defRPr b="0" i="0" sz="3200" u="none" cap="none" strike="noStrike">
                <a:solidFill>
                  <a:schemeClr val="dk2"/>
                </a:solidFill>
                <a:latin typeface="Arial"/>
                <a:ea typeface="Arial"/>
                <a:cs typeface="Arial"/>
                <a:sym typeface="Arial"/>
              </a:defRPr>
            </a:lvl5pPr>
            <a:lvl6pPr indent="-431800" lvl="5" marL="2743200" marR="0" rtl="0" algn="l">
              <a:lnSpc>
                <a:spcPct val="115000"/>
              </a:lnSpc>
              <a:spcBef>
                <a:spcPts val="4300"/>
              </a:spcBef>
              <a:spcAft>
                <a:spcPts val="0"/>
              </a:spcAft>
              <a:buClr>
                <a:schemeClr val="dk2"/>
              </a:buClr>
              <a:buSzPts val="3200"/>
              <a:buFont typeface="Arial"/>
              <a:buChar char="■"/>
              <a:defRPr b="0" i="0" sz="3200" u="none" cap="none" strike="noStrike">
                <a:solidFill>
                  <a:schemeClr val="dk2"/>
                </a:solidFill>
                <a:latin typeface="Arial"/>
                <a:ea typeface="Arial"/>
                <a:cs typeface="Arial"/>
                <a:sym typeface="Arial"/>
              </a:defRPr>
            </a:lvl6pPr>
            <a:lvl7pPr indent="-431800" lvl="6" marL="3200400" marR="0" rtl="0" algn="l">
              <a:lnSpc>
                <a:spcPct val="115000"/>
              </a:lnSpc>
              <a:spcBef>
                <a:spcPts val="4300"/>
              </a:spcBef>
              <a:spcAft>
                <a:spcPts val="0"/>
              </a:spcAft>
              <a:buClr>
                <a:schemeClr val="dk2"/>
              </a:buClr>
              <a:buSzPts val="3200"/>
              <a:buFont typeface="Arial"/>
              <a:buChar char="●"/>
              <a:defRPr b="0" i="0" sz="3200" u="none" cap="none" strike="noStrike">
                <a:solidFill>
                  <a:schemeClr val="dk2"/>
                </a:solidFill>
                <a:latin typeface="Arial"/>
                <a:ea typeface="Arial"/>
                <a:cs typeface="Arial"/>
                <a:sym typeface="Arial"/>
              </a:defRPr>
            </a:lvl7pPr>
            <a:lvl8pPr indent="-431800" lvl="7" marL="3657600" marR="0" rtl="0" algn="l">
              <a:lnSpc>
                <a:spcPct val="115000"/>
              </a:lnSpc>
              <a:spcBef>
                <a:spcPts val="4300"/>
              </a:spcBef>
              <a:spcAft>
                <a:spcPts val="0"/>
              </a:spcAft>
              <a:buClr>
                <a:schemeClr val="dk2"/>
              </a:buClr>
              <a:buSzPts val="3200"/>
              <a:buFont typeface="Arial"/>
              <a:buChar char="○"/>
              <a:defRPr b="0" i="0" sz="3200" u="none" cap="none" strike="noStrike">
                <a:solidFill>
                  <a:schemeClr val="dk2"/>
                </a:solidFill>
                <a:latin typeface="Arial"/>
                <a:ea typeface="Arial"/>
                <a:cs typeface="Arial"/>
                <a:sym typeface="Arial"/>
              </a:defRPr>
            </a:lvl8pPr>
            <a:lvl9pPr indent="-431800" lvl="8" marL="4114800" marR="0" rtl="0" algn="l">
              <a:lnSpc>
                <a:spcPct val="115000"/>
              </a:lnSpc>
              <a:spcBef>
                <a:spcPts val="4300"/>
              </a:spcBef>
              <a:spcAft>
                <a:spcPts val="4300"/>
              </a:spcAft>
              <a:buClr>
                <a:schemeClr val="dk2"/>
              </a:buClr>
              <a:buSzPts val="3200"/>
              <a:buFont typeface="Arial"/>
              <a:buChar char="■"/>
              <a:defRPr b="0" i="0" sz="3200" u="none" cap="none" strike="noStrike">
                <a:solidFill>
                  <a:schemeClr val="dk2"/>
                </a:solidFill>
                <a:latin typeface="Arial"/>
                <a:ea typeface="Arial"/>
                <a:cs typeface="Arial"/>
                <a:sym typeface="Arial"/>
              </a:defRPr>
            </a:lvl9pPr>
          </a:lstStyle>
          <a:p/>
        </p:txBody>
      </p:sp>
      <p:sp>
        <p:nvSpPr>
          <p:cNvPr id="347" name="Google Shape;347;p65"/>
          <p:cNvSpPr txBox="1"/>
          <p:nvPr>
            <p:ph idx="2" type="body"/>
          </p:nvPr>
        </p:nvSpPr>
        <p:spPr>
          <a:xfrm>
            <a:off x="12886400" y="2770933"/>
            <a:ext cx="10666500" cy="9110400"/>
          </a:xfrm>
          <a:prstGeom prst="rect">
            <a:avLst/>
          </a:prstGeom>
          <a:noFill/>
          <a:ln>
            <a:noFill/>
          </a:ln>
        </p:spPr>
        <p:txBody>
          <a:bodyPr anchorCtr="0" anchor="t" bIns="243800" lIns="243800" spcFirstLastPara="1" rIns="243800" wrap="square" tIns="243800">
            <a:noAutofit/>
          </a:bodyPr>
          <a:lstStyle>
            <a:lvl1pPr indent="-463550" lvl="0" marL="457200" marR="0" rtl="0" algn="l">
              <a:lnSpc>
                <a:spcPct val="115000"/>
              </a:lnSpc>
              <a:spcBef>
                <a:spcPts val="0"/>
              </a:spcBef>
              <a:spcAft>
                <a:spcPts val="0"/>
              </a:spcAft>
              <a:buClr>
                <a:schemeClr val="dk2"/>
              </a:buClr>
              <a:buSzPts val="3700"/>
              <a:buFont typeface="Arial"/>
              <a:buChar char="●"/>
              <a:defRPr b="0" i="0" sz="3700" u="none" cap="none" strike="noStrike">
                <a:solidFill>
                  <a:schemeClr val="dk2"/>
                </a:solidFill>
                <a:latin typeface="Arial"/>
                <a:ea typeface="Arial"/>
                <a:cs typeface="Arial"/>
                <a:sym typeface="Arial"/>
              </a:defRPr>
            </a:lvl1pPr>
            <a:lvl2pPr indent="-431800" lvl="1" marL="914400" marR="0" rtl="0" algn="l">
              <a:lnSpc>
                <a:spcPct val="115000"/>
              </a:lnSpc>
              <a:spcBef>
                <a:spcPts val="4300"/>
              </a:spcBef>
              <a:spcAft>
                <a:spcPts val="0"/>
              </a:spcAft>
              <a:buClr>
                <a:schemeClr val="dk2"/>
              </a:buClr>
              <a:buSzPts val="3200"/>
              <a:buFont typeface="Arial"/>
              <a:buChar char="○"/>
              <a:defRPr b="0" i="0" sz="3200" u="none" cap="none" strike="noStrike">
                <a:solidFill>
                  <a:schemeClr val="dk2"/>
                </a:solidFill>
                <a:latin typeface="Arial"/>
                <a:ea typeface="Arial"/>
                <a:cs typeface="Arial"/>
                <a:sym typeface="Arial"/>
              </a:defRPr>
            </a:lvl2pPr>
            <a:lvl3pPr indent="-431800" lvl="2" marL="1371600" marR="0" rtl="0" algn="l">
              <a:lnSpc>
                <a:spcPct val="115000"/>
              </a:lnSpc>
              <a:spcBef>
                <a:spcPts val="4300"/>
              </a:spcBef>
              <a:spcAft>
                <a:spcPts val="0"/>
              </a:spcAft>
              <a:buClr>
                <a:schemeClr val="dk2"/>
              </a:buClr>
              <a:buSzPts val="3200"/>
              <a:buFont typeface="Arial"/>
              <a:buChar char="■"/>
              <a:defRPr b="0" i="0" sz="3200" u="none" cap="none" strike="noStrike">
                <a:solidFill>
                  <a:schemeClr val="dk2"/>
                </a:solidFill>
                <a:latin typeface="Arial"/>
                <a:ea typeface="Arial"/>
                <a:cs typeface="Arial"/>
                <a:sym typeface="Arial"/>
              </a:defRPr>
            </a:lvl3pPr>
            <a:lvl4pPr indent="-431800" lvl="3" marL="1828800" marR="0" rtl="0" algn="l">
              <a:lnSpc>
                <a:spcPct val="115000"/>
              </a:lnSpc>
              <a:spcBef>
                <a:spcPts val="4300"/>
              </a:spcBef>
              <a:spcAft>
                <a:spcPts val="0"/>
              </a:spcAft>
              <a:buClr>
                <a:schemeClr val="dk2"/>
              </a:buClr>
              <a:buSzPts val="3200"/>
              <a:buFont typeface="Arial"/>
              <a:buChar char="●"/>
              <a:defRPr b="0" i="0" sz="3200" u="none" cap="none" strike="noStrike">
                <a:solidFill>
                  <a:schemeClr val="dk2"/>
                </a:solidFill>
                <a:latin typeface="Arial"/>
                <a:ea typeface="Arial"/>
                <a:cs typeface="Arial"/>
                <a:sym typeface="Arial"/>
              </a:defRPr>
            </a:lvl4pPr>
            <a:lvl5pPr indent="-431800" lvl="4" marL="2286000" marR="0" rtl="0" algn="l">
              <a:lnSpc>
                <a:spcPct val="115000"/>
              </a:lnSpc>
              <a:spcBef>
                <a:spcPts val="4300"/>
              </a:spcBef>
              <a:spcAft>
                <a:spcPts val="0"/>
              </a:spcAft>
              <a:buClr>
                <a:schemeClr val="dk2"/>
              </a:buClr>
              <a:buSzPts val="3200"/>
              <a:buFont typeface="Arial"/>
              <a:buChar char="○"/>
              <a:defRPr b="0" i="0" sz="3200" u="none" cap="none" strike="noStrike">
                <a:solidFill>
                  <a:schemeClr val="dk2"/>
                </a:solidFill>
                <a:latin typeface="Arial"/>
                <a:ea typeface="Arial"/>
                <a:cs typeface="Arial"/>
                <a:sym typeface="Arial"/>
              </a:defRPr>
            </a:lvl5pPr>
            <a:lvl6pPr indent="-431800" lvl="5" marL="2743200" marR="0" rtl="0" algn="l">
              <a:lnSpc>
                <a:spcPct val="115000"/>
              </a:lnSpc>
              <a:spcBef>
                <a:spcPts val="4300"/>
              </a:spcBef>
              <a:spcAft>
                <a:spcPts val="0"/>
              </a:spcAft>
              <a:buClr>
                <a:schemeClr val="dk2"/>
              </a:buClr>
              <a:buSzPts val="3200"/>
              <a:buFont typeface="Arial"/>
              <a:buChar char="■"/>
              <a:defRPr b="0" i="0" sz="3200" u="none" cap="none" strike="noStrike">
                <a:solidFill>
                  <a:schemeClr val="dk2"/>
                </a:solidFill>
                <a:latin typeface="Arial"/>
                <a:ea typeface="Arial"/>
                <a:cs typeface="Arial"/>
                <a:sym typeface="Arial"/>
              </a:defRPr>
            </a:lvl6pPr>
            <a:lvl7pPr indent="-431800" lvl="6" marL="3200400" marR="0" rtl="0" algn="l">
              <a:lnSpc>
                <a:spcPct val="115000"/>
              </a:lnSpc>
              <a:spcBef>
                <a:spcPts val="4300"/>
              </a:spcBef>
              <a:spcAft>
                <a:spcPts val="0"/>
              </a:spcAft>
              <a:buClr>
                <a:schemeClr val="dk2"/>
              </a:buClr>
              <a:buSzPts val="3200"/>
              <a:buFont typeface="Arial"/>
              <a:buChar char="●"/>
              <a:defRPr b="0" i="0" sz="3200" u="none" cap="none" strike="noStrike">
                <a:solidFill>
                  <a:schemeClr val="dk2"/>
                </a:solidFill>
                <a:latin typeface="Arial"/>
                <a:ea typeface="Arial"/>
                <a:cs typeface="Arial"/>
                <a:sym typeface="Arial"/>
              </a:defRPr>
            </a:lvl7pPr>
            <a:lvl8pPr indent="-431800" lvl="7" marL="3657600" marR="0" rtl="0" algn="l">
              <a:lnSpc>
                <a:spcPct val="115000"/>
              </a:lnSpc>
              <a:spcBef>
                <a:spcPts val="4300"/>
              </a:spcBef>
              <a:spcAft>
                <a:spcPts val="0"/>
              </a:spcAft>
              <a:buClr>
                <a:schemeClr val="dk2"/>
              </a:buClr>
              <a:buSzPts val="3200"/>
              <a:buFont typeface="Arial"/>
              <a:buChar char="○"/>
              <a:defRPr b="0" i="0" sz="3200" u="none" cap="none" strike="noStrike">
                <a:solidFill>
                  <a:schemeClr val="dk2"/>
                </a:solidFill>
                <a:latin typeface="Arial"/>
                <a:ea typeface="Arial"/>
                <a:cs typeface="Arial"/>
                <a:sym typeface="Arial"/>
              </a:defRPr>
            </a:lvl8pPr>
            <a:lvl9pPr indent="-431800" lvl="8" marL="4114800" marR="0" rtl="0" algn="l">
              <a:lnSpc>
                <a:spcPct val="115000"/>
              </a:lnSpc>
              <a:spcBef>
                <a:spcPts val="4300"/>
              </a:spcBef>
              <a:spcAft>
                <a:spcPts val="4300"/>
              </a:spcAft>
              <a:buClr>
                <a:schemeClr val="dk2"/>
              </a:buClr>
              <a:buSzPts val="3200"/>
              <a:buFont typeface="Arial"/>
              <a:buChar char="■"/>
              <a:defRPr b="0" i="0" sz="3200" u="none" cap="none" strike="noStrike">
                <a:solidFill>
                  <a:schemeClr val="dk2"/>
                </a:solidFill>
                <a:latin typeface="Arial"/>
                <a:ea typeface="Arial"/>
                <a:cs typeface="Arial"/>
                <a:sym typeface="Arial"/>
              </a:defRPr>
            </a:lvl9pPr>
          </a:lstStyle>
          <a:p/>
        </p:txBody>
      </p:sp>
      <p:sp>
        <p:nvSpPr>
          <p:cNvPr id="348" name="Google Shape;348;p65"/>
          <p:cNvSpPr txBox="1"/>
          <p:nvPr>
            <p:ph type="title"/>
          </p:nvPr>
        </p:nvSpPr>
        <p:spPr>
          <a:xfrm>
            <a:off x="1183067" y="302333"/>
            <a:ext cx="21716100" cy="1596000"/>
          </a:xfrm>
          <a:prstGeom prst="rect">
            <a:avLst/>
          </a:prstGeom>
          <a:noFill/>
          <a:ln>
            <a:noFill/>
          </a:ln>
        </p:spPr>
        <p:txBody>
          <a:bodyPr anchorCtr="0" anchor="t" bIns="243800" lIns="243800" spcFirstLastPara="1" rIns="243800" wrap="square" tIns="243800">
            <a:noAutofit/>
          </a:bodyPr>
          <a:lstStyle>
            <a:lvl1pPr lvl="0" marR="0" rtl="0" algn="l">
              <a:lnSpc>
                <a:spcPct val="100000"/>
              </a:lnSpc>
              <a:spcBef>
                <a:spcPts val="2700"/>
              </a:spcBef>
              <a:spcAft>
                <a:spcPts val="0"/>
              </a:spcAft>
              <a:buClr>
                <a:srgbClr val="1A1A1A"/>
              </a:buClr>
              <a:buSzPts val="6400"/>
              <a:buFont typeface="Arial"/>
              <a:buNone/>
              <a:defRPr b="0" i="0" sz="6400" u="none" cap="none" strike="noStrike">
                <a:solidFill>
                  <a:srgbClr val="1A1A1A"/>
                </a:solidFill>
                <a:latin typeface="Arial"/>
                <a:ea typeface="Arial"/>
                <a:cs typeface="Arial"/>
                <a:sym typeface="Arial"/>
              </a:defRPr>
            </a:lvl1pPr>
            <a:lvl2pPr lvl="1" marR="0" rtl="0" algn="l">
              <a:lnSpc>
                <a:spcPct val="100000"/>
              </a:lnSpc>
              <a:spcBef>
                <a:spcPts val="2700"/>
              </a:spcBef>
              <a:spcAft>
                <a:spcPts val="0"/>
              </a:spcAft>
              <a:buClr>
                <a:schemeClr val="dk1"/>
              </a:buClr>
              <a:buSzPts val="7500"/>
              <a:buFont typeface="Arial"/>
              <a:buNone/>
              <a:defRPr b="0" i="0" sz="7500" u="none" cap="none" strike="noStrike">
                <a:solidFill>
                  <a:schemeClr val="dk1"/>
                </a:solidFill>
                <a:latin typeface="Arial"/>
                <a:ea typeface="Arial"/>
                <a:cs typeface="Arial"/>
                <a:sym typeface="Arial"/>
              </a:defRPr>
            </a:lvl2pPr>
            <a:lvl3pPr lvl="2" marR="0" rtl="0" algn="l">
              <a:lnSpc>
                <a:spcPct val="100000"/>
              </a:lnSpc>
              <a:spcBef>
                <a:spcPts val="2700"/>
              </a:spcBef>
              <a:spcAft>
                <a:spcPts val="0"/>
              </a:spcAft>
              <a:buClr>
                <a:schemeClr val="dk1"/>
              </a:buClr>
              <a:buSzPts val="7500"/>
              <a:buFont typeface="Arial"/>
              <a:buNone/>
              <a:defRPr b="0" i="0" sz="7500" u="none" cap="none" strike="noStrike">
                <a:solidFill>
                  <a:schemeClr val="dk1"/>
                </a:solidFill>
                <a:latin typeface="Arial"/>
                <a:ea typeface="Arial"/>
                <a:cs typeface="Arial"/>
                <a:sym typeface="Arial"/>
              </a:defRPr>
            </a:lvl3pPr>
            <a:lvl4pPr lvl="3" marR="0" rtl="0" algn="l">
              <a:lnSpc>
                <a:spcPct val="100000"/>
              </a:lnSpc>
              <a:spcBef>
                <a:spcPts val="2700"/>
              </a:spcBef>
              <a:spcAft>
                <a:spcPts val="0"/>
              </a:spcAft>
              <a:buClr>
                <a:schemeClr val="dk1"/>
              </a:buClr>
              <a:buSzPts val="7500"/>
              <a:buFont typeface="Arial"/>
              <a:buNone/>
              <a:defRPr b="0" i="0" sz="7500" u="none" cap="none" strike="noStrike">
                <a:solidFill>
                  <a:schemeClr val="dk1"/>
                </a:solidFill>
                <a:latin typeface="Arial"/>
                <a:ea typeface="Arial"/>
                <a:cs typeface="Arial"/>
                <a:sym typeface="Arial"/>
              </a:defRPr>
            </a:lvl4pPr>
            <a:lvl5pPr lvl="4" marR="0" rtl="0" algn="l">
              <a:lnSpc>
                <a:spcPct val="100000"/>
              </a:lnSpc>
              <a:spcBef>
                <a:spcPts val="2700"/>
              </a:spcBef>
              <a:spcAft>
                <a:spcPts val="0"/>
              </a:spcAft>
              <a:buClr>
                <a:schemeClr val="dk1"/>
              </a:buClr>
              <a:buSzPts val="7500"/>
              <a:buFont typeface="Arial"/>
              <a:buNone/>
              <a:defRPr b="0" i="0" sz="7500" u="none" cap="none" strike="noStrike">
                <a:solidFill>
                  <a:schemeClr val="dk1"/>
                </a:solidFill>
                <a:latin typeface="Arial"/>
                <a:ea typeface="Arial"/>
                <a:cs typeface="Arial"/>
                <a:sym typeface="Arial"/>
              </a:defRPr>
            </a:lvl5pPr>
            <a:lvl6pPr lvl="5" marR="0" rtl="0" algn="l">
              <a:lnSpc>
                <a:spcPct val="100000"/>
              </a:lnSpc>
              <a:spcBef>
                <a:spcPts val="2700"/>
              </a:spcBef>
              <a:spcAft>
                <a:spcPts val="0"/>
              </a:spcAft>
              <a:buClr>
                <a:schemeClr val="dk1"/>
              </a:buClr>
              <a:buSzPts val="7500"/>
              <a:buFont typeface="Arial"/>
              <a:buNone/>
              <a:defRPr b="0" i="0" sz="7500" u="none" cap="none" strike="noStrike">
                <a:solidFill>
                  <a:schemeClr val="dk1"/>
                </a:solidFill>
                <a:latin typeface="Arial"/>
                <a:ea typeface="Arial"/>
                <a:cs typeface="Arial"/>
                <a:sym typeface="Arial"/>
              </a:defRPr>
            </a:lvl6pPr>
            <a:lvl7pPr lvl="6" marR="0" rtl="0" algn="l">
              <a:lnSpc>
                <a:spcPct val="100000"/>
              </a:lnSpc>
              <a:spcBef>
                <a:spcPts val="2700"/>
              </a:spcBef>
              <a:spcAft>
                <a:spcPts val="0"/>
              </a:spcAft>
              <a:buClr>
                <a:schemeClr val="dk1"/>
              </a:buClr>
              <a:buSzPts val="7500"/>
              <a:buFont typeface="Arial"/>
              <a:buNone/>
              <a:defRPr b="0" i="0" sz="7500" u="none" cap="none" strike="noStrike">
                <a:solidFill>
                  <a:schemeClr val="dk1"/>
                </a:solidFill>
                <a:latin typeface="Arial"/>
                <a:ea typeface="Arial"/>
                <a:cs typeface="Arial"/>
                <a:sym typeface="Arial"/>
              </a:defRPr>
            </a:lvl7pPr>
            <a:lvl8pPr lvl="7" marR="0" rtl="0" algn="l">
              <a:lnSpc>
                <a:spcPct val="100000"/>
              </a:lnSpc>
              <a:spcBef>
                <a:spcPts val="2700"/>
              </a:spcBef>
              <a:spcAft>
                <a:spcPts val="0"/>
              </a:spcAft>
              <a:buClr>
                <a:schemeClr val="dk1"/>
              </a:buClr>
              <a:buSzPts val="7500"/>
              <a:buFont typeface="Arial"/>
              <a:buNone/>
              <a:defRPr b="0" i="0" sz="7500" u="none" cap="none" strike="noStrike">
                <a:solidFill>
                  <a:schemeClr val="dk1"/>
                </a:solidFill>
                <a:latin typeface="Arial"/>
                <a:ea typeface="Arial"/>
                <a:cs typeface="Arial"/>
                <a:sym typeface="Arial"/>
              </a:defRPr>
            </a:lvl8pPr>
            <a:lvl9pPr lvl="8" marR="0" rtl="0" algn="l">
              <a:lnSpc>
                <a:spcPct val="100000"/>
              </a:lnSpc>
              <a:spcBef>
                <a:spcPts val="2700"/>
              </a:spcBef>
              <a:spcAft>
                <a:spcPts val="0"/>
              </a:spcAft>
              <a:buClr>
                <a:schemeClr val="dk1"/>
              </a:buClr>
              <a:buSzPts val="7500"/>
              <a:buFont typeface="Arial"/>
              <a:buNone/>
              <a:defRPr b="0" i="0" sz="75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49" name="Shape 349"/>
        <p:cNvGrpSpPr/>
        <p:nvPr/>
      </p:nvGrpSpPr>
      <p:grpSpPr>
        <a:xfrm>
          <a:off x="0" y="0"/>
          <a:ext cx="0" cy="0"/>
          <a:chOff x="0" y="0"/>
          <a:chExt cx="0" cy="0"/>
        </a:xfrm>
      </p:grpSpPr>
      <p:sp>
        <p:nvSpPr>
          <p:cNvPr id="350" name="Google Shape;350;p66"/>
          <p:cNvSpPr txBox="1"/>
          <p:nvPr>
            <p:ph type="title"/>
          </p:nvPr>
        </p:nvSpPr>
        <p:spPr>
          <a:xfrm>
            <a:off x="831200" y="1481600"/>
            <a:ext cx="7488000" cy="2015100"/>
          </a:xfrm>
          <a:prstGeom prst="rect">
            <a:avLst/>
          </a:prstGeom>
          <a:noFill/>
          <a:ln>
            <a:noFill/>
          </a:ln>
        </p:spPr>
        <p:txBody>
          <a:bodyPr anchorCtr="0" anchor="b" bIns="243800" lIns="243800" spcFirstLastPara="1" rIns="243800" wrap="square" tIns="243800">
            <a:noAutofit/>
          </a:bodyPr>
          <a:lstStyle>
            <a:lvl1pPr lvl="0" marR="0" rtl="0" algn="l">
              <a:lnSpc>
                <a:spcPct val="100000"/>
              </a:lnSpc>
              <a:spcBef>
                <a:spcPts val="0"/>
              </a:spcBef>
              <a:spcAft>
                <a:spcPts val="0"/>
              </a:spcAft>
              <a:buClr>
                <a:schemeClr val="dk1"/>
              </a:buClr>
              <a:buSzPts val="6400"/>
              <a:buFont typeface="Arial"/>
              <a:buNone/>
              <a:defRPr b="0" i="0" sz="6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6400"/>
              <a:buFont typeface="Arial"/>
              <a:buNone/>
              <a:defRPr b="0" i="0" sz="6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6400"/>
              <a:buFont typeface="Arial"/>
              <a:buNone/>
              <a:defRPr b="0" i="0" sz="6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6400"/>
              <a:buFont typeface="Arial"/>
              <a:buNone/>
              <a:defRPr b="0" i="0" sz="6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6400"/>
              <a:buFont typeface="Arial"/>
              <a:buNone/>
              <a:defRPr b="0" i="0" sz="6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6400"/>
              <a:buFont typeface="Arial"/>
              <a:buNone/>
              <a:defRPr b="0" i="0" sz="6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6400"/>
              <a:buFont typeface="Arial"/>
              <a:buNone/>
              <a:defRPr b="0" i="0" sz="6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6400"/>
              <a:buFont typeface="Arial"/>
              <a:buNone/>
              <a:defRPr b="0" i="0" sz="6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6400"/>
              <a:buFont typeface="Arial"/>
              <a:buNone/>
              <a:defRPr b="0" i="0" sz="6400" u="none" cap="none" strike="noStrike">
                <a:solidFill>
                  <a:schemeClr val="dk1"/>
                </a:solidFill>
                <a:latin typeface="Arial"/>
                <a:ea typeface="Arial"/>
                <a:cs typeface="Arial"/>
                <a:sym typeface="Arial"/>
              </a:defRPr>
            </a:lvl9pPr>
          </a:lstStyle>
          <a:p/>
        </p:txBody>
      </p:sp>
      <p:sp>
        <p:nvSpPr>
          <p:cNvPr id="351" name="Google Shape;351;p66"/>
          <p:cNvSpPr txBox="1"/>
          <p:nvPr>
            <p:ph idx="1" type="body"/>
          </p:nvPr>
        </p:nvSpPr>
        <p:spPr>
          <a:xfrm>
            <a:off x="831200" y="3705600"/>
            <a:ext cx="7488000" cy="8478300"/>
          </a:xfrm>
          <a:prstGeom prst="rect">
            <a:avLst/>
          </a:prstGeom>
          <a:noFill/>
          <a:ln>
            <a:noFill/>
          </a:ln>
        </p:spPr>
        <p:txBody>
          <a:bodyPr anchorCtr="0" anchor="t" bIns="243800" lIns="243800" spcFirstLastPara="1" rIns="243800" wrap="square" tIns="243800">
            <a:noAutofit/>
          </a:bodyPr>
          <a:lstStyle>
            <a:lvl1pPr indent="-431800" lvl="0" marL="457200" marR="0" rtl="0" algn="l">
              <a:lnSpc>
                <a:spcPct val="115000"/>
              </a:lnSpc>
              <a:spcBef>
                <a:spcPts val="0"/>
              </a:spcBef>
              <a:spcAft>
                <a:spcPts val="0"/>
              </a:spcAft>
              <a:buClr>
                <a:schemeClr val="dk2"/>
              </a:buClr>
              <a:buSzPts val="3200"/>
              <a:buFont typeface="Arial"/>
              <a:buChar char="●"/>
              <a:defRPr b="0" i="0" sz="3200" u="none" cap="none" strike="noStrike">
                <a:solidFill>
                  <a:schemeClr val="dk2"/>
                </a:solidFill>
                <a:latin typeface="Arial"/>
                <a:ea typeface="Arial"/>
                <a:cs typeface="Arial"/>
                <a:sym typeface="Arial"/>
              </a:defRPr>
            </a:lvl1pPr>
            <a:lvl2pPr indent="-431800" lvl="1" marL="914400" marR="0" rtl="0" algn="l">
              <a:lnSpc>
                <a:spcPct val="115000"/>
              </a:lnSpc>
              <a:spcBef>
                <a:spcPts val="4300"/>
              </a:spcBef>
              <a:spcAft>
                <a:spcPts val="0"/>
              </a:spcAft>
              <a:buClr>
                <a:schemeClr val="dk2"/>
              </a:buClr>
              <a:buSzPts val="3200"/>
              <a:buFont typeface="Arial"/>
              <a:buChar char="○"/>
              <a:defRPr b="0" i="0" sz="3200" u="none" cap="none" strike="noStrike">
                <a:solidFill>
                  <a:schemeClr val="dk2"/>
                </a:solidFill>
                <a:latin typeface="Arial"/>
                <a:ea typeface="Arial"/>
                <a:cs typeface="Arial"/>
                <a:sym typeface="Arial"/>
              </a:defRPr>
            </a:lvl2pPr>
            <a:lvl3pPr indent="-431800" lvl="2" marL="1371600" marR="0" rtl="0" algn="l">
              <a:lnSpc>
                <a:spcPct val="115000"/>
              </a:lnSpc>
              <a:spcBef>
                <a:spcPts val="4300"/>
              </a:spcBef>
              <a:spcAft>
                <a:spcPts val="0"/>
              </a:spcAft>
              <a:buClr>
                <a:schemeClr val="dk2"/>
              </a:buClr>
              <a:buSzPts val="3200"/>
              <a:buFont typeface="Arial"/>
              <a:buChar char="■"/>
              <a:defRPr b="0" i="0" sz="3200" u="none" cap="none" strike="noStrike">
                <a:solidFill>
                  <a:schemeClr val="dk2"/>
                </a:solidFill>
                <a:latin typeface="Arial"/>
                <a:ea typeface="Arial"/>
                <a:cs typeface="Arial"/>
                <a:sym typeface="Arial"/>
              </a:defRPr>
            </a:lvl3pPr>
            <a:lvl4pPr indent="-431800" lvl="3" marL="1828800" marR="0" rtl="0" algn="l">
              <a:lnSpc>
                <a:spcPct val="115000"/>
              </a:lnSpc>
              <a:spcBef>
                <a:spcPts val="4300"/>
              </a:spcBef>
              <a:spcAft>
                <a:spcPts val="0"/>
              </a:spcAft>
              <a:buClr>
                <a:schemeClr val="dk2"/>
              </a:buClr>
              <a:buSzPts val="3200"/>
              <a:buFont typeface="Arial"/>
              <a:buChar char="●"/>
              <a:defRPr b="0" i="0" sz="3200" u="none" cap="none" strike="noStrike">
                <a:solidFill>
                  <a:schemeClr val="dk2"/>
                </a:solidFill>
                <a:latin typeface="Arial"/>
                <a:ea typeface="Arial"/>
                <a:cs typeface="Arial"/>
                <a:sym typeface="Arial"/>
              </a:defRPr>
            </a:lvl4pPr>
            <a:lvl5pPr indent="-431800" lvl="4" marL="2286000" marR="0" rtl="0" algn="l">
              <a:lnSpc>
                <a:spcPct val="115000"/>
              </a:lnSpc>
              <a:spcBef>
                <a:spcPts val="4300"/>
              </a:spcBef>
              <a:spcAft>
                <a:spcPts val="0"/>
              </a:spcAft>
              <a:buClr>
                <a:schemeClr val="dk2"/>
              </a:buClr>
              <a:buSzPts val="3200"/>
              <a:buFont typeface="Arial"/>
              <a:buChar char="○"/>
              <a:defRPr b="0" i="0" sz="3200" u="none" cap="none" strike="noStrike">
                <a:solidFill>
                  <a:schemeClr val="dk2"/>
                </a:solidFill>
                <a:latin typeface="Arial"/>
                <a:ea typeface="Arial"/>
                <a:cs typeface="Arial"/>
                <a:sym typeface="Arial"/>
              </a:defRPr>
            </a:lvl5pPr>
            <a:lvl6pPr indent="-431800" lvl="5" marL="2743200" marR="0" rtl="0" algn="l">
              <a:lnSpc>
                <a:spcPct val="115000"/>
              </a:lnSpc>
              <a:spcBef>
                <a:spcPts val="4300"/>
              </a:spcBef>
              <a:spcAft>
                <a:spcPts val="0"/>
              </a:spcAft>
              <a:buClr>
                <a:schemeClr val="dk2"/>
              </a:buClr>
              <a:buSzPts val="3200"/>
              <a:buFont typeface="Arial"/>
              <a:buChar char="■"/>
              <a:defRPr b="0" i="0" sz="3200" u="none" cap="none" strike="noStrike">
                <a:solidFill>
                  <a:schemeClr val="dk2"/>
                </a:solidFill>
                <a:latin typeface="Arial"/>
                <a:ea typeface="Arial"/>
                <a:cs typeface="Arial"/>
                <a:sym typeface="Arial"/>
              </a:defRPr>
            </a:lvl6pPr>
            <a:lvl7pPr indent="-431800" lvl="6" marL="3200400" marR="0" rtl="0" algn="l">
              <a:lnSpc>
                <a:spcPct val="115000"/>
              </a:lnSpc>
              <a:spcBef>
                <a:spcPts val="4300"/>
              </a:spcBef>
              <a:spcAft>
                <a:spcPts val="0"/>
              </a:spcAft>
              <a:buClr>
                <a:schemeClr val="dk2"/>
              </a:buClr>
              <a:buSzPts val="3200"/>
              <a:buFont typeface="Arial"/>
              <a:buChar char="●"/>
              <a:defRPr b="0" i="0" sz="3200" u="none" cap="none" strike="noStrike">
                <a:solidFill>
                  <a:schemeClr val="dk2"/>
                </a:solidFill>
                <a:latin typeface="Arial"/>
                <a:ea typeface="Arial"/>
                <a:cs typeface="Arial"/>
                <a:sym typeface="Arial"/>
              </a:defRPr>
            </a:lvl7pPr>
            <a:lvl8pPr indent="-431800" lvl="7" marL="3657600" marR="0" rtl="0" algn="l">
              <a:lnSpc>
                <a:spcPct val="115000"/>
              </a:lnSpc>
              <a:spcBef>
                <a:spcPts val="4300"/>
              </a:spcBef>
              <a:spcAft>
                <a:spcPts val="0"/>
              </a:spcAft>
              <a:buClr>
                <a:schemeClr val="dk2"/>
              </a:buClr>
              <a:buSzPts val="3200"/>
              <a:buFont typeface="Arial"/>
              <a:buChar char="○"/>
              <a:defRPr b="0" i="0" sz="3200" u="none" cap="none" strike="noStrike">
                <a:solidFill>
                  <a:schemeClr val="dk2"/>
                </a:solidFill>
                <a:latin typeface="Arial"/>
                <a:ea typeface="Arial"/>
                <a:cs typeface="Arial"/>
                <a:sym typeface="Arial"/>
              </a:defRPr>
            </a:lvl8pPr>
            <a:lvl9pPr indent="-431800" lvl="8" marL="4114800" marR="0" rtl="0" algn="l">
              <a:lnSpc>
                <a:spcPct val="115000"/>
              </a:lnSpc>
              <a:spcBef>
                <a:spcPts val="4300"/>
              </a:spcBef>
              <a:spcAft>
                <a:spcPts val="4300"/>
              </a:spcAft>
              <a:buClr>
                <a:schemeClr val="dk2"/>
              </a:buClr>
              <a:buSzPts val="3200"/>
              <a:buFont typeface="Arial"/>
              <a:buChar char="■"/>
              <a:defRPr b="0" i="0" sz="3200" u="none" cap="none" strike="noStrike">
                <a:solidFill>
                  <a:schemeClr val="dk2"/>
                </a:solidFill>
                <a:latin typeface="Arial"/>
                <a:ea typeface="Arial"/>
                <a:cs typeface="Arial"/>
                <a:sym typeface="Arial"/>
              </a:defRPr>
            </a:lvl9pPr>
          </a:lstStyle>
          <a:p/>
        </p:txBody>
      </p:sp>
      <p:sp>
        <p:nvSpPr>
          <p:cNvPr id="352" name="Google Shape;352;p66"/>
          <p:cNvSpPr txBox="1"/>
          <p:nvPr>
            <p:ph idx="12" type="sldNum"/>
          </p:nvPr>
        </p:nvSpPr>
        <p:spPr>
          <a:xfrm>
            <a:off x="22593220" y="12435246"/>
            <a:ext cx="1463100" cy="1049700"/>
          </a:xfrm>
          <a:prstGeom prst="rect">
            <a:avLst/>
          </a:prstGeom>
          <a:noFill/>
          <a:ln>
            <a:noFill/>
          </a:ln>
        </p:spPr>
        <p:txBody>
          <a:bodyPr anchorCtr="0" anchor="ctr" bIns="243800" lIns="243800" spcFirstLastPara="1" rIns="243800" wrap="square" tIns="243800">
            <a:noAutofit/>
          </a:bodyPr>
          <a:lstStyle>
            <a:lvl1pPr indent="0" lvl="0" marL="0" marR="0" rtl="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3" name="Shape 353"/>
        <p:cNvGrpSpPr/>
        <p:nvPr/>
      </p:nvGrpSpPr>
      <p:grpSpPr>
        <a:xfrm>
          <a:off x="0" y="0"/>
          <a:ext cx="0" cy="0"/>
          <a:chOff x="0" y="0"/>
          <a:chExt cx="0" cy="0"/>
        </a:xfrm>
      </p:grpSpPr>
      <p:sp>
        <p:nvSpPr>
          <p:cNvPr id="354" name="Google Shape;354;p67"/>
          <p:cNvSpPr/>
          <p:nvPr/>
        </p:nvSpPr>
        <p:spPr>
          <a:xfrm>
            <a:off x="12192000" y="-333"/>
            <a:ext cx="12192000" cy="13716000"/>
          </a:xfrm>
          <a:prstGeom prst="rect">
            <a:avLst/>
          </a:prstGeom>
          <a:solidFill>
            <a:schemeClr val="lt2"/>
          </a:solidFill>
          <a:ln>
            <a:noFill/>
          </a:ln>
        </p:spPr>
        <p:txBody>
          <a:bodyPr anchorCtr="0" anchor="ctr" bIns="243800" lIns="243800" spcFirstLastPara="1" rIns="243800" wrap="square" tIns="243800">
            <a:noAutofit/>
          </a:bodyPr>
          <a:lstStyle/>
          <a:p>
            <a:pPr indent="0" lvl="0" marL="0" marR="0" rtl="0" algn="l">
              <a:lnSpc>
                <a:spcPct val="100000"/>
              </a:lnSpc>
              <a:spcBef>
                <a:spcPts val="0"/>
              </a:spcBef>
              <a:spcAft>
                <a:spcPts val="0"/>
              </a:spcAft>
              <a:buClr>
                <a:srgbClr val="000000"/>
              </a:buClr>
              <a:buSzPts val="3700"/>
              <a:buFont typeface="Arial"/>
              <a:buNone/>
            </a:pPr>
            <a:r>
              <a:t/>
            </a:r>
            <a:endParaRPr b="0" i="0" sz="3700" u="none" cap="none" strike="noStrike">
              <a:solidFill>
                <a:srgbClr val="000000"/>
              </a:solidFill>
              <a:latin typeface="Arial"/>
              <a:ea typeface="Arial"/>
              <a:cs typeface="Arial"/>
              <a:sym typeface="Arial"/>
            </a:endParaRPr>
          </a:p>
        </p:txBody>
      </p:sp>
      <p:sp>
        <p:nvSpPr>
          <p:cNvPr id="355" name="Google Shape;355;p67"/>
          <p:cNvSpPr txBox="1"/>
          <p:nvPr>
            <p:ph type="title"/>
          </p:nvPr>
        </p:nvSpPr>
        <p:spPr>
          <a:xfrm>
            <a:off x="708000" y="3288467"/>
            <a:ext cx="10787100" cy="3952800"/>
          </a:xfrm>
          <a:prstGeom prst="rect">
            <a:avLst/>
          </a:prstGeom>
          <a:noFill/>
          <a:ln>
            <a:noFill/>
          </a:ln>
        </p:spPr>
        <p:txBody>
          <a:bodyPr anchorCtr="0" anchor="b" bIns="243800" lIns="243800" spcFirstLastPara="1" rIns="243800" wrap="square" tIns="243800">
            <a:noAutofit/>
          </a:bodyPr>
          <a:lstStyle>
            <a:lvl1pPr lvl="0" marR="0" rtl="0" algn="ctr">
              <a:lnSpc>
                <a:spcPct val="100000"/>
              </a:lnSpc>
              <a:spcBef>
                <a:spcPts val="0"/>
              </a:spcBef>
              <a:spcAft>
                <a:spcPts val="0"/>
              </a:spcAft>
              <a:buClr>
                <a:schemeClr val="dk1"/>
              </a:buClr>
              <a:buSzPts val="11200"/>
              <a:buFont typeface="Arial"/>
              <a:buNone/>
              <a:defRPr b="0" i="0" sz="11200" u="none" cap="none" strike="noStrike">
                <a:solidFill>
                  <a:schemeClr val="dk1"/>
                </a:solidFill>
                <a:latin typeface="Arial"/>
                <a:ea typeface="Arial"/>
                <a:cs typeface="Arial"/>
                <a:sym typeface="Arial"/>
              </a:defRPr>
            </a:lvl1pPr>
            <a:lvl2pPr lvl="1" marR="0" rtl="0" algn="ctr">
              <a:lnSpc>
                <a:spcPct val="100000"/>
              </a:lnSpc>
              <a:spcBef>
                <a:spcPts val="0"/>
              </a:spcBef>
              <a:spcAft>
                <a:spcPts val="0"/>
              </a:spcAft>
              <a:buClr>
                <a:schemeClr val="dk1"/>
              </a:buClr>
              <a:buSzPts val="11200"/>
              <a:buFont typeface="Arial"/>
              <a:buNone/>
              <a:defRPr b="0" i="0" sz="11200" u="none" cap="none" strike="noStrike">
                <a:solidFill>
                  <a:schemeClr val="dk1"/>
                </a:solidFill>
                <a:latin typeface="Arial"/>
                <a:ea typeface="Arial"/>
                <a:cs typeface="Arial"/>
                <a:sym typeface="Arial"/>
              </a:defRPr>
            </a:lvl2pPr>
            <a:lvl3pPr lvl="2" marR="0" rtl="0" algn="ctr">
              <a:lnSpc>
                <a:spcPct val="100000"/>
              </a:lnSpc>
              <a:spcBef>
                <a:spcPts val="0"/>
              </a:spcBef>
              <a:spcAft>
                <a:spcPts val="0"/>
              </a:spcAft>
              <a:buClr>
                <a:schemeClr val="dk1"/>
              </a:buClr>
              <a:buSzPts val="11200"/>
              <a:buFont typeface="Arial"/>
              <a:buNone/>
              <a:defRPr b="0" i="0" sz="11200" u="none" cap="none" strike="noStrike">
                <a:solidFill>
                  <a:schemeClr val="dk1"/>
                </a:solidFill>
                <a:latin typeface="Arial"/>
                <a:ea typeface="Arial"/>
                <a:cs typeface="Arial"/>
                <a:sym typeface="Arial"/>
              </a:defRPr>
            </a:lvl3pPr>
            <a:lvl4pPr lvl="3" marR="0" rtl="0" algn="ctr">
              <a:lnSpc>
                <a:spcPct val="100000"/>
              </a:lnSpc>
              <a:spcBef>
                <a:spcPts val="0"/>
              </a:spcBef>
              <a:spcAft>
                <a:spcPts val="0"/>
              </a:spcAft>
              <a:buClr>
                <a:schemeClr val="dk1"/>
              </a:buClr>
              <a:buSzPts val="11200"/>
              <a:buFont typeface="Arial"/>
              <a:buNone/>
              <a:defRPr b="0" i="0" sz="11200" u="none" cap="none" strike="noStrike">
                <a:solidFill>
                  <a:schemeClr val="dk1"/>
                </a:solidFill>
                <a:latin typeface="Arial"/>
                <a:ea typeface="Arial"/>
                <a:cs typeface="Arial"/>
                <a:sym typeface="Arial"/>
              </a:defRPr>
            </a:lvl4pPr>
            <a:lvl5pPr lvl="4" marR="0" rtl="0" algn="ctr">
              <a:lnSpc>
                <a:spcPct val="100000"/>
              </a:lnSpc>
              <a:spcBef>
                <a:spcPts val="0"/>
              </a:spcBef>
              <a:spcAft>
                <a:spcPts val="0"/>
              </a:spcAft>
              <a:buClr>
                <a:schemeClr val="dk1"/>
              </a:buClr>
              <a:buSzPts val="11200"/>
              <a:buFont typeface="Arial"/>
              <a:buNone/>
              <a:defRPr b="0" i="0" sz="11200" u="none" cap="none" strike="noStrike">
                <a:solidFill>
                  <a:schemeClr val="dk1"/>
                </a:solidFill>
                <a:latin typeface="Arial"/>
                <a:ea typeface="Arial"/>
                <a:cs typeface="Arial"/>
                <a:sym typeface="Arial"/>
              </a:defRPr>
            </a:lvl5pPr>
            <a:lvl6pPr lvl="5" marR="0" rtl="0" algn="ctr">
              <a:lnSpc>
                <a:spcPct val="100000"/>
              </a:lnSpc>
              <a:spcBef>
                <a:spcPts val="0"/>
              </a:spcBef>
              <a:spcAft>
                <a:spcPts val="0"/>
              </a:spcAft>
              <a:buClr>
                <a:schemeClr val="dk1"/>
              </a:buClr>
              <a:buSzPts val="11200"/>
              <a:buFont typeface="Arial"/>
              <a:buNone/>
              <a:defRPr b="0" i="0" sz="11200" u="none" cap="none" strike="noStrike">
                <a:solidFill>
                  <a:schemeClr val="dk1"/>
                </a:solidFill>
                <a:latin typeface="Arial"/>
                <a:ea typeface="Arial"/>
                <a:cs typeface="Arial"/>
                <a:sym typeface="Arial"/>
              </a:defRPr>
            </a:lvl6pPr>
            <a:lvl7pPr lvl="6" marR="0" rtl="0" algn="ctr">
              <a:lnSpc>
                <a:spcPct val="100000"/>
              </a:lnSpc>
              <a:spcBef>
                <a:spcPts val="0"/>
              </a:spcBef>
              <a:spcAft>
                <a:spcPts val="0"/>
              </a:spcAft>
              <a:buClr>
                <a:schemeClr val="dk1"/>
              </a:buClr>
              <a:buSzPts val="11200"/>
              <a:buFont typeface="Arial"/>
              <a:buNone/>
              <a:defRPr b="0" i="0" sz="11200" u="none" cap="none" strike="noStrike">
                <a:solidFill>
                  <a:schemeClr val="dk1"/>
                </a:solidFill>
                <a:latin typeface="Arial"/>
                <a:ea typeface="Arial"/>
                <a:cs typeface="Arial"/>
                <a:sym typeface="Arial"/>
              </a:defRPr>
            </a:lvl7pPr>
            <a:lvl8pPr lvl="7" marR="0" rtl="0" algn="ctr">
              <a:lnSpc>
                <a:spcPct val="100000"/>
              </a:lnSpc>
              <a:spcBef>
                <a:spcPts val="0"/>
              </a:spcBef>
              <a:spcAft>
                <a:spcPts val="0"/>
              </a:spcAft>
              <a:buClr>
                <a:schemeClr val="dk1"/>
              </a:buClr>
              <a:buSzPts val="11200"/>
              <a:buFont typeface="Arial"/>
              <a:buNone/>
              <a:defRPr b="0" i="0" sz="11200" u="none" cap="none" strike="noStrike">
                <a:solidFill>
                  <a:schemeClr val="dk1"/>
                </a:solidFill>
                <a:latin typeface="Arial"/>
                <a:ea typeface="Arial"/>
                <a:cs typeface="Arial"/>
                <a:sym typeface="Arial"/>
              </a:defRPr>
            </a:lvl8pPr>
            <a:lvl9pPr lvl="8" marR="0" rtl="0" algn="ctr">
              <a:lnSpc>
                <a:spcPct val="100000"/>
              </a:lnSpc>
              <a:spcBef>
                <a:spcPts val="0"/>
              </a:spcBef>
              <a:spcAft>
                <a:spcPts val="0"/>
              </a:spcAft>
              <a:buClr>
                <a:schemeClr val="dk1"/>
              </a:buClr>
              <a:buSzPts val="11200"/>
              <a:buFont typeface="Arial"/>
              <a:buNone/>
              <a:defRPr b="0" i="0" sz="11200" u="none" cap="none" strike="noStrike">
                <a:solidFill>
                  <a:schemeClr val="dk1"/>
                </a:solidFill>
                <a:latin typeface="Arial"/>
                <a:ea typeface="Arial"/>
                <a:cs typeface="Arial"/>
                <a:sym typeface="Arial"/>
              </a:defRPr>
            </a:lvl9pPr>
          </a:lstStyle>
          <a:p/>
        </p:txBody>
      </p:sp>
      <p:sp>
        <p:nvSpPr>
          <p:cNvPr id="356" name="Google Shape;356;p67"/>
          <p:cNvSpPr txBox="1"/>
          <p:nvPr>
            <p:ph idx="1" type="subTitle"/>
          </p:nvPr>
        </p:nvSpPr>
        <p:spPr>
          <a:xfrm>
            <a:off x="708000" y="7474867"/>
            <a:ext cx="10787100" cy="3293700"/>
          </a:xfrm>
          <a:prstGeom prst="rect">
            <a:avLst/>
          </a:prstGeom>
          <a:noFill/>
          <a:ln>
            <a:noFill/>
          </a:ln>
        </p:spPr>
        <p:txBody>
          <a:bodyPr anchorCtr="0" anchor="t" bIns="243800" lIns="243800" spcFirstLastPara="1" rIns="243800" wrap="square" tIns="243800">
            <a:noAutofit/>
          </a:bodyPr>
          <a:lstStyle>
            <a:lvl1pPr lvl="0" marR="0" rtl="0" algn="ctr">
              <a:lnSpc>
                <a:spcPct val="100000"/>
              </a:lnSpc>
              <a:spcBef>
                <a:spcPts val="0"/>
              </a:spcBef>
              <a:spcAft>
                <a:spcPts val="0"/>
              </a:spcAft>
              <a:buClr>
                <a:schemeClr val="dk2"/>
              </a:buClr>
              <a:buSzPts val="5600"/>
              <a:buFont typeface="Arial"/>
              <a:buNone/>
              <a:defRPr b="0" i="0" sz="5600" u="none" cap="none" strike="noStrike">
                <a:solidFill>
                  <a:schemeClr val="dk2"/>
                </a:solidFill>
                <a:latin typeface="Arial"/>
                <a:ea typeface="Arial"/>
                <a:cs typeface="Arial"/>
                <a:sym typeface="Arial"/>
              </a:defRPr>
            </a:lvl1pPr>
            <a:lvl2pPr lvl="1" marR="0" rtl="0" algn="ctr">
              <a:lnSpc>
                <a:spcPct val="100000"/>
              </a:lnSpc>
              <a:spcBef>
                <a:spcPts val="0"/>
              </a:spcBef>
              <a:spcAft>
                <a:spcPts val="0"/>
              </a:spcAft>
              <a:buClr>
                <a:schemeClr val="dk2"/>
              </a:buClr>
              <a:buSzPts val="5600"/>
              <a:buFont typeface="Arial"/>
              <a:buNone/>
              <a:defRPr b="0" i="0" sz="5600" u="none" cap="none" strike="noStrike">
                <a:solidFill>
                  <a:schemeClr val="dk2"/>
                </a:solidFill>
                <a:latin typeface="Arial"/>
                <a:ea typeface="Arial"/>
                <a:cs typeface="Arial"/>
                <a:sym typeface="Arial"/>
              </a:defRPr>
            </a:lvl2pPr>
            <a:lvl3pPr lvl="2" marR="0" rtl="0" algn="ctr">
              <a:lnSpc>
                <a:spcPct val="100000"/>
              </a:lnSpc>
              <a:spcBef>
                <a:spcPts val="0"/>
              </a:spcBef>
              <a:spcAft>
                <a:spcPts val="0"/>
              </a:spcAft>
              <a:buClr>
                <a:schemeClr val="dk2"/>
              </a:buClr>
              <a:buSzPts val="5600"/>
              <a:buFont typeface="Arial"/>
              <a:buNone/>
              <a:defRPr b="0" i="0" sz="5600" u="none" cap="none" strike="noStrike">
                <a:solidFill>
                  <a:schemeClr val="dk2"/>
                </a:solidFill>
                <a:latin typeface="Arial"/>
                <a:ea typeface="Arial"/>
                <a:cs typeface="Arial"/>
                <a:sym typeface="Arial"/>
              </a:defRPr>
            </a:lvl3pPr>
            <a:lvl4pPr lvl="3" marR="0" rtl="0" algn="ctr">
              <a:lnSpc>
                <a:spcPct val="100000"/>
              </a:lnSpc>
              <a:spcBef>
                <a:spcPts val="0"/>
              </a:spcBef>
              <a:spcAft>
                <a:spcPts val="0"/>
              </a:spcAft>
              <a:buClr>
                <a:schemeClr val="dk2"/>
              </a:buClr>
              <a:buSzPts val="5600"/>
              <a:buFont typeface="Arial"/>
              <a:buNone/>
              <a:defRPr b="0" i="0" sz="5600" u="none" cap="none" strike="noStrike">
                <a:solidFill>
                  <a:schemeClr val="dk2"/>
                </a:solidFill>
                <a:latin typeface="Arial"/>
                <a:ea typeface="Arial"/>
                <a:cs typeface="Arial"/>
                <a:sym typeface="Arial"/>
              </a:defRPr>
            </a:lvl4pPr>
            <a:lvl5pPr lvl="4" marR="0" rtl="0" algn="ctr">
              <a:lnSpc>
                <a:spcPct val="100000"/>
              </a:lnSpc>
              <a:spcBef>
                <a:spcPts val="0"/>
              </a:spcBef>
              <a:spcAft>
                <a:spcPts val="0"/>
              </a:spcAft>
              <a:buClr>
                <a:schemeClr val="dk2"/>
              </a:buClr>
              <a:buSzPts val="5600"/>
              <a:buFont typeface="Arial"/>
              <a:buNone/>
              <a:defRPr b="0" i="0" sz="5600" u="none" cap="none" strike="noStrike">
                <a:solidFill>
                  <a:schemeClr val="dk2"/>
                </a:solidFill>
                <a:latin typeface="Arial"/>
                <a:ea typeface="Arial"/>
                <a:cs typeface="Arial"/>
                <a:sym typeface="Arial"/>
              </a:defRPr>
            </a:lvl5pPr>
            <a:lvl6pPr lvl="5" marR="0" rtl="0" algn="ctr">
              <a:lnSpc>
                <a:spcPct val="100000"/>
              </a:lnSpc>
              <a:spcBef>
                <a:spcPts val="0"/>
              </a:spcBef>
              <a:spcAft>
                <a:spcPts val="0"/>
              </a:spcAft>
              <a:buClr>
                <a:schemeClr val="dk2"/>
              </a:buClr>
              <a:buSzPts val="5600"/>
              <a:buFont typeface="Arial"/>
              <a:buNone/>
              <a:defRPr b="0" i="0" sz="5600" u="none" cap="none" strike="noStrike">
                <a:solidFill>
                  <a:schemeClr val="dk2"/>
                </a:solidFill>
                <a:latin typeface="Arial"/>
                <a:ea typeface="Arial"/>
                <a:cs typeface="Arial"/>
                <a:sym typeface="Arial"/>
              </a:defRPr>
            </a:lvl6pPr>
            <a:lvl7pPr lvl="6" marR="0" rtl="0" algn="ctr">
              <a:lnSpc>
                <a:spcPct val="100000"/>
              </a:lnSpc>
              <a:spcBef>
                <a:spcPts val="0"/>
              </a:spcBef>
              <a:spcAft>
                <a:spcPts val="0"/>
              </a:spcAft>
              <a:buClr>
                <a:schemeClr val="dk2"/>
              </a:buClr>
              <a:buSzPts val="5600"/>
              <a:buFont typeface="Arial"/>
              <a:buNone/>
              <a:defRPr b="0" i="0" sz="5600" u="none" cap="none" strike="noStrike">
                <a:solidFill>
                  <a:schemeClr val="dk2"/>
                </a:solidFill>
                <a:latin typeface="Arial"/>
                <a:ea typeface="Arial"/>
                <a:cs typeface="Arial"/>
                <a:sym typeface="Arial"/>
              </a:defRPr>
            </a:lvl7pPr>
            <a:lvl8pPr lvl="7" marR="0" rtl="0" algn="ctr">
              <a:lnSpc>
                <a:spcPct val="100000"/>
              </a:lnSpc>
              <a:spcBef>
                <a:spcPts val="0"/>
              </a:spcBef>
              <a:spcAft>
                <a:spcPts val="0"/>
              </a:spcAft>
              <a:buClr>
                <a:schemeClr val="dk2"/>
              </a:buClr>
              <a:buSzPts val="5600"/>
              <a:buFont typeface="Arial"/>
              <a:buNone/>
              <a:defRPr b="0" i="0" sz="5600" u="none" cap="none" strike="noStrike">
                <a:solidFill>
                  <a:schemeClr val="dk2"/>
                </a:solidFill>
                <a:latin typeface="Arial"/>
                <a:ea typeface="Arial"/>
                <a:cs typeface="Arial"/>
                <a:sym typeface="Arial"/>
              </a:defRPr>
            </a:lvl8pPr>
            <a:lvl9pPr lvl="8" marR="0" rtl="0" algn="ctr">
              <a:lnSpc>
                <a:spcPct val="100000"/>
              </a:lnSpc>
              <a:spcBef>
                <a:spcPts val="0"/>
              </a:spcBef>
              <a:spcAft>
                <a:spcPts val="0"/>
              </a:spcAft>
              <a:buClr>
                <a:schemeClr val="dk2"/>
              </a:buClr>
              <a:buSzPts val="5600"/>
              <a:buFont typeface="Arial"/>
              <a:buNone/>
              <a:defRPr b="0" i="0" sz="5600" u="none" cap="none" strike="noStrike">
                <a:solidFill>
                  <a:schemeClr val="dk2"/>
                </a:solidFill>
                <a:latin typeface="Arial"/>
                <a:ea typeface="Arial"/>
                <a:cs typeface="Arial"/>
                <a:sym typeface="Arial"/>
              </a:defRPr>
            </a:lvl9pPr>
          </a:lstStyle>
          <a:p/>
        </p:txBody>
      </p:sp>
      <p:sp>
        <p:nvSpPr>
          <p:cNvPr id="357" name="Google Shape;357;p67"/>
          <p:cNvSpPr txBox="1"/>
          <p:nvPr>
            <p:ph idx="2" type="body"/>
          </p:nvPr>
        </p:nvSpPr>
        <p:spPr>
          <a:xfrm>
            <a:off x="13172000" y="1930867"/>
            <a:ext cx="10232100" cy="9853500"/>
          </a:xfrm>
          <a:prstGeom prst="rect">
            <a:avLst/>
          </a:prstGeom>
          <a:noFill/>
          <a:ln>
            <a:noFill/>
          </a:ln>
        </p:spPr>
        <p:txBody>
          <a:bodyPr anchorCtr="0" anchor="ctr" bIns="243800" lIns="243800" spcFirstLastPara="1" rIns="243800" wrap="square" tIns="243800">
            <a:noAutofit/>
          </a:bodyPr>
          <a:lstStyle>
            <a:lvl1pPr indent="-533400" lvl="0" marL="457200" marR="0" rtl="0" algn="l">
              <a:lnSpc>
                <a:spcPct val="115000"/>
              </a:lnSpc>
              <a:spcBef>
                <a:spcPts val="0"/>
              </a:spcBef>
              <a:spcAft>
                <a:spcPts val="0"/>
              </a:spcAft>
              <a:buClr>
                <a:schemeClr val="dk2"/>
              </a:buClr>
              <a:buSzPts val="4800"/>
              <a:buFont typeface="Arial"/>
              <a:buChar char="●"/>
              <a:defRPr b="0" i="0" sz="4800" u="none" cap="none" strike="noStrike">
                <a:solidFill>
                  <a:schemeClr val="dk2"/>
                </a:solidFill>
                <a:latin typeface="Arial"/>
                <a:ea typeface="Arial"/>
                <a:cs typeface="Arial"/>
                <a:sym typeface="Arial"/>
              </a:defRPr>
            </a:lvl1pPr>
            <a:lvl2pPr indent="-463550" lvl="1" marL="914400" marR="0" rtl="0" algn="l">
              <a:lnSpc>
                <a:spcPct val="115000"/>
              </a:lnSpc>
              <a:spcBef>
                <a:spcPts val="4300"/>
              </a:spcBef>
              <a:spcAft>
                <a:spcPts val="0"/>
              </a:spcAft>
              <a:buClr>
                <a:schemeClr val="dk2"/>
              </a:buClr>
              <a:buSzPts val="3700"/>
              <a:buFont typeface="Arial"/>
              <a:buChar char="○"/>
              <a:defRPr b="0" i="0" sz="3700" u="none" cap="none" strike="noStrike">
                <a:solidFill>
                  <a:schemeClr val="dk2"/>
                </a:solidFill>
                <a:latin typeface="Arial"/>
                <a:ea typeface="Arial"/>
                <a:cs typeface="Arial"/>
                <a:sym typeface="Arial"/>
              </a:defRPr>
            </a:lvl2pPr>
            <a:lvl3pPr indent="-463550" lvl="2" marL="1371600" marR="0" rtl="0" algn="l">
              <a:lnSpc>
                <a:spcPct val="115000"/>
              </a:lnSpc>
              <a:spcBef>
                <a:spcPts val="4300"/>
              </a:spcBef>
              <a:spcAft>
                <a:spcPts val="0"/>
              </a:spcAft>
              <a:buClr>
                <a:schemeClr val="dk2"/>
              </a:buClr>
              <a:buSzPts val="3700"/>
              <a:buFont typeface="Arial"/>
              <a:buChar char="■"/>
              <a:defRPr b="0" i="0" sz="3700" u="none" cap="none" strike="noStrike">
                <a:solidFill>
                  <a:schemeClr val="dk2"/>
                </a:solidFill>
                <a:latin typeface="Arial"/>
                <a:ea typeface="Arial"/>
                <a:cs typeface="Arial"/>
                <a:sym typeface="Arial"/>
              </a:defRPr>
            </a:lvl3pPr>
            <a:lvl4pPr indent="-463550" lvl="3" marL="1828800" marR="0" rtl="0" algn="l">
              <a:lnSpc>
                <a:spcPct val="115000"/>
              </a:lnSpc>
              <a:spcBef>
                <a:spcPts val="4300"/>
              </a:spcBef>
              <a:spcAft>
                <a:spcPts val="0"/>
              </a:spcAft>
              <a:buClr>
                <a:schemeClr val="dk2"/>
              </a:buClr>
              <a:buSzPts val="3700"/>
              <a:buFont typeface="Arial"/>
              <a:buChar char="●"/>
              <a:defRPr b="0" i="0" sz="3700" u="none" cap="none" strike="noStrike">
                <a:solidFill>
                  <a:schemeClr val="dk2"/>
                </a:solidFill>
                <a:latin typeface="Arial"/>
                <a:ea typeface="Arial"/>
                <a:cs typeface="Arial"/>
                <a:sym typeface="Arial"/>
              </a:defRPr>
            </a:lvl4pPr>
            <a:lvl5pPr indent="-463550" lvl="4" marL="2286000" marR="0" rtl="0" algn="l">
              <a:lnSpc>
                <a:spcPct val="115000"/>
              </a:lnSpc>
              <a:spcBef>
                <a:spcPts val="4300"/>
              </a:spcBef>
              <a:spcAft>
                <a:spcPts val="0"/>
              </a:spcAft>
              <a:buClr>
                <a:schemeClr val="dk2"/>
              </a:buClr>
              <a:buSzPts val="3700"/>
              <a:buFont typeface="Arial"/>
              <a:buChar char="○"/>
              <a:defRPr b="0" i="0" sz="3700" u="none" cap="none" strike="noStrike">
                <a:solidFill>
                  <a:schemeClr val="dk2"/>
                </a:solidFill>
                <a:latin typeface="Arial"/>
                <a:ea typeface="Arial"/>
                <a:cs typeface="Arial"/>
                <a:sym typeface="Arial"/>
              </a:defRPr>
            </a:lvl5pPr>
            <a:lvl6pPr indent="-463550" lvl="5" marL="2743200" marR="0" rtl="0" algn="l">
              <a:lnSpc>
                <a:spcPct val="115000"/>
              </a:lnSpc>
              <a:spcBef>
                <a:spcPts val="4300"/>
              </a:spcBef>
              <a:spcAft>
                <a:spcPts val="0"/>
              </a:spcAft>
              <a:buClr>
                <a:schemeClr val="dk2"/>
              </a:buClr>
              <a:buSzPts val="3700"/>
              <a:buFont typeface="Arial"/>
              <a:buChar char="■"/>
              <a:defRPr b="0" i="0" sz="3700" u="none" cap="none" strike="noStrike">
                <a:solidFill>
                  <a:schemeClr val="dk2"/>
                </a:solidFill>
                <a:latin typeface="Arial"/>
                <a:ea typeface="Arial"/>
                <a:cs typeface="Arial"/>
                <a:sym typeface="Arial"/>
              </a:defRPr>
            </a:lvl6pPr>
            <a:lvl7pPr indent="-463550" lvl="6" marL="3200400" marR="0" rtl="0" algn="l">
              <a:lnSpc>
                <a:spcPct val="115000"/>
              </a:lnSpc>
              <a:spcBef>
                <a:spcPts val="4300"/>
              </a:spcBef>
              <a:spcAft>
                <a:spcPts val="0"/>
              </a:spcAft>
              <a:buClr>
                <a:schemeClr val="dk2"/>
              </a:buClr>
              <a:buSzPts val="3700"/>
              <a:buFont typeface="Arial"/>
              <a:buChar char="●"/>
              <a:defRPr b="0" i="0" sz="3700" u="none" cap="none" strike="noStrike">
                <a:solidFill>
                  <a:schemeClr val="dk2"/>
                </a:solidFill>
                <a:latin typeface="Arial"/>
                <a:ea typeface="Arial"/>
                <a:cs typeface="Arial"/>
                <a:sym typeface="Arial"/>
              </a:defRPr>
            </a:lvl7pPr>
            <a:lvl8pPr indent="-463550" lvl="7" marL="3657600" marR="0" rtl="0" algn="l">
              <a:lnSpc>
                <a:spcPct val="115000"/>
              </a:lnSpc>
              <a:spcBef>
                <a:spcPts val="4300"/>
              </a:spcBef>
              <a:spcAft>
                <a:spcPts val="0"/>
              </a:spcAft>
              <a:buClr>
                <a:schemeClr val="dk2"/>
              </a:buClr>
              <a:buSzPts val="3700"/>
              <a:buFont typeface="Arial"/>
              <a:buChar char="○"/>
              <a:defRPr b="0" i="0" sz="3700" u="none" cap="none" strike="noStrike">
                <a:solidFill>
                  <a:schemeClr val="dk2"/>
                </a:solidFill>
                <a:latin typeface="Arial"/>
                <a:ea typeface="Arial"/>
                <a:cs typeface="Arial"/>
                <a:sym typeface="Arial"/>
              </a:defRPr>
            </a:lvl8pPr>
            <a:lvl9pPr indent="-463550" lvl="8" marL="4114800" marR="0" rtl="0" algn="l">
              <a:lnSpc>
                <a:spcPct val="115000"/>
              </a:lnSpc>
              <a:spcBef>
                <a:spcPts val="4300"/>
              </a:spcBef>
              <a:spcAft>
                <a:spcPts val="4300"/>
              </a:spcAft>
              <a:buClr>
                <a:schemeClr val="dk2"/>
              </a:buClr>
              <a:buSzPts val="3700"/>
              <a:buFont typeface="Arial"/>
              <a:buChar char="■"/>
              <a:defRPr b="0" i="0" sz="3700" u="none" cap="none" strike="noStrike">
                <a:solidFill>
                  <a:schemeClr val="dk2"/>
                </a:solidFill>
                <a:latin typeface="Arial"/>
                <a:ea typeface="Arial"/>
                <a:cs typeface="Arial"/>
                <a:sym typeface="Arial"/>
              </a:defRPr>
            </a:lvl9pPr>
          </a:lstStyle>
          <a:p/>
        </p:txBody>
      </p:sp>
      <p:sp>
        <p:nvSpPr>
          <p:cNvPr id="358" name="Google Shape;358;p67"/>
          <p:cNvSpPr txBox="1"/>
          <p:nvPr>
            <p:ph idx="12" type="sldNum"/>
          </p:nvPr>
        </p:nvSpPr>
        <p:spPr>
          <a:xfrm>
            <a:off x="22593220" y="12435246"/>
            <a:ext cx="1463100" cy="1049700"/>
          </a:xfrm>
          <a:prstGeom prst="rect">
            <a:avLst/>
          </a:prstGeom>
          <a:noFill/>
          <a:ln>
            <a:noFill/>
          </a:ln>
        </p:spPr>
        <p:txBody>
          <a:bodyPr anchorCtr="0" anchor="ctr" bIns="243800" lIns="243800" spcFirstLastPara="1" rIns="243800" wrap="square" tIns="243800">
            <a:noAutofit/>
          </a:bodyPr>
          <a:lstStyle>
            <a:lvl1pPr indent="0" lvl="0" marL="0" marR="0" rtl="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359" name="Shape 359"/>
        <p:cNvGrpSpPr/>
        <p:nvPr/>
      </p:nvGrpSpPr>
      <p:grpSpPr>
        <a:xfrm>
          <a:off x="0" y="0"/>
          <a:ext cx="0" cy="0"/>
          <a:chOff x="0" y="0"/>
          <a:chExt cx="0" cy="0"/>
        </a:xfrm>
      </p:grpSpPr>
      <p:sp>
        <p:nvSpPr>
          <p:cNvPr id="360" name="Google Shape;360;p68"/>
          <p:cNvSpPr txBox="1"/>
          <p:nvPr>
            <p:ph idx="1" type="body"/>
          </p:nvPr>
        </p:nvSpPr>
        <p:spPr>
          <a:xfrm>
            <a:off x="831200" y="11281533"/>
            <a:ext cx="15996900" cy="1613700"/>
          </a:xfrm>
          <a:prstGeom prst="rect">
            <a:avLst/>
          </a:prstGeom>
          <a:noFill/>
          <a:ln>
            <a:noFill/>
          </a:ln>
        </p:spPr>
        <p:txBody>
          <a:bodyPr anchorCtr="0" anchor="ctr" bIns="243800" lIns="243800" spcFirstLastPara="1" rIns="243800" wrap="square" tIns="243800">
            <a:noAutofit/>
          </a:bodyPr>
          <a:lstStyle>
            <a:lvl1pPr indent="-228600" lvl="0" marL="457200" marR="0" rtl="0" algn="l">
              <a:lnSpc>
                <a:spcPct val="100000"/>
              </a:lnSpc>
              <a:spcBef>
                <a:spcPts val="0"/>
              </a:spcBef>
              <a:spcAft>
                <a:spcPts val="0"/>
              </a:spcAft>
              <a:buClr>
                <a:schemeClr val="dk2"/>
              </a:buClr>
              <a:buSzPts val="4800"/>
              <a:buFont typeface="Arial"/>
              <a:buNone/>
              <a:defRPr b="0" i="0" sz="4800" u="none" cap="none" strike="noStrike">
                <a:solidFill>
                  <a:schemeClr val="dk2"/>
                </a:solidFill>
                <a:latin typeface="Arial"/>
                <a:ea typeface="Arial"/>
                <a:cs typeface="Arial"/>
                <a:sym typeface="Arial"/>
              </a:defRPr>
            </a:lvl1pPr>
          </a:lstStyle>
          <a:p/>
        </p:txBody>
      </p:sp>
      <p:sp>
        <p:nvSpPr>
          <p:cNvPr id="361" name="Google Shape;361;p68"/>
          <p:cNvSpPr txBox="1"/>
          <p:nvPr>
            <p:ph idx="12" type="sldNum"/>
          </p:nvPr>
        </p:nvSpPr>
        <p:spPr>
          <a:xfrm>
            <a:off x="22593220" y="12435246"/>
            <a:ext cx="1463100" cy="1049700"/>
          </a:xfrm>
          <a:prstGeom prst="rect">
            <a:avLst/>
          </a:prstGeom>
          <a:noFill/>
          <a:ln>
            <a:noFill/>
          </a:ln>
        </p:spPr>
        <p:txBody>
          <a:bodyPr anchorCtr="0" anchor="ctr" bIns="243800" lIns="243800" spcFirstLastPara="1" rIns="243800" wrap="square" tIns="243800">
            <a:noAutofit/>
          </a:bodyPr>
          <a:lstStyle>
            <a:lvl1pPr indent="0" lvl="0" marL="0" marR="0" rtl="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362" name="Shape 362"/>
        <p:cNvGrpSpPr/>
        <p:nvPr/>
      </p:nvGrpSpPr>
      <p:grpSpPr>
        <a:xfrm>
          <a:off x="0" y="0"/>
          <a:ext cx="0" cy="0"/>
          <a:chOff x="0" y="0"/>
          <a:chExt cx="0" cy="0"/>
        </a:xfrm>
      </p:grpSpPr>
      <p:sp>
        <p:nvSpPr>
          <p:cNvPr id="363" name="Google Shape;363;p69"/>
          <p:cNvSpPr txBox="1"/>
          <p:nvPr>
            <p:ph hasCustomPrompt="1" type="title"/>
          </p:nvPr>
        </p:nvSpPr>
        <p:spPr>
          <a:xfrm>
            <a:off x="831200" y="2949667"/>
            <a:ext cx="22721700" cy="5235900"/>
          </a:xfrm>
          <a:prstGeom prst="rect">
            <a:avLst/>
          </a:prstGeom>
          <a:noFill/>
          <a:ln>
            <a:noFill/>
          </a:ln>
        </p:spPr>
        <p:txBody>
          <a:bodyPr anchorCtr="0" anchor="b" bIns="243800" lIns="243800" spcFirstLastPara="1" rIns="243800" wrap="square" tIns="243800">
            <a:noAutofit/>
          </a:bodyPr>
          <a:lstStyle>
            <a:lvl1pPr lvl="0" marR="0" rtl="0" algn="ctr">
              <a:lnSpc>
                <a:spcPct val="100000"/>
              </a:lnSpc>
              <a:spcBef>
                <a:spcPts val="0"/>
              </a:spcBef>
              <a:spcAft>
                <a:spcPts val="0"/>
              </a:spcAft>
              <a:buClr>
                <a:schemeClr val="dk1"/>
              </a:buClr>
              <a:buSzPts val="32000"/>
              <a:buFont typeface="Arial"/>
              <a:buNone/>
              <a:defRPr b="0" i="0" sz="32000" u="none" cap="none" strike="noStrike">
                <a:solidFill>
                  <a:schemeClr val="dk1"/>
                </a:solidFill>
                <a:latin typeface="Arial"/>
                <a:ea typeface="Arial"/>
                <a:cs typeface="Arial"/>
                <a:sym typeface="Arial"/>
              </a:defRPr>
            </a:lvl1pPr>
            <a:lvl2pPr lvl="1" marR="0" rtl="0" algn="ctr">
              <a:lnSpc>
                <a:spcPct val="100000"/>
              </a:lnSpc>
              <a:spcBef>
                <a:spcPts val="0"/>
              </a:spcBef>
              <a:spcAft>
                <a:spcPts val="0"/>
              </a:spcAft>
              <a:buClr>
                <a:schemeClr val="dk1"/>
              </a:buClr>
              <a:buSzPts val="32000"/>
              <a:buFont typeface="Arial"/>
              <a:buNone/>
              <a:defRPr b="0" i="0" sz="32000" u="none" cap="none" strike="noStrike">
                <a:solidFill>
                  <a:schemeClr val="dk1"/>
                </a:solidFill>
                <a:latin typeface="Arial"/>
                <a:ea typeface="Arial"/>
                <a:cs typeface="Arial"/>
                <a:sym typeface="Arial"/>
              </a:defRPr>
            </a:lvl2pPr>
            <a:lvl3pPr lvl="2" marR="0" rtl="0" algn="ctr">
              <a:lnSpc>
                <a:spcPct val="100000"/>
              </a:lnSpc>
              <a:spcBef>
                <a:spcPts val="0"/>
              </a:spcBef>
              <a:spcAft>
                <a:spcPts val="0"/>
              </a:spcAft>
              <a:buClr>
                <a:schemeClr val="dk1"/>
              </a:buClr>
              <a:buSzPts val="32000"/>
              <a:buFont typeface="Arial"/>
              <a:buNone/>
              <a:defRPr b="0" i="0" sz="32000" u="none" cap="none" strike="noStrike">
                <a:solidFill>
                  <a:schemeClr val="dk1"/>
                </a:solidFill>
                <a:latin typeface="Arial"/>
                <a:ea typeface="Arial"/>
                <a:cs typeface="Arial"/>
                <a:sym typeface="Arial"/>
              </a:defRPr>
            </a:lvl3pPr>
            <a:lvl4pPr lvl="3" marR="0" rtl="0" algn="ctr">
              <a:lnSpc>
                <a:spcPct val="100000"/>
              </a:lnSpc>
              <a:spcBef>
                <a:spcPts val="0"/>
              </a:spcBef>
              <a:spcAft>
                <a:spcPts val="0"/>
              </a:spcAft>
              <a:buClr>
                <a:schemeClr val="dk1"/>
              </a:buClr>
              <a:buSzPts val="32000"/>
              <a:buFont typeface="Arial"/>
              <a:buNone/>
              <a:defRPr b="0" i="0" sz="32000" u="none" cap="none" strike="noStrike">
                <a:solidFill>
                  <a:schemeClr val="dk1"/>
                </a:solidFill>
                <a:latin typeface="Arial"/>
                <a:ea typeface="Arial"/>
                <a:cs typeface="Arial"/>
                <a:sym typeface="Arial"/>
              </a:defRPr>
            </a:lvl4pPr>
            <a:lvl5pPr lvl="4" marR="0" rtl="0" algn="ctr">
              <a:lnSpc>
                <a:spcPct val="100000"/>
              </a:lnSpc>
              <a:spcBef>
                <a:spcPts val="0"/>
              </a:spcBef>
              <a:spcAft>
                <a:spcPts val="0"/>
              </a:spcAft>
              <a:buClr>
                <a:schemeClr val="dk1"/>
              </a:buClr>
              <a:buSzPts val="32000"/>
              <a:buFont typeface="Arial"/>
              <a:buNone/>
              <a:defRPr b="0" i="0" sz="32000" u="none" cap="none" strike="noStrike">
                <a:solidFill>
                  <a:schemeClr val="dk1"/>
                </a:solidFill>
                <a:latin typeface="Arial"/>
                <a:ea typeface="Arial"/>
                <a:cs typeface="Arial"/>
                <a:sym typeface="Arial"/>
              </a:defRPr>
            </a:lvl5pPr>
            <a:lvl6pPr lvl="5" marR="0" rtl="0" algn="ctr">
              <a:lnSpc>
                <a:spcPct val="100000"/>
              </a:lnSpc>
              <a:spcBef>
                <a:spcPts val="0"/>
              </a:spcBef>
              <a:spcAft>
                <a:spcPts val="0"/>
              </a:spcAft>
              <a:buClr>
                <a:schemeClr val="dk1"/>
              </a:buClr>
              <a:buSzPts val="32000"/>
              <a:buFont typeface="Arial"/>
              <a:buNone/>
              <a:defRPr b="0" i="0" sz="32000" u="none" cap="none" strike="noStrike">
                <a:solidFill>
                  <a:schemeClr val="dk1"/>
                </a:solidFill>
                <a:latin typeface="Arial"/>
                <a:ea typeface="Arial"/>
                <a:cs typeface="Arial"/>
                <a:sym typeface="Arial"/>
              </a:defRPr>
            </a:lvl6pPr>
            <a:lvl7pPr lvl="6" marR="0" rtl="0" algn="ctr">
              <a:lnSpc>
                <a:spcPct val="100000"/>
              </a:lnSpc>
              <a:spcBef>
                <a:spcPts val="0"/>
              </a:spcBef>
              <a:spcAft>
                <a:spcPts val="0"/>
              </a:spcAft>
              <a:buClr>
                <a:schemeClr val="dk1"/>
              </a:buClr>
              <a:buSzPts val="32000"/>
              <a:buFont typeface="Arial"/>
              <a:buNone/>
              <a:defRPr b="0" i="0" sz="32000" u="none" cap="none" strike="noStrike">
                <a:solidFill>
                  <a:schemeClr val="dk1"/>
                </a:solidFill>
                <a:latin typeface="Arial"/>
                <a:ea typeface="Arial"/>
                <a:cs typeface="Arial"/>
                <a:sym typeface="Arial"/>
              </a:defRPr>
            </a:lvl7pPr>
            <a:lvl8pPr lvl="7" marR="0" rtl="0" algn="ctr">
              <a:lnSpc>
                <a:spcPct val="100000"/>
              </a:lnSpc>
              <a:spcBef>
                <a:spcPts val="0"/>
              </a:spcBef>
              <a:spcAft>
                <a:spcPts val="0"/>
              </a:spcAft>
              <a:buClr>
                <a:schemeClr val="dk1"/>
              </a:buClr>
              <a:buSzPts val="32000"/>
              <a:buFont typeface="Arial"/>
              <a:buNone/>
              <a:defRPr b="0" i="0" sz="32000" u="none" cap="none" strike="noStrike">
                <a:solidFill>
                  <a:schemeClr val="dk1"/>
                </a:solidFill>
                <a:latin typeface="Arial"/>
                <a:ea typeface="Arial"/>
                <a:cs typeface="Arial"/>
                <a:sym typeface="Arial"/>
              </a:defRPr>
            </a:lvl8pPr>
            <a:lvl9pPr lvl="8" marR="0" rtl="0" algn="ctr">
              <a:lnSpc>
                <a:spcPct val="100000"/>
              </a:lnSpc>
              <a:spcBef>
                <a:spcPts val="0"/>
              </a:spcBef>
              <a:spcAft>
                <a:spcPts val="0"/>
              </a:spcAft>
              <a:buClr>
                <a:schemeClr val="dk1"/>
              </a:buClr>
              <a:buSzPts val="32000"/>
              <a:buFont typeface="Arial"/>
              <a:buNone/>
              <a:defRPr b="0" i="0" sz="32000" u="none" cap="none" strike="noStrike">
                <a:solidFill>
                  <a:schemeClr val="dk1"/>
                </a:solidFill>
                <a:latin typeface="Arial"/>
                <a:ea typeface="Arial"/>
                <a:cs typeface="Arial"/>
                <a:sym typeface="Arial"/>
              </a:defRPr>
            </a:lvl9pPr>
          </a:lstStyle>
          <a:p>
            <a:r>
              <a:t>xx%</a:t>
            </a:r>
          </a:p>
        </p:txBody>
      </p:sp>
      <p:sp>
        <p:nvSpPr>
          <p:cNvPr id="364" name="Google Shape;364;p69"/>
          <p:cNvSpPr txBox="1"/>
          <p:nvPr>
            <p:ph idx="1" type="body"/>
          </p:nvPr>
        </p:nvSpPr>
        <p:spPr>
          <a:xfrm>
            <a:off x="831200" y="8405933"/>
            <a:ext cx="22721700" cy="3468900"/>
          </a:xfrm>
          <a:prstGeom prst="rect">
            <a:avLst/>
          </a:prstGeom>
          <a:noFill/>
          <a:ln>
            <a:noFill/>
          </a:ln>
        </p:spPr>
        <p:txBody>
          <a:bodyPr anchorCtr="0" anchor="t" bIns="243800" lIns="243800" spcFirstLastPara="1" rIns="243800" wrap="square" tIns="243800">
            <a:noAutofit/>
          </a:bodyPr>
          <a:lstStyle>
            <a:lvl1pPr indent="-533400" lvl="0" marL="457200" marR="0" rtl="0" algn="ctr">
              <a:lnSpc>
                <a:spcPct val="115000"/>
              </a:lnSpc>
              <a:spcBef>
                <a:spcPts val="0"/>
              </a:spcBef>
              <a:spcAft>
                <a:spcPts val="0"/>
              </a:spcAft>
              <a:buClr>
                <a:schemeClr val="dk2"/>
              </a:buClr>
              <a:buSzPts val="4800"/>
              <a:buFont typeface="Arial"/>
              <a:buChar char="●"/>
              <a:defRPr b="0" i="0" sz="4800" u="none" cap="none" strike="noStrike">
                <a:solidFill>
                  <a:schemeClr val="dk2"/>
                </a:solidFill>
                <a:latin typeface="Arial"/>
                <a:ea typeface="Arial"/>
                <a:cs typeface="Arial"/>
                <a:sym typeface="Arial"/>
              </a:defRPr>
            </a:lvl1pPr>
            <a:lvl2pPr indent="-463550" lvl="1" marL="914400" marR="0" rtl="0" algn="ctr">
              <a:lnSpc>
                <a:spcPct val="115000"/>
              </a:lnSpc>
              <a:spcBef>
                <a:spcPts val="4300"/>
              </a:spcBef>
              <a:spcAft>
                <a:spcPts val="0"/>
              </a:spcAft>
              <a:buClr>
                <a:schemeClr val="dk2"/>
              </a:buClr>
              <a:buSzPts val="3700"/>
              <a:buFont typeface="Arial"/>
              <a:buChar char="○"/>
              <a:defRPr b="0" i="0" sz="3700" u="none" cap="none" strike="noStrike">
                <a:solidFill>
                  <a:schemeClr val="dk2"/>
                </a:solidFill>
                <a:latin typeface="Arial"/>
                <a:ea typeface="Arial"/>
                <a:cs typeface="Arial"/>
                <a:sym typeface="Arial"/>
              </a:defRPr>
            </a:lvl2pPr>
            <a:lvl3pPr indent="-463550" lvl="2" marL="1371600" marR="0" rtl="0" algn="ctr">
              <a:lnSpc>
                <a:spcPct val="115000"/>
              </a:lnSpc>
              <a:spcBef>
                <a:spcPts val="4300"/>
              </a:spcBef>
              <a:spcAft>
                <a:spcPts val="0"/>
              </a:spcAft>
              <a:buClr>
                <a:schemeClr val="dk2"/>
              </a:buClr>
              <a:buSzPts val="3700"/>
              <a:buFont typeface="Arial"/>
              <a:buChar char="■"/>
              <a:defRPr b="0" i="0" sz="3700" u="none" cap="none" strike="noStrike">
                <a:solidFill>
                  <a:schemeClr val="dk2"/>
                </a:solidFill>
                <a:latin typeface="Arial"/>
                <a:ea typeface="Arial"/>
                <a:cs typeface="Arial"/>
                <a:sym typeface="Arial"/>
              </a:defRPr>
            </a:lvl3pPr>
            <a:lvl4pPr indent="-463550" lvl="3" marL="1828800" marR="0" rtl="0" algn="ctr">
              <a:lnSpc>
                <a:spcPct val="115000"/>
              </a:lnSpc>
              <a:spcBef>
                <a:spcPts val="4300"/>
              </a:spcBef>
              <a:spcAft>
                <a:spcPts val="0"/>
              </a:spcAft>
              <a:buClr>
                <a:schemeClr val="dk2"/>
              </a:buClr>
              <a:buSzPts val="3700"/>
              <a:buFont typeface="Arial"/>
              <a:buChar char="●"/>
              <a:defRPr b="0" i="0" sz="3700" u="none" cap="none" strike="noStrike">
                <a:solidFill>
                  <a:schemeClr val="dk2"/>
                </a:solidFill>
                <a:latin typeface="Arial"/>
                <a:ea typeface="Arial"/>
                <a:cs typeface="Arial"/>
                <a:sym typeface="Arial"/>
              </a:defRPr>
            </a:lvl4pPr>
            <a:lvl5pPr indent="-463550" lvl="4" marL="2286000" marR="0" rtl="0" algn="ctr">
              <a:lnSpc>
                <a:spcPct val="115000"/>
              </a:lnSpc>
              <a:spcBef>
                <a:spcPts val="4300"/>
              </a:spcBef>
              <a:spcAft>
                <a:spcPts val="0"/>
              </a:spcAft>
              <a:buClr>
                <a:schemeClr val="dk2"/>
              </a:buClr>
              <a:buSzPts val="3700"/>
              <a:buFont typeface="Arial"/>
              <a:buChar char="○"/>
              <a:defRPr b="0" i="0" sz="3700" u="none" cap="none" strike="noStrike">
                <a:solidFill>
                  <a:schemeClr val="dk2"/>
                </a:solidFill>
                <a:latin typeface="Arial"/>
                <a:ea typeface="Arial"/>
                <a:cs typeface="Arial"/>
                <a:sym typeface="Arial"/>
              </a:defRPr>
            </a:lvl5pPr>
            <a:lvl6pPr indent="-463550" lvl="5" marL="2743200" marR="0" rtl="0" algn="ctr">
              <a:lnSpc>
                <a:spcPct val="115000"/>
              </a:lnSpc>
              <a:spcBef>
                <a:spcPts val="4300"/>
              </a:spcBef>
              <a:spcAft>
                <a:spcPts val="0"/>
              </a:spcAft>
              <a:buClr>
                <a:schemeClr val="dk2"/>
              </a:buClr>
              <a:buSzPts val="3700"/>
              <a:buFont typeface="Arial"/>
              <a:buChar char="■"/>
              <a:defRPr b="0" i="0" sz="3700" u="none" cap="none" strike="noStrike">
                <a:solidFill>
                  <a:schemeClr val="dk2"/>
                </a:solidFill>
                <a:latin typeface="Arial"/>
                <a:ea typeface="Arial"/>
                <a:cs typeface="Arial"/>
                <a:sym typeface="Arial"/>
              </a:defRPr>
            </a:lvl6pPr>
            <a:lvl7pPr indent="-463550" lvl="6" marL="3200400" marR="0" rtl="0" algn="ctr">
              <a:lnSpc>
                <a:spcPct val="115000"/>
              </a:lnSpc>
              <a:spcBef>
                <a:spcPts val="4300"/>
              </a:spcBef>
              <a:spcAft>
                <a:spcPts val="0"/>
              </a:spcAft>
              <a:buClr>
                <a:schemeClr val="dk2"/>
              </a:buClr>
              <a:buSzPts val="3700"/>
              <a:buFont typeface="Arial"/>
              <a:buChar char="●"/>
              <a:defRPr b="0" i="0" sz="3700" u="none" cap="none" strike="noStrike">
                <a:solidFill>
                  <a:schemeClr val="dk2"/>
                </a:solidFill>
                <a:latin typeface="Arial"/>
                <a:ea typeface="Arial"/>
                <a:cs typeface="Arial"/>
                <a:sym typeface="Arial"/>
              </a:defRPr>
            </a:lvl7pPr>
            <a:lvl8pPr indent="-463550" lvl="7" marL="3657600" marR="0" rtl="0" algn="ctr">
              <a:lnSpc>
                <a:spcPct val="115000"/>
              </a:lnSpc>
              <a:spcBef>
                <a:spcPts val="4300"/>
              </a:spcBef>
              <a:spcAft>
                <a:spcPts val="0"/>
              </a:spcAft>
              <a:buClr>
                <a:schemeClr val="dk2"/>
              </a:buClr>
              <a:buSzPts val="3700"/>
              <a:buFont typeface="Arial"/>
              <a:buChar char="○"/>
              <a:defRPr b="0" i="0" sz="3700" u="none" cap="none" strike="noStrike">
                <a:solidFill>
                  <a:schemeClr val="dk2"/>
                </a:solidFill>
                <a:latin typeface="Arial"/>
                <a:ea typeface="Arial"/>
                <a:cs typeface="Arial"/>
                <a:sym typeface="Arial"/>
              </a:defRPr>
            </a:lvl8pPr>
            <a:lvl9pPr indent="-463550" lvl="8" marL="4114800" marR="0" rtl="0" algn="ctr">
              <a:lnSpc>
                <a:spcPct val="115000"/>
              </a:lnSpc>
              <a:spcBef>
                <a:spcPts val="4300"/>
              </a:spcBef>
              <a:spcAft>
                <a:spcPts val="4300"/>
              </a:spcAft>
              <a:buClr>
                <a:schemeClr val="dk2"/>
              </a:buClr>
              <a:buSzPts val="3700"/>
              <a:buFont typeface="Arial"/>
              <a:buChar char="■"/>
              <a:defRPr b="0" i="0" sz="3700" u="none" cap="none" strike="noStrike">
                <a:solidFill>
                  <a:schemeClr val="dk2"/>
                </a:solidFill>
                <a:latin typeface="Arial"/>
                <a:ea typeface="Arial"/>
                <a:cs typeface="Arial"/>
                <a:sym typeface="Arial"/>
              </a:defRPr>
            </a:lvl9pPr>
          </a:lstStyle>
          <a:p/>
        </p:txBody>
      </p:sp>
      <p:sp>
        <p:nvSpPr>
          <p:cNvPr id="365" name="Google Shape;365;p69"/>
          <p:cNvSpPr txBox="1"/>
          <p:nvPr>
            <p:ph idx="12" type="sldNum"/>
          </p:nvPr>
        </p:nvSpPr>
        <p:spPr>
          <a:xfrm>
            <a:off x="22593220" y="12435246"/>
            <a:ext cx="1463100" cy="1049700"/>
          </a:xfrm>
          <a:prstGeom prst="rect">
            <a:avLst/>
          </a:prstGeom>
          <a:noFill/>
          <a:ln>
            <a:noFill/>
          </a:ln>
        </p:spPr>
        <p:txBody>
          <a:bodyPr anchorCtr="0" anchor="ctr" bIns="243800" lIns="243800" spcFirstLastPara="1" rIns="243800" wrap="square" tIns="243800">
            <a:noAutofit/>
          </a:bodyPr>
          <a:lstStyle>
            <a:lvl1pPr indent="0" lvl="0" marL="0" marR="0" rtl="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366" name="Shape 366"/>
        <p:cNvGrpSpPr/>
        <p:nvPr/>
      </p:nvGrpSpPr>
      <p:grpSpPr>
        <a:xfrm>
          <a:off x="0" y="0"/>
          <a:ext cx="0" cy="0"/>
          <a:chOff x="0" y="0"/>
          <a:chExt cx="0" cy="0"/>
        </a:xfrm>
      </p:grpSpPr>
      <p:sp>
        <p:nvSpPr>
          <p:cNvPr id="367" name="Google Shape;367;p70"/>
          <p:cNvSpPr txBox="1"/>
          <p:nvPr>
            <p:ph idx="12" type="sldNum"/>
          </p:nvPr>
        </p:nvSpPr>
        <p:spPr>
          <a:xfrm>
            <a:off x="22593220" y="12435246"/>
            <a:ext cx="1463100" cy="1049700"/>
          </a:xfrm>
          <a:prstGeom prst="rect">
            <a:avLst/>
          </a:prstGeom>
          <a:noFill/>
          <a:ln>
            <a:noFill/>
          </a:ln>
        </p:spPr>
        <p:txBody>
          <a:bodyPr anchorCtr="0" anchor="ctr" bIns="243800" lIns="243800" spcFirstLastPara="1" rIns="243800" wrap="square" tIns="243800">
            <a:noAutofit/>
          </a:bodyPr>
          <a:lstStyle>
            <a:lvl1pPr indent="0" lvl="0" marL="0" marR="0" rtl="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照片 - 直式" showMasterSp="0">
  <p:cSld name="照片 - 直式">
    <p:spTree>
      <p:nvGrpSpPr>
        <p:cNvPr id="57" name="Shape 57"/>
        <p:cNvGrpSpPr/>
        <p:nvPr/>
      </p:nvGrpSpPr>
      <p:grpSpPr>
        <a:xfrm>
          <a:off x="0" y="0"/>
          <a:ext cx="0" cy="0"/>
          <a:chOff x="0" y="0"/>
          <a:chExt cx="0" cy="0"/>
        </a:xfrm>
      </p:grpSpPr>
      <p:sp>
        <p:nvSpPr>
          <p:cNvPr id="58" name="Google Shape;58;p8"/>
          <p:cNvSpPr/>
          <p:nvPr>
            <p:ph idx="2" type="pic"/>
          </p:nvPr>
        </p:nvSpPr>
        <p:spPr>
          <a:xfrm>
            <a:off x="12495609" y="892968"/>
            <a:ext cx="7500938" cy="11555017"/>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9pPr>
          </a:lstStyle>
          <a:p/>
        </p:txBody>
      </p:sp>
      <p:sp>
        <p:nvSpPr>
          <p:cNvPr id="59" name="Google Shape;59;p8"/>
          <p:cNvSpPr txBox="1"/>
          <p:nvPr>
            <p:ph type="title"/>
          </p:nvPr>
        </p:nvSpPr>
        <p:spPr>
          <a:xfrm>
            <a:off x="4387453" y="892968"/>
            <a:ext cx="7500938" cy="5607845"/>
          </a:xfrm>
          <a:prstGeom prst="rect">
            <a:avLst/>
          </a:prstGeom>
          <a:noFill/>
          <a:ln>
            <a:noFill/>
          </a:ln>
        </p:spPr>
        <p:txBody>
          <a:bodyPr anchorCtr="0" anchor="b" bIns="71425" lIns="71425" spcFirstLastPara="1" rIns="71425" wrap="square" tIns="71425">
            <a:noAutofit/>
          </a:bodyPr>
          <a:lstStyle>
            <a:lvl1pPr lvl="0" marR="0" algn="ctr">
              <a:lnSpc>
                <a:spcPct val="100000"/>
              </a:lnSpc>
              <a:spcBef>
                <a:spcPts val="0"/>
              </a:spcBef>
              <a:spcAft>
                <a:spcPts val="0"/>
              </a:spcAft>
              <a:buClr>
                <a:srgbClr val="000000"/>
              </a:buClr>
              <a:buSzPts val="8400"/>
              <a:buFont typeface="Helvetica Neue"/>
              <a:buNone/>
              <a:defRPr b="0" i="0" sz="8400" u="none" cap="none" strike="noStrike">
                <a:solidFill>
                  <a:srgbClr val="000000"/>
                </a:solidFill>
                <a:latin typeface="Helvetica Neue"/>
                <a:ea typeface="Helvetica Neue"/>
                <a:cs typeface="Helvetica Neue"/>
                <a:sym typeface="Helvetica Neue"/>
              </a:defRPr>
            </a:lvl1pPr>
            <a:lvl2pPr lvl="1" marR="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2pPr>
            <a:lvl3pPr lvl="2" marR="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3pPr>
            <a:lvl4pPr lvl="3" marR="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4pPr>
            <a:lvl5pPr lvl="4" marR="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5pPr>
            <a:lvl6pPr lvl="5" marR="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6pPr>
            <a:lvl7pPr lvl="6" marR="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7pPr>
            <a:lvl8pPr lvl="7" marR="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8pPr>
            <a:lvl9pPr lvl="8" marR="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9pPr>
          </a:lstStyle>
          <a:p/>
        </p:txBody>
      </p:sp>
      <p:sp>
        <p:nvSpPr>
          <p:cNvPr id="60" name="Google Shape;60;p8"/>
          <p:cNvSpPr txBox="1"/>
          <p:nvPr>
            <p:ph idx="1" type="body"/>
          </p:nvPr>
        </p:nvSpPr>
        <p:spPr>
          <a:xfrm>
            <a:off x="4387453" y="6643687"/>
            <a:ext cx="7500938" cy="5786438"/>
          </a:xfrm>
          <a:prstGeom prst="rect">
            <a:avLst/>
          </a:prstGeom>
          <a:noFill/>
          <a:ln>
            <a:noFill/>
          </a:ln>
        </p:spPr>
        <p:txBody>
          <a:bodyPr anchorCtr="0" anchor="t" bIns="71425" lIns="71425" spcFirstLastPara="1" rIns="71425" wrap="square" tIns="71425">
            <a:noAutofit/>
          </a:bodyPr>
          <a:lstStyle>
            <a:lvl1pPr indent="-228600" lvl="0" marL="457200" marR="0" algn="l">
              <a:lnSpc>
                <a:spcPct val="80000"/>
              </a:lnSpc>
              <a:spcBef>
                <a:spcPts val="3200"/>
              </a:spcBef>
              <a:spcAft>
                <a:spcPts val="0"/>
              </a:spcAft>
              <a:buClr>
                <a:srgbClr val="A6AAA9"/>
              </a:buClr>
              <a:buSzPts val="6700"/>
              <a:buFont typeface="Arial"/>
              <a:buNone/>
              <a:defRPr b="0" i="0" sz="6700" u="none" cap="none" strike="noStrike">
                <a:solidFill>
                  <a:srgbClr val="A6AAA9"/>
                </a:solidFill>
                <a:latin typeface="Arial"/>
                <a:ea typeface="Arial"/>
                <a:cs typeface="Arial"/>
                <a:sym typeface="Arial"/>
              </a:defRPr>
            </a:lvl1pPr>
            <a:lvl2pPr indent="-228600" lvl="1" marL="914400" marR="0" algn="l">
              <a:lnSpc>
                <a:spcPct val="80000"/>
              </a:lnSpc>
              <a:spcBef>
                <a:spcPts val="3200"/>
              </a:spcBef>
              <a:spcAft>
                <a:spcPts val="0"/>
              </a:spcAft>
              <a:buClr>
                <a:srgbClr val="A6AAA9"/>
              </a:buClr>
              <a:buSzPts val="6700"/>
              <a:buFont typeface="Arial"/>
              <a:buNone/>
              <a:defRPr b="0" i="0" sz="6700" u="none" cap="none" strike="noStrike">
                <a:solidFill>
                  <a:srgbClr val="A6AAA9"/>
                </a:solidFill>
                <a:latin typeface="Arial"/>
                <a:ea typeface="Arial"/>
                <a:cs typeface="Arial"/>
                <a:sym typeface="Arial"/>
              </a:defRPr>
            </a:lvl2pPr>
            <a:lvl3pPr indent="-228600" lvl="2" marL="1371600" marR="0" algn="l">
              <a:lnSpc>
                <a:spcPct val="80000"/>
              </a:lnSpc>
              <a:spcBef>
                <a:spcPts val="3200"/>
              </a:spcBef>
              <a:spcAft>
                <a:spcPts val="0"/>
              </a:spcAft>
              <a:buClr>
                <a:srgbClr val="A6AAA9"/>
              </a:buClr>
              <a:buSzPts val="6700"/>
              <a:buFont typeface="Arial"/>
              <a:buNone/>
              <a:defRPr b="0" i="0" sz="6700" u="none" cap="none" strike="noStrike">
                <a:solidFill>
                  <a:srgbClr val="A6AAA9"/>
                </a:solidFill>
                <a:latin typeface="Arial"/>
                <a:ea typeface="Arial"/>
                <a:cs typeface="Arial"/>
                <a:sym typeface="Arial"/>
              </a:defRPr>
            </a:lvl3pPr>
            <a:lvl4pPr indent="-228600" lvl="3" marL="1828800" marR="0" algn="l">
              <a:lnSpc>
                <a:spcPct val="80000"/>
              </a:lnSpc>
              <a:spcBef>
                <a:spcPts val="3200"/>
              </a:spcBef>
              <a:spcAft>
                <a:spcPts val="0"/>
              </a:spcAft>
              <a:buClr>
                <a:srgbClr val="A6AAA9"/>
              </a:buClr>
              <a:buSzPts val="6700"/>
              <a:buFont typeface="Arial"/>
              <a:buNone/>
              <a:defRPr b="0" i="0" sz="6700" u="none" cap="none" strike="noStrike">
                <a:solidFill>
                  <a:srgbClr val="A6AAA9"/>
                </a:solidFill>
                <a:latin typeface="Arial"/>
                <a:ea typeface="Arial"/>
                <a:cs typeface="Arial"/>
                <a:sym typeface="Arial"/>
              </a:defRPr>
            </a:lvl4pPr>
            <a:lvl5pPr indent="-228600" lvl="4" marL="2286000" marR="0" algn="l">
              <a:lnSpc>
                <a:spcPct val="80000"/>
              </a:lnSpc>
              <a:spcBef>
                <a:spcPts val="3200"/>
              </a:spcBef>
              <a:spcAft>
                <a:spcPts val="0"/>
              </a:spcAft>
              <a:buClr>
                <a:srgbClr val="A6AAA9"/>
              </a:buClr>
              <a:buSzPts val="6700"/>
              <a:buFont typeface="Arial"/>
              <a:buNone/>
              <a:defRPr b="0" i="0" sz="6700" u="none" cap="none" strike="noStrike">
                <a:solidFill>
                  <a:srgbClr val="A6AAA9"/>
                </a:solidFill>
                <a:latin typeface="Arial"/>
                <a:ea typeface="Arial"/>
                <a:cs typeface="Arial"/>
                <a:sym typeface="Arial"/>
              </a:defRPr>
            </a:lvl5pPr>
            <a:lvl6pPr indent="-633729" lvl="5" marL="2743200" marR="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6pPr>
            <a:lvl7pPr indent="-633729" lvl="6" marL="3200400" marR="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7pPr>
            <a:lvl8pPr indent="-633729" lvl="7" marL="3657600" marR="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8pPr>
            <a:lvl9pPr indent="-633729" lvl="8" marL="4114800" marR="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9pPr>
          </a:lstStyle>
          <a:p/>
        </p:txBody>
      </p:sp>
      <p:sp>
        <p:nvSpPr>
          <p:cNvPr id="61" name="Google Shape;61;p8"/>
          <p:cNvSpPr txBox="1"/>
          <p:nvPr>
            <p:ph idx="12" type="sldNum"/>
          </p:nvPr>
        </p:nvSpPr>
        <p:spPr>
          <a:xfrm>
            <a:off x="11954103" y="13073062"/>
            <a:ext cx="466269" cy="477671"/>
          </a:xfrm>
          <a:prstGeom prst="rect">
            <a:avLst/>
          </a:prstGeom>
          <a:noFill/>
          <a:ln>
            <a:noFill/>
          </a:ln>
        </p:spPr>
        <p:txBody>
          <a:bodyPr anchorCtr="0" anchor="t" bIns="71425" lIns="71425" spcFirstLastPara="1" rIns="71425" wrap="square" tIns="71425">
            <a:noAutofit/>
          </a:bodyPr>
          <a:lstStyle>
            <a:lvl1pPr indent="0" lvl="0" marL="0" marR="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照片 - 水平" showMasterSp="0">
  <p:cSld name="照片 - 水平">
    <p:spTree>
      <p:nvGrpSpPr>
        <p:cNvPr id="62" name="Shape 62"/>
        <p:cNvGrpSpPr/>
        <p:nvPr/>
      </p:nvGrpSpPr>
      <p:grpSpPr>
        <a:xfrm>
          <a:off x="0" y="0"/>
          <a:ext cx="0" cy="0"/>
          <a:chOff x="0" y="0"/>
          <a:chExt cx="0" cy="0"/>
        </a:xfrm>
      </p:grpSpPr>
      <p:sp>
        <p:nvSpPr>
          <p:cNvPr id="63" name="Google Shape;63;p9"/>
          <p:cNvSpPr/>
          <p:nvPr>
            <p:ph idx="2" type="pic"/>
          </p:nvPr>
        </p:nvSpPr>
        <p:spPr>
          <a:xfrm>
            <a:off x="5334000" y="946546"/>
            <a:ext cx="13716002" cy="8304611"/>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9pPr>
          </a:lstStyle>
          <a:p/>
        </p:txBody>
      </p:sp>
      <p:sp>
        <p:nvSpPr>
          <p:cNvPr id="64" name="Google Shape;64;p9"/>
          <p:cNvSpPr txBox="1"/>
          <p:nvPr>
            <p:ph type="title"/>
          </p:nvPr>
        </p:nvSpPr>
        <p:spPr>
          <a:xfrm>
            <a:off x="4833937" y="9447609"/>
            <a:ext cx="14716126" cy="2000251"/>
          </a:xfrm>
          <a:prstGeom prst="rect">
            <a:avLst/>
          </a:prstGeom>
          <a:noFill/>
          <a:ln>
            <a:noFill/>
          </a:ln>
        </p:spPr>
        <p:txBody>
          <a:bodyPr anchorCtr="0" anchor="b" bIns="71425" lIns="71425" spcFirstLastPara="1" rIns="71425" wrap="square" tIns="71425">
            <a:noAutofit/>
          </a:bodyPr>
          <a:lstStyle>
            <a:lvl1pPr lvl="0" marR="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1pPr>
            <a:lvl2pPr lvl="1" marR="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2pPr>
            <a:lvl3pPr lvl="2" marR="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3pPr>
            <a:lvl4pPr lvl="3" marR="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4pPr>
            <a:lvl5pPr lvl="4" marR="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5pPr>
            <a:lvl6pPr lvl="5" marR="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6pPr>
            <a:lvl7pPr lvl="6" marR="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7pPr>
            <a:lvl8pPr lvl="7" marR="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8pPr>
            <a:lvl9pPr lvl="8" marR="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9pPr>
          </a:lstStyle>
          <a:p/>
        </p:txBody>
      </p:sp>
      <p:sp>
        <p:nvSpPr>
          <p:cNvPr id="65" name="Google Shape;65;p9"/>
          <p:cNvSpPr txBox="1"/>
          <p:nvPr>
            <p:ph idx="1" type="body"/>
          </p:nvPr>
        </p:nvSpPr>
        <p:spPr>
          <a:xfrm>
            <a:off x="4833937" y="11465718"/>
            <a:ext cx="14716126" cy="1589486"/>
          </a:xfrm>
          <a:prstGeom prst="rect">
            <a:avLst/>
          </a:prstGeom>
          <a:noFill/>
          <a:ln>
            <a:noFill/>
          </a:ln>
        </p:spPr>
        <p:txBody>
          <a:bodyPr anchorCtr="0" anchor="t" bIns="71425" lIns="71425" spcFirstLastPara="1" rIns="71425" wrap="square" tIns="71425">
            <a:noAutofit/>
          </a:bodyPr>
          <a:lstStyle>
            <a:lvl1pPr indent="-228600" lvl="0" marL="457200" marR="0" algn="l">
              <a:lnSpc>
                <a:spcPct val="80000"/>
              </a:lnSpc>
              <a:spcBef>
                <a:spcPts val="3200"/>
              </a:spcBef>
              <a:spcAft>
                <a:spcPts val="0"/>
              </a:spcAft>
              <a:buClr>
                <a:srgbClr val="A6AAA9"/>
              </a:buClr>
              <a:buSzPts val="6700"/>
              <a:buFont typeface="Arial"/>
              <a:buNone/>
              <a:defRPr b="0" i="0" sz="6700" u="none" cap="none" strike="noStrike">
                <a:solidFill>
                  <a:srgbClr val="A6AAA9"/>
                </a:solidFill>
                <a:latin typeface="Arial"/>
                <a:ea typeface="Arial"/>
                <a:cs typeface="Arial"/>
                <a:sym typeface="Arial"/>
              </a:defRPr>
            </a:lvl1pPr>
            <a:lvl2pPr indent="-228600" lvl="1" marL="914400" marR="0" algn="l">
              <a:lnSpc>
                <a:spcPct val="80000"/>
              </a:lnSpc>
              <a:spcBef>
                <a:spcPts val="3200"/>
              </a:spcBef>
              <a:spcAft>
                <a:spcPts val="0"/>
              </a:spcAft>
              <a:buClr>
                <a:srgbClr val="A6AAA9"/>
              </a:buClr>
              <a:buSzPts val="6700"/>
              <a:buFont typeface="Arial"/>
              <a:buNone/>
              <a:defRPr b="0" i="0" sz="6700" u="none" cap="none" strike="noStrike">
                <a:solidFill>
                  <a:srgbClr val="A6AAA9"/>
                </a:solidFill>
                <a:latin typeface="Arial"/>
                <a:ea typeface="Arial"/>
                <a:cs typeface="Arial"/>
                <a:sym typeface="Arial"/>
              </a:defRPr>
            </a:lvl2pPr>
            <a:lvl3pPr indent="-228600" lvl="2" marL="1371600" marR="0" algn="l">
              <a:lnSpc>
                <a:spcPct val="80000"/>
              </a:lnSpc>
              <a:spcBef>
                <a:spcPts val="3200"/>
              </a:spcBef>
              <a:spcAft>
                <a:spcPts val="0"/>
              </a:spcAft>
              <a:buClr>
                <a:srgbClr val="A6AAA9"/>
              </a:buClr>
              <a:buSzPts val="6700"/>
              <a:buFont typeface="Arial"/>
              <a:buNone/>
              <a:defRPr b="0" i="0" sz="6700" u="none" cap="none" strike="noStrike">
                <a:solidFill>
                  <a:srgbClr val="A6AAA9"/>
                </a:solidFill>
                <a:latin typeface="Arial"/>
                <a:ea typeface="Arial"/>
                <a:cs typeface="Arial"/>
                <a:sym typeface="Arial"/>
              </a:defRPr>
            </a:lvl3pPr>
            <a:lvl4pPr indent="-228600" lvl="3" marL="1828800" marR="0" algn="l">
              <a:lnSpc>
                <a:spcPct val="80000"/>
              </a:lnSpc>
              <a:spcBef>
                <a:spcPts val="3200"/>
              </a:spcBef>
              <a:spcAft>
                <a:spcPts val="0"/>
              </a:spcAft>
              <a:buClr>
                <a:srgbClr val="A6AAA9"/>
              </a:buClr>
              <a:buSzPts val="6700"/>
              <a:buFont typeface="Arial"/>
              <a:buNone/>
              <a:defRPr b="0" i="0" sz="6700" u="none" cap="none" strike="noStrike">
                <a:solidFill>
                  <a:srgbClr val="A6AAA9"/>
                </a:solidFill>
                <a:latin typeface="Arial"/>
                <a:ea typeface="Arial"/>
                <a:cs typeface="Arial"/>
                <a:sym typeface="Arial"/>
              </a:defRPr>
            </a:lvl4pPr>
            <a:lvl5pPr indent="-228600" lvl="4" marL="2286000" marR="0" algn="l">
              <a:lnSpc>
                <a:spcPct val="80000"/>
              </a:lnSpc>
              <a:spcBef>
                <a:spcPts val="3200"/>
              </a:spcBef>
              <a:spcAft>
                <a:spcPts val="0"/>
              </a:spcAft>
              <a:buClr>
                <a:srgbClr val="A6AAA9"/>
              </a:buClr>
              <a:buSzPts val="6700"/>
              <a:buFont typeface="Arial"/>
              <a:buNone/>
              <a:defRPr b="0" i="0" sz="6700" u="none" cap="none" strike="noStrike">
                <a:solidFill>
                  <a:srgbClr val="A6AAA9"/>
                </a:solidFill>
                <a:latin typeface="Arial"/>
                <a:ea typeface="Arial"/>
                <a:cs typeface="Arial"/>
                <a:sym typeface="Arial"/>
              </a:defRPr>
            </a:lvl5pPr>
            <a:lvl6pPr indent="-633729" lvl="5" marL="2743200" marR="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6pPr>
            <a:lvl7pPr indent="-633729" lvl="6" marL="3200400" marR="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7pPr>
            <a:lvl8pPr indent="-633729" lvl="7" marL="3657600" marR="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8pPr>
            <a:lvl9pPr indent="-633729" lvl="8" marL="4114800" marR="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9pPr>
          </a:lstStyle>
          <a:p/>
        </p:txBody>
      </p:sp>
      <p:sp>
        <p:nvSpPr>
          <p:cNvPr id="66" name="Google Shape;66;p9"/>
          <p:cNvSpPr txBox="1"/>
          <p:nvPr>
            <p:ph idx="12" type="sldNum"/>
          </p:nvPr>
        </p:nvSpPr>
        <p:spPr>
          <a:xfrm>
            <a:off x="11954103" y="13073062"/>
            <a:ext cx="466269" cy="477671"/>
          </a:xfrm>
          <a:prstGeom prst="rect">
            <a:avLst/>
          </a:prstGeom>
          <a:noFill/>
          <a:ln>
            <a:noFill/>
          </a:ln>
        </p:spPr>
        <p:txBody>
          <a:bodyPr anchorCtr="0" anchor="t" bIns="71425" lIns="71425" spcFirstLastPara="1" rIns="71425" wrap="square" tIns="71425">
            <a:noAutofit/>
          </a:bodyPr>
          <a:lstStyle>
            <a:lvl1pPr indent="0" lvl="0" marL="0" marR="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大標題、項目符號與照片" showMasterSp="0">
  <p:cSld name="大標題、項目符號與照片">
    <p:spTree>
      <p:nvGrpSpPr>
        <p:cNvPr id="67" name="Shape 67"/>
        <p:cNvGrpSpPr/>
        <p:nvPr/>
      </p:nvGrpSpPr>
      <p:grpSpPr>
        <a:xfrm>
          <a:off x="0" y="0"/>
          <a:ext cx="0" cy="0"/>
          <a:chOff x="0" y="0"/>
          <a:chExt cx="0" cy="0"/>
        </a:xfrm>
      </p:grpSpPr>
      <p:sp>
        <p:nvSpPr>
          <p:cNvPr id="68" name="Google Shape;68;p10"/>
          <p:cNvSpPr/>
          <p:nvPr>
            <p:ph idx="2" type="pic"/>
          </p:nvPr>
        </p:nvSpPr>
        <p:spPr>
          <a:xfrm>
            <a:off x="12495609" y="3643312"/>
            <a:ext cx="7500938" cy="8840392"/>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9pPr>
          </a:lstStyle>
          <a:p/>
        </p:txBody>
      </p:sp>
      <p:sp>
        <p:nvSpPr>
          <p:cNvPr id="69" name="Google Shape;69;p10"/>
          <p:cNvSpPr txBox="1"/>
          <p:nvPr>
            <p:ph type="title"/>
          </p:nvPr>
        </p:nvSpPr>
        <p:spPr>
          <a:xfrm>
            <a:off x="4387453" y="357187"/>
            <a:ext cx="15609095" cy="3036095"/>
          </a:xfrm>
          <a:prstGeom prst="rect">
            <a:avLst/>
          </a:prstGeom>
          <a:noFill/>
          <a:ln>
            <a:noFill/>
          </a:ln>
        </p:spPr>
        <p:txBody>
          <a:bodyPr anchorCtr="0" anchor="ctr" bIns="71425" lIns="71425" spcFirstLastPara="1" rIns="71425" wrap="square" tIns="71425">
            <a:noAutofit/>
          </a:bodyPr>
          <a:lstStyle>
            <a:lvl1pPr lvl="0" marR="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1pPr>
            <a:lvl2pPr lvl="1" marR="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2pPr>
            <a:lvl3pPr lvl="2" marR="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3pPr>
            <a:lvl4pPr lvl="3" marR="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4pPr>
            <a:lvl5pPr lvl="4" marR="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5pPr>
            <a:lvl6pPr lvl="5" marR="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6pPr>
            <a:lvl7pPr lvl="6" marR="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7pPr>
            <a:lvl8pPr lvl="7" marR="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8pPr>
            <a:lvl9pPr lvl="8" marR="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9pPr>
          </a:lstStyle>
          <a:p/>
        </p:txBody>
      </p:sp>
      <p:sp>
        <p:nvSpPr>
          <p:cNvPr id="70" name="Google Shape;70;p10"/>
          <p:cNvSpPr txBox="1"/>
          <p:nvPr>
            <p:ph idx="1" type="body"/>
          </p:nvPr>
        </p:nvSpPr>
        <p:spPr>
          <a:xfrm>
            <a:off x="4387453" y="3643312"/>
            <a:ext cx="7500938" cy="8840392"/>
          </a:xfrm>
          <a:prstGeom prst="rect">
            <a:avLst/>
          </a:prstGeom>
          <a:noFill/>
          <a:ln>
            <a:noFill/>
          </a:ln>
        </p:spPr>
        <p:txBody>
          <a:bodyPr anchorCtr="0" anchor="ctr" bIns="71425" lIns="71425" spcFirstLastPara="1" rIns="71425" wrap="square" tIns="71425">
            <a:noAutofit/>
          </a:bodyPr>
          <a:lstStyle>
            <a:lvl1pPr indent="-578485" lvl="0" marL="457200" marR="0" algn="l">
              <a:lnSpc>
                <a:spcPct val="100000"/>
              </a:lnSpc>
              <a:spcBef>
                <a:spcPts val="4500"/>
              </a:spcBef>
              <a:spcAft>
                <a:spcPts val="0"/>
              </a:spcAft>
              <a:buClr>
                <a:srgbClr val="000000"/>
              </a:buClr>
              <a:buSzPts val="5510"/>
              <a:buFont typeface="Helvetica Neue"/>
              <a:buChar char="•"/>
              <a:defRPr b="0" i="0" sz="3800" u="none" cap="none" strike="noStrike">
                <a:solidFill>
                  <a:srgbClr val="000000"/>
                </a:solidFill>
                <a:latin typeface="Helvetica Neue"/>
                <a:ea typeface="Helvetica Neue"/>
                <a:cs typeface="Helvetica Neue"/>
                <a:sym typeface="Helvetica Neue"/>
              </a:defRPr>
            </a:lvl1pPr>
            <a:lvl2pPr indent="-578485" lvl="1" marL="914400" marR="0" algn="l">
              <a:lnSpc>
                <a:spcPct val="100000"/>
              </a:lnSpc>
              <a:spcBef>
                <a:spcPts val="4500"/>
              </a:spcBef>
              <a:spcAft>
                <a:spcPts val="0"/>
              </a:spcAft>
              <a:buClr>
                <a:srgbClr val="000000"/>
              </a:buClr>
              <a:buSzPts val="5510"/>
              <a:buFont typeface="Helvetica Neue"/>
              <a:buChar char="•"/>
              <a:defRPr b="0" i="0" sz="3800" u="none" cap="none" strike="noStrike">
                <a:solidFill>
                  <a:srgbClr val="000000"/>
                </a:solidFill>
                <a:latin typeface="Helvetica Neue"/>
                <a:ea typeface="Helvetica Neue"/>
                <a:cs typeface="Helvetica Neue"/>
                <a:sym typeface="Helvetica Neue"/>
              </a:defRPr>
            </a:lvl2pPr>
            <a:lvl3pPr indent="-578485" lvl="2" marL="1371600" marR="0" algn="l">
              <a:lnSpc>
                <a:spcPct val="100000"/>
              </a:lnSpc>
              <a:spcBef>
                <a:spcPts val="4500"/>
              </a:spcBef>
              <a:spcAft>
                <a:spcPts val="0"/>
              </a:spcAft>
              <a:buClr>
                <a:srgbClr val="000000"/>
              </a:buClr>
              <a:buSzPts val="5510"/>
              <a:buFont typeface="Helvetica Neue"/>
              <a:buChar char="•"/>
              <a:defRPr b="0" i="0" sz="3800" u="none" cap="none" strike="noStrike">
                <a:solidFill>
                  <a:srgbClr val="000000"/>
                </a:solidFill>
                <a:latin typeface="Helvetica Neue"/>
                <a:ea typeface="Helvetica Neue"/>
                <a:cs typeface="Helvetica Neue"/>
                <a:sym typeface="Helvetica Neue"/>
              </a:defRPr>
            </a:lvl3pPr>
            <a:lvl4pPr indent="-578485" lvl="3" marL="1828800" marR="0" algn="l">
              <a:lnSpc>
                <a:spcPct val="100000"/>
              </a:lnSpc>
              <a:spcBef>
                <a:spcPts val="4500"/>
              </a:spcBef>
              <a:spcAft>
                <a:spcPts val="0"/>
              </a:spcAft>
              <a:buClr>
                <a:srgbClr val="000000"/>
              </a:buClr>
              <a:buSzPts val="5510"/>
              <a:buFont typeface="Helvetica Neue"/>
              <a:buChar char="•"/>
              <a:defRPr b="0" i="0" sz="3800" u="none" cap="none" strike="noStrike">
                <a:solidFill>
                  <a:srgbClr val="000000"/>
                </a:solidFill>
                <a:latin typeface="Helvetica Neue"/>
                <a:ea typeface="Helvetica Neue"/>
                <a:cs typeface="Helvetica Neue"/>
                <a:sym typeface="Helvetica Neue"/>
              </a:defRPr>
            </a:lvl4pPr>
            <a:lvl5pPr indent="-578485" lvl="4" marL="2286000" marR="0" algn="l">
              <a:lnSpc>
                <a:spcPct val="100000"/>
              </a:lnSpc>
              <a:spcBef>
                <a:spcPts val="4500"/>
              </a:spcBef>
              <a:spcAft>
                <a:spcPts val="0"/>
              </a:spcAft>
              <a:buClr>
                <a:srgbClr val="000000"/>
              </a:buClr>
              <a:buSzPts val="5510"/>
              <a:buFont typeface="Helvetica Neue"/>
              <a:buChar char="•"/>
              <a:defRPr b="0" i="0" sz="3800" u="none" cap="none" strike="noStrike">
                <a:solidFill>
                  <a:srgbClr val="000000"/>
                </a:solidFill>
                <a:latin typeface="Helvetica Neue"/>
                <a:ea typeface="Helvetica Neue"/>
                <a:cs typeface="Helvetica Neue"/>
                <a:sym typeface="Helvetica Neue"/>
              </a:defRPr>
            </a:lvl5pPr>
            <a:lvl6pPr indent="-633729" lvl="5" marL="2743200" marR="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6pPr>
            <a:lvl7pPr indent="-633729" lvl="6" marL="3200400" marR="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7pPr>
            <a:lvl8pPr indent="-633729" lvl="7" marL="3657600" marR="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8pPr>
            <a:lvl9pPr indent="-633729" lvl="8" marL="4114800" marR="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9pPr>
          </a:lstStyle>
          <a:p/>
        </p:txBody>
      </p:sp>
      <p:sp>
        <p:nvSpPr>
          <p:cNvPr id="71" name="Google Shape;71;p10"/>
          <p:cNvSpPr txBox="1"/>
          <p:nvPr>
            <p:ph idx="12" type="sldNum"/>
          </p:nvPr>
        </p:nvSpPr>
        <p:spPr>
          <a:xfrm>
            <a:off x="11954103" y="13073062"/>
            <a:ext cx="466269" cy="473076"/>
          </a:xfrm>
          <a:prstGeom prst="rect">
            <a:avLst/>
          </a:prstGeom>
          <a:noFill/>
          <a:ln>
            <a:noFill/>
          </a:ln>
        </p:spPr>
        <p:txBody>
          <a:bodyPr anchorCtr="0" anchor="t" bIns="71425" lIns="71425" spcFirstLastPara="1" rIns="71425" wrap="square" tIns="71425">
            <a:noAutofit/>
          </a:bodyPr>
          <a:lstStyle>
            <a:lvl1pPr indent="0" lvl="0" marL="0" marR="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1.png"/><Relationship Id="rId2" Type="http://schemas.openxmlformats.org/officeDocument/2006/relationships/image" Target="../media/image5.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theme" Target="../theme/theme3.xml"/><Relationship Id="rId14" Type="http://schemas.openxmlformats.org/officeDocument/2006/relationships/slideLayout" Target="../slideLayouts/slideLayout1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0" Type="http://schemas.openxmlformats.org/officeDocument/2006/relationships/slideLayout" Target="../slideLayouts/slideLayout20.xml"/><Relationship Id="rId13" Type="http://schemas.openxmlformats.org/officeDocument/2006/relationships/slideLayout" Target="../slideLayouts/slideLayout23.xml"/><Relationship Id="rId12" Type="http://schemas.openxmlformats.org/officeDocument/2006/relationships/slideLayout" Target="../slideLayouts/slideLayout22.xml"/><Relationship Id="rId1" Type="http://schemas.openxmlformats.org/officeDocument/2006/relationships/image" Target="../media/image1.png"/><Relationship Id="rId2" Type="http://schemas.openxmlformats.org/officeDocument/2006/relationships/image" Target="../media/image5.png"/><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5" Type="http://schemas.openxmlformats.org/officeDocument/2006/relationships/theme" Target="../theme/theme1.xml"/><Relationship Id="rId14" Type="http://schemas.openxmlformats.org/officeDocument/2006/relationships/slideLayout" Target="../slideLayouts/slideLayout2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5.xml"/><Relationship Id="rId10" Type="http://schemas.openxmlformats.org/officeDocument/2006/relationships/slideLayout" Target="../slideLayouts/slideLayout34.xml"/><Relationship Id="rId13" Type="http://schemas.openxmlformats.org/officeDocument/2006/relationships/slideLayout" Target="../slideLayouts/slideLayout37.xml"/><Relationship Id="rId12" Type="http://schemas.openxmlformats.org/officeDocument/2006/relationships/slideLayout" Target="../slideLayouts/slideLayout36.xml"/><Relationship Id="rId1" Type="http://schemas.openxmlformats.org/officeDocument/2006/relationships/slideLayout" Target="../slideLayouts/slideLayout25.xml"/><Relationship Id="rId2" Type="http://schemas.openxmlformats.org/officeDocument/2006/relationships/slideLayout" Target="../slideLayouts/slideLayout26.xml"/><Relationship Id="rId3" Type="http://schemas.openxmlformats.org/officeDocument/2006/relationships/slideLayout" Target="../slideLayouts/slideLayout27.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5" Type="http://schemas.openxmlformats.org/officeDocument/2006/relationships/slideLayout" Target="../slideLayouts/slideLayout39.xml"/><Relationship Id="rId14" Type="http://schemas.openxmlformats.org/officeDocument/2006/relationships/slideLayout" Target="../slideLayouts/slideLayout38.xml"/><Relationship Id="rId17" Type="http://schemas.openxmlformats.org/officeDocument/2006/relationships/slideLayout" Target="../slideLayouts/slideLayout41.xml"/><Relationship Id="rId16" Type="http://schemas.openxmlformats.org/officeDocument/2006/relationships/slideLayout" Target="../slideLayouts/slideLayout40.xml"/><Relationship Id="rId5" Type="http://schemas.openxmlformats.org/officeDocument/2006/relationships/slideLayout" Target="../slideLayouts/slideLayout29.xml"/><Relationship Id="rId19" Type="http://schemas.openxmlformats.org/officeDocument/2006/relationships/theme" Target="../theme/theme4.xml"/><Relationship Id="rId6" Type="http://schemas.openxmlformats.org/officeDocument/2006/relationships/slideLayout" Target="../slideLayouts/slideLayout30.xml"/><Relationship Id="rId18" Type="http://schemas.openxmlformats.org/officeDocument/2006/relationships/slideLayout" Target="../slideLayouts/slideLayout42.xml"/><Relationship Id="rId7" Type="http://schemas.openxmlformats.org/officeDocument/2006/relationships/slideLayout" Target="../slideLayouts/slideLayout31.xml"/><Relationship Id="rId8"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51.xml"/><Relationship Id="rId10" Type="http://schemas.openxmlformats.org/officeDocument/2006/relationships/slideLayout" Target="../slideLayouts/slideLayout50.xml"/><Relationship Id="rId13" Type="http://schemas.openxmlformats.org/officeDocument/2006/relationships/slideLayout" Target="../slideLayouts/slideLayout53.xml"/><Relationship Id="rId12" Type="http://schemas.openxmlformats.org/officeDocument/2006/relationships/slideLayout" Target="../slideLayouts/slideLayout52.xml"/><Relationship Id="rId1" Type="http://schemas.openxmlformats.org/officeDocument/2006/relationships/image" Target="../media/image1.png"/><Relationship Id="rId2" Type="http://schemas.openxmlformats.org/officeDocument/2006/relationships/image" Target="../media/image5.png"/><Relationship Id="rId3" Type="http://schemas.openxmlformats.org/officeDocument/2006/relationships/slideLayout" Target="../slideLayouts/slideLayout43.xml"/><Relationship Id="rId4" Type="http://schemas.openxmlformats.org/officeDocument/2006/relationships/slideLayout" Target="../slideLayouts/slideLayout44.xml"/><Relationship Id="rId9" Type="http://schemas.openxmlformats.org/officeDocument/2006/relationships/slideLayout" Target="../slideLayouts/slideLayout49.xml"/><Relationship Id="rId15" Type="http://schemas.openxmlformats.org/officeDocument/2006/relationships/theme" Target="../theme/theme5.xml"/><Relationship Id="rId14" Type="http://schemas.openxmlformats.org/officeDocument/2006/relationships/slideLayout" Target="../slideLayouts/slideLayout54.xml"/><Relationship Id="rId5" Type="http://schemas.openxmlformats.org/officeDocument/2006/relationships/slideLayout" Target="../slideLayouts/slideLayout45.xml"/><Relationship Id="rId6" Type="http://schemas.openxmlformats.org/officeDocument/2006/relationships/slideLayout" Target="../slideLayouts/slideLayout46.xml"/><Relationship Id="rId7" Type="http://schemas.openxmlformats.org/officeDocument/2006/relationships/slideLayout" Target="../slideLayouts/slideLayout47.xml"/><Relationship Id="rId8" Type="http://schemas.openxmlformats.org/officeDocument/2006/relationships/slideLayout" Target="../slideLayouts/slideLayout48.xml"/></Relationships>
</file>

<file path=ppt/slideMasters/_rels/slideMaster5.xml.rels><?xml version="1.0" encoding="UTF-8" standalone="yes"?><Relationships xmlns="http://schemas.openxmlformats.org/package/2006/relationships"><Relationship Id="rId11" Type="http://schemas.openxmlformats.org/officeDocument/2006/relationships/slideLayout" Target="../slideLayouts/slideLayout65.xml"/><Relationship Id="rId10" Type="http://schemas.openxmlformats.org/officeDocument/2006/relationships/slideLayout" Target="../slideLayouts/slideLayout64.xml"/><Relationship Id="rId12" Type="http://schemas.openxmlformats.org/officeDocument/2006/relationships/theme" Target="../theme/theme2.xml"/><Relationship Id="rId1" Type="http://schemas.openxmlformats.org/officeDocument/2006/relationships/slideLayout" Target="../slideLayouts/slideLayout55.xml"/><Relationship Id="rId2" Type="http://schemas.openxmlformats.org/officeDocument/2006/relationships/slideLayout" Target="../slideLayouts/slideLayout56.xml"/><Relationship Id="rId3" Type="http://schemas.openxmlformats.org/officeDocument/2006/relationships/slideLayout" Target="../slideLayouts/slideLayout57.xml"/><Relationship Id="rId4" Type="http://schemas.openxmlformats.org/officeDocument/2006/relationships/slideLayout" Target="../slideLayouts/slideLayout58.xml"/><Relationship Id="rId9" Type="http://schemas.openxmlformats.org/officeDocument/2006/relationships/slideLayout" Target="../slideLayouts/slideLayout63.xml"/><Relationship Id="rId5" Type="http://schemas.openxmlformats.org/officeDocument/2006/relationships/slideLayout" Target="../slideLayouts/slideLayout59.xml"/><Relationship Id="rId6" Type="http://schemas.openxmlformats.org/officeDocument/2006/relationships/slideLayout" Target="../slideLayouts/slideLayout60.xml"/><Relationship Id="rId7" Type="http://schemas.openxmlformats.org/officeDocument/2006/relationships/slideLayout" Target="../slideLayouts/slideLayout61.xml"/><Relationship Id="rId8" Type="http://schemas.openxmlformats.org/officeDocument/2006/relationships/slideLayout" Target="../slideLayouts/slideLayout6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254786" y="575931"/>
            <a:ext cx="15609095" cy="1515138"/>
          </a:xfrm>
          <a:prstGeom prst="rect">
            <a:avLst/>
          </a:prstGeom>
          <a:noFill/>
          <a:ln>
            <a:noFill/>
          </a:ln>
        </p:spPr>
        <p:txBody>
          <a:bodyPr anchorCtr="0" anchor="ctr" bIns="71425" lIns="71425" spcFirstLastPara="1" rIns="71425" wrap="square" tIns="71425">
            <a:noAutofit/>
          </a:bodyPr>
          <a:lstStyle>
            <a:lvl1pPr lvl="0" marR="0" rtl="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1pPr>
            <a:lvl2pPr lvl="1" marR="0" rtl="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2pPr>
            <a:lvl3pPr lvl="2" marR="0" rtl="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3pPr>
            <a:lvl4pPr lvl="3" marR="0" rtl="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4pPr>
            <a:lvl5pPr lvl="4" marR="0" rtl="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5pPr>
            <a:lvl6pPr lvl="5" marR="0" rtl="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6pPr>
            <a:lvl7pPr lvl="6" marR="0" rtl="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7pPr>
            <a:lvl8pPr lvl="7" marR="0" rtl="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8pPr>
            <a:lvl9pPr lvl="8" marR="0" rtl="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9pPr>
          </a:lstStyle>
          <a:p/>
        </p:txBody>
      </p:sp>
      <p:grpSp>
        <p:nvGrpSpPr>
          <p:cNvPr id="7" name="Google Shape;7;p1"/>
          <p:cNvGrpSpPr/>
          <p:nvPr/>
        </p:nvGrpSpPr>
        <p:grpSpPr>
          <a:xfrm>
            <a:off x="-46534" y="13558391"/>
            <a:ext cx="24477071" cy="157610"/>
            <a:chOff x="0" y="0"/>
            <a:chExt cx="24477068" cy="157609"/>
          </a:xfrm>
        </p:grpSpPr>
        <p:sp>
          <p:nvSpPr>
            <p:cNvPr id="8" name="Google Shape;8;p1"/>
            <p:cNvSpPr/>
            <p:nvPr/>
          </p:nvSpPr>
          <p:spPr>
            <a:xfrm>
              <a:off x="0" y="0"/>
              <a:ext cx="7363457" cy="157609"/>
            </a:xfrm>
            <a:prstGeom prst="rect">
              <a:avLst/>
            </a:prstGeom>
            <a:solidFill>
              <a:srgbClr val="D66962"/>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1" i="0" sz="3200" u="none" cap="none" strike="noStrike">
                <a:solidFill>
                  <a:srgbClr val="000000"/>
                </a:solidFill>
                <a:latin typeface="Helvetica Neue"/>
                <a:ea typeface="Helvetica Neue"/>
                <a:cs typeface="Helvetica Neue"/>
                <a:sym typeface="Helvetica Neue"/>
              </a:endParaRPr>
            </a:p>
          </p:txBody>
        </p:sp>
        <p:sp>
          <p:nvSpPr>
            <p:cNvPr id="9" name="Google Shape;9;p1"/>
            <p:cNvSpPr/>
            <p:nvPr/>
          </p:nvSpPr>
          <p:spPr>
            <a:xfrm>
              <a:off x="7324707" y="0"/>
              <a:ext cx="9827654" cy="157609"/>
            </a:xfrm>
            <a:prstGeom prst="rect">
              <a:avLst/>
            </a:prstGeom>
            <a:solidFill>
              <a:srgbClr val="EFBA57"/>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1" i="0" sz="3200" u="none" cap="none" strike="noStrike">
                <a:solidFill>
                  <a:srgbClr val="000000"/>
                </a:solidFill>
                <a:latin typeface="Helvetica Neue"/>
                <a:ea typeface="Helvetica Neue"/>
                <a:cs typeface="Helvetica Neue"/>
                <a:sym typeface="Helvetica Neue"/>
              </a:endParaRPr>
            </a:p>
          </p:txBody>
        </p:sp>
        <p:sp>
          <p:nvSpPr>
            <p:cNvPr id="10" name="Google Shape;10;p1"/>
            <p:cNvSpPr/>
            <p:nvPr/>
          </p:nvSpPr>
          <p:spPr>
            <a:xfrm>
              <a:off x="17114825" y="0"/>
              <a:ext cx="7362243" cy="157609"/>
            </a:xfrm>
            <a:prstGeom prst="rect">
              <a:avLst/>
            </a:prstGeom>
            <a:solidFill>
              <a:srgbClr val="3068AA"/>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1" i="0" sz="3200" u="none" cap="none" strike="noStrike">
                <a:solidFill>
                  <a:srgbClr val="000000"/>
                </a:solidFill>
                <a:latin typeface="Helvetica Neue"/>
                <a:ea typeface="Helvetica Neue"/>
                <a:cs typeface="Helvetica Neue"/>
                <a:sym typeface="Helvetica Neue"/>
              </a:endParaRPr>
            </a:p>
          </p:txBody>
        </p:sp>
      </p:grpSp>
      <p:pic>
        <p:nvPicPr>
          <p:cNvPr descr="影像" id="11" name="Google Shape;11;p1"/>
          <p:cNvPicPr preferRelativeResize="0"/>
          <p:nvPr/>
        </p:nvPicPr>
        <p:blipFill rotWithShape="1">
          <a:blip r:embed="rId1">
            <a:alphaModFix/>
          </a:blip>
          <a:srcRect b="0" l="0" r="0" t="0"/>
          <a:stretch/>
        </p:blipFill>
        <p:spPr>
          <a:xfrm>
            <a:off x="-110383" y="11605138"/>
            <a:ext cx="4119416" cy="1971162"/>
          </a:xfrm>
          <a:prstGeom prst="rect">
            <a:avLst/>
          </a:prstGeom>
          <a:noFill/>
          <a:ln>
            <a:noFill/>
          </a:ln>
        </p:spPr>
      </p:pic>
      <p:cxnSp>
        <p:nvCxnSpPr>
          <p:cNvPr id="12" name="Google Shape;12;p1"/>
          <p:cNvCxnSpPr/>
          <p:nvPr/>
        </p:nvCxnSpPr>
        <p:spPr>
          <a:xfrm>
            <a:off x="1202282" y="2011263"/>
            <a:ext cx="21941337" cy="1"/>
          </a:xfrm>
          <a:prstGeom prst="straightConnector1">
            <a:avLst/>
          </a:prstGeom>
          <a:noFill/>
          <a:ln cap="flat" cmpd="sng" w="25400">
            <a:solidFill>
              <a:srgbClr val="262627"/>
            </a:solidFill>
            <a:prstDash val="solid"/>
            <a:miter lim="400000"/>
            <a:headEnd len="sm" w="sm" type="none"/>
            <a:tailEnd len="med" w="med" type="oval"/>
          </a:ln>
        </p:spPr>
      </p:cxnSp>
      <p:pic>
        <p:nvPicPr>
          <p:cNvPr descr="影像" id="13" name="Google Shape;13;p1"/>
          <p:cNvPicPr preferRelativeResize="0"/>
          <p:nvPr/>
        </p:nvPicPr>
        <p:blipFill rotWithShape="1">
          <a:blip r:embed="rId2">
            <a:alphaModFix amt="18337"/>
          </a:blip>
          <a:srcRect b="0" l="0" r="0" t="0"/>
          <a:stretch/>
        </p:blipFill>
        <p:spPr>
          <a:xfrm>
            <a:off x="20350027" y="12985122"/>
            <a:ext cx="3897695" cy="514865"/>
          </a:xfrm>
          <a:prstGeom prst="rect">
            <a:avLst/>
          </a:prstGeom>
          <a:noFill/>
          <a:ln>
            <a:noFill/>
          </a:ln>
        </p:spPr>
      </p:pic>
      <p:sp>
        <p:nvSpPr>
          <p:cNvPr id="14" name="Google Shape;14;p1"/>
          <p:cNvSpPr txBox="1"/>
          <p:nvPr>
            <p:ph idx="1" type="body"/>
          </p:nvPr>
        </p:nvSpPr>
        <p:spPr>
          <a:xfrm>
            <a:off x="4387453" y="3643312"/>
            <a:ext cx="15609095" cy="8840392"/>
          </a:xfrm>
          <a:prstGeom prst="rect">
            <a:avLst/>
          </a:prstGeom>
          <a:noFill/>
          <a:ln>
            <a:noFill/>
          </a:ln>
        </p:spPr>
        <p:txBody>
          <a:bodyPr anchorCtr="0" anchor="ctr" bIns="71425" lIns="71425" spcFirstLastPara="1" rIns="71425" wrap="square" tIns="71425">
            <a:noAutofit/>
          </a:bodyPr>
          <a:lstStyle>
            <a:lvl1pPr indent="-633730" lvl="0" marL="457200"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1pPr>
            <a:lvl2pPr indent="-633730" lvl="1" marL="914400"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2pPr>
            <a:lvl3pPr indent="-633730" lvl="2" marL="1371600"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3pPr>
            <a:lvl4pPr indent="-633730" lvl="3" marL="1828800"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4pPr>
            <a:lvl5pPr indent="-633729" lvl="4" marL="2286000"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5pPr>
            <a:lvl6pPr indent="-633729" lvl="5" marL="2743200"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6pPr>
            <a:lvl7pPr indent="-633729" lvl="6" marL="3200400"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7pPr>
            <a:lvl8pPr indent="-633729" lvl="7" marL="3657600"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8pPr>
            <a:lvl9pPr indent="-633729" lvl="8" marL="4114800"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9pPr>
          </a:lstStyle>
          <a:p/>
        </p:txBody>
      </p:sp>
      <p:sp>
        <p:nvSpPr>
          <p:cNvPr id="15" name="Google Shape;15;p1"/>
          <p:cNvSpPr txBox="1"/>
          <p:nvPr>
            <p:ph idx="12" type="sldNum"/>
          </p:nvPr>
        </p:nvSpPr>
        <p:spPr>
          <a:xfrm>
            <a:off x="11954103" y="13073062"/>
            <a:ext cx="466269" cy="477671"/>
          </a:xfrm>
          <a:prstGeom prst="rect">
            <a:avLst/>
          </a:prstGeom>
          <a:noFill/>
          <a:ln>
            <a:noFill/>
          </a:ln>
        </p:spPr>
        <p:txBody>
          <a:bodyPr anchorCtr="0" anchor="t" bIns="71425" lIns="71425" spcFirstLastPara="1" rIns="71425" wrap="square" tIns="71425">
            <a:noAutofit/>
          </a:bodyPr>
          <a:lstStyle>
            <a:lvl1pPr indent="0" lvl="0"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82" name="Shape 82"/>
        <p:cNvGrpSpPr/>
        <p:nvPr/>
      </p:nvGrpSpPr>
      <p:grpSpPr>
        <a:xfrm>
          <a:off x="0" y="0"/>
          <a:ext cx="0" cy="0"/>
          <a:chOff x="0" y="0"/>
          <a:chExt cx="0" cy="0"/>
        </a:xfrm>
      </p:grpSpPr>
      <p:sp>
        <p:nvSpPr>
          <p:cNvPr id="83" name="Google Shape;83;p14"/>
          <p:cNvSpPr txBox="1"/>
          <p:nvPr>
            <p:ph type="title"/>
          </p:nvPr>
        </p:nvSpPr>
        <p:spPr>
          <a:xfrm>
            <a:off x="1254786" y="575931"/>
            <a:ext cx="15608700" cy="1515300"/>
          </a:xfrm>
          <a:prstGeom prst="rect">
            <a:avLst/>
          </a:prstGeom>
          <a:noFill/>
          <a:ln>
            <a:noFill/>
          </a:ln>
        </p:spPr>
        <p:txBody>
          <a:bodyPr anchorCtr="0" anchor="ctr" bIns="71400" lIns="71400" spcFirstLastPara="1" rIns="71400" wrap="square" tIns="71400">
            <a:noAutofit/>
          </a:bodyPr>
          <a:lstStyle>
            <a:lvl1pPr lvl="0" marR="0" rtl="0" algn="l">
              <a:lnSpc>
                <a:spcPct val="100000"/>
              </a:lnSpc>
              <a:spcBef>
                <a:spcPts val="0"/>
              </a:spcBef>
              <a:spcAft>
                <a:spcPts val="0"/>
              </a:spcAft>
              <a:buClr>
                <a:srgbClr val="1A1A1A"/>
              </a:buClr>
              <a:buSzPts val="6900"/>
              <a:buFont typeface="Arial"/>
              <a:buNone/>
              <a:defRPr b="0" i="0" sz="6900" u="none" cap="none" strike="noStrike">
                <a:solidFill>
                  <a:srgbClr val="1A1A1A"/>
                </a:solidFill>
                <a:latin typeface="Arial"/>
                <a:ea typeface="Arial"/>
                <a:cs typeface="Arial"/>
                <a:sym typeface="Arial"/>
              </a:defRPr>
            </a:lvl1pPr>
            <a:lvl2pPr lvl="1" marR="0" rtl="0" algn="l">
              <a:lnSpc>
                <a:spcPct val="100000"/>
              </a:lnSpc>
              <a:spcBef>
                <a:spcPts val="0"/>
              </a:spcBef>
              <a:spcAft>
                <a:spcPts val="0"/>
              </a:spcAft>
              <a:buClr>
                <a:srgbClr val="1A1A1A"/>
              </a:buClr>
              <a:buSzPts val="6900"/>
              <a:buFont typeface="Arial"/>
              <a:buNone/>
              <a:defRPr b="0" i="0" sz="6900" u="none" cap="none" strike="noStrike">
                <a:solidFill>
                  <a:srgbClr val="1A1A1A"/>
                </a:solidFill>
                <a:latin typeface="Arial"/>
                <a:ea typeface="Arial"/>
                <a:cs typeface="Arial"/>
                <a:sym typeface="Arial"/>
              </a:defRPr>
            </a:lvl2pPr>
            <a:lvl3pPr lvl="2" marR="0" rtl="0" algn="l">
              <a:lnSpc>
                <a:spcPct val="100000"/>
              </a:lnSpc>
              <a:spcBef>
                <a:spcPts val="0"/>
              </a:spcBef>
              <a:spcAft>
                <a:spcPts val="0"/>
              </a:spcAft>
              <a:buClr>
                <a:srgbClr val="1A1A1A"/>
              </a:buClr>
              <a:buSzPts val="6900"/>
              <a:buFont typeface="Arial"/>
              <a:buNone/>
              <a:defRPr b="0" i="0" sz="6900" u="none" cap="none" strike="noStrike">
                <a:solidFill>
                  <a:srgbClr val="1A1A1A"/>
                </a:solidFill>
                <a:latin typeface="Arial"/>
                <a:ea typeface="Arial"/>
                <a:cs typeface="Arial"/>
                <a:sym typeface="Arial"/>
              </a:defRPr>
            </a:lvl3pPr>
            <a:lvl4pPr lvl="3" marR="0" rtl="0" algn="l">
              <a:lnSpc>
                <a:spcPct val="100000"/>
              </a:lnSpc>
              <a:spcBef>
                <a:spcPts val="0"/>
              </a:spcBef>
              <a:spcAft>
                <a:spcPts val="0"/>
              </a:spcAft>
              <a:buClr>
                <a:srgbClr val="1A1A1A"/>
              </a:buClr>
              <a:buSzPts val="6900"/>
              <a:buFont typeface="Arial"/>
              <a:buNone/>
              <a:defRPr b="0" i="0" sz="6900" u="none" cap="none" strike="noStrike">
                <a:solidFill>
                  <a:srgbClr val="1A1A1A"/>
                </a:solidFill>
                <a:latin typeface="Arial"/>
                <a:ea typeface="Arial"/>
                <a:cs typeface="Arial"/>
                <a:sym typeface="Arial"/>
              </a:defRPr>
            </a:lvl4pPr>
            <a:lvl5pPr lvl="4" marR="0" rtl="0" algn="l">
              <a:lnSpc>
                <a:spcPct val="100000"/>
              </a:lnSpc>
              <a:spcBef>
                <a:spcPts val="0"/>
              </a:spcBef>
              <a:spcAft>
                <a:spcPts val="0"/>
              </a:spcAft>
              <a:buClr>
                <a:srgbClr val="1A1A1A"/>
              </a:buClr>
              <a:buSzPts val="6900"/>
              <a:buFont typeface="Arial"/>
              <a:buNone/>
              <a:defRPr b="0" i="0" sz="6900" u="none" cap="none" strike="noStrike">
                <a:solidFill>
                  <a:srgbClr val="1A1A1A"/>
                </a:solidFill>
                <a:latin typeface="Arial"/>
                <a:ea typeface="Arial"/>
                <a:cs typeface="Arial"/>
                <a:sym typeface="Arial"/>
              </a:defRPr>
            </a:lvl5pPr>
            <a:lvl6pPr lvl="5" marR="0" rtl="0" algn="l">
              <a:lnSpc>
                <a:spcPct val="100000"/>
              </a:lnSpc>
              <a:spcBef>
                <a:spcPts val="0"/>
              </a:spcBef>
              <a:spcAft>
                <a:spcPts val="0"/>
              </a:spcAft>
              <a:buClr>
                <a:srgbClr val="1A1A1A"/>
              </a:buClr>
              <a:buSzPts val="6900"/>
              <a:buFont typeface="Arial"/>
              <a:buNone/>
              <a:defRPr b="0" i="0" sz="6900" u="none" cap="none" strike="noStrike">
                <a:solidFill>
                  <a:srgbClr val="1A1A1A"/>
                </a:solidFill>
                <a:latin typeface="Arial"/>
                <a:ea typeface="Arial"/>
                <a:cs typeface="Arial"/>
                <a:sym typeface="Arial"/>
              </a:defRPr>
            </a:lvl6pPr>
            <a:lvl7pPr lvl="6" marR="0" rtl="0" algn="l">
              <a:lnSpc>
                <a:spcPct val="100000"/>
              </a:lnSpc>
              <a:spcBef>
                <a:spcPts val="0"/>
              </a:spcBef>
              <a:spcAft>
                <a:spcPts val="0"/>
              </a:spcAft>
              <a:buClr>
                <a:srgbClr val="1A1A1A"/>
              </a:buClr>
              <a:buSzPts val="6900"/>
              <a:buFont typeface="Arial"/>
              <a:buNone/>
              <a:defRPr b="0" i="0" sz="6900" u="none" cap="none" strike="noStrike">
                <a:solidFill>
                  <a:srgbClr val="1A1A1A"/>
                </a:solidFill>
                <a:latin typeface="Arial"/>
                <a:ea typeface="Arial"/>
                <a:cs typeface="Arial"/>
                <a:sym typeface="Arial"/>
              </a:defRPr>
            </a:lvl7pPr>
            <a:lvl8pPr lvl="7" marR="0" rtl="0" algn="l">
              <a:lnSpc>
                <a:spcPct val="100000"/>
              </a:lnSpc>
              <a:spcBef>
                <a:spcPts val="0"/>
              </a:spcBef>
              <a:spcAft>
                <a:spcPts val="0"/>
              </a:spcAft>
              <a:buClr>
                <a:srgbClr val="1A1A1A"/>
              </a:buClr>
              <a:buSzPts val="6900"/>
              <a:buFont typeface="Arial"/>
              <a:buNone/>
              <a:defRPr b="0" i="0" sz="6900" u="none" cap="none" strike="noStrike">
                <a:solidFill>
                  <a:srgbClr val="1A1A1A"/>
                </a:solidFill>
                <a:latin typeface="Arial"/>
                <a:ea typeface="Arial"/>
                <a:cs typeface="Arial"/>
                <a:sym typeface="Arial"/>
              </a:defRPr>
            </a:lvl8pPr>
            <a:lvl9pPr lvl="8" marR="0" rtl="0" algn="l">
              <a:lnSpc>
                <a:spcPct val="100000"/>
              </a:lnSpc>
              <a:spcBef>
                <a:spcPts val="0"/>
              </a:spcBef>
              <a:spcAft>
                <a:spcPts val="0"/>
              </a:spcAft>
              <a:buClr>
                <a:srgbClr val="1A1A1A"/>
              </a:buClr>
              <a:buSzPts val="6900"/>
              <a:buFont typeface="Arial"/>
              <a:buNone/>
              <a:defRPr b="0" i="0" sz="6900" u="none" cap="none" strike="noStrike">
                <a:solidFill>
                  <a:srgbClr val="1A1A1A"/>
                </a:solidFill>
                <a:latin typeface="Arial"/>
                <a:ea typeface="Arial"/>
                <a:cs typeface="Arial"/>
                <a:sym typeface="Arial"/>
              </a:defRPr>
            </a:lvl9pPr>
          </a:lstStyle>
          <a:p/>
        </p:txBody>
      </p:sp>
      <p:grpSp>
        <p:nvGrpSpPr>
          <p:cNvPr id="84" name="Google Shape;84;p14"/>
          <p:cNvGrpSpPr/>
          <p:nvPr/>
        </p:nvGrpSpPr>
        <p:grpSpPr>
          <a:xfrm>
            <a:off x="-46534" y="13558391"/>
            <a:ext cx="24477125" cy="157500"/>
            <a:chOff x="0" y="0"/>
            <a:chExt cx="24477125" cy="157500"/>
          </a:xfrm>
        </p:grpSpPr>
        <p:sp>
          <p:nvSpPr>
            <p:cNvPr id="85" name="Google Shape;85;p14"/>
            <p:cNvSpPr/>
            <p:nvPr/>
          </p:nvSpPr>
          <p:spPr>
            <a:xfrm>
              <a:off x="0" y="0"/>
              <a:ext cx="7363500" cy="157500"/>
            </a:xfrm>
            <a:prstGeom prst="rect">
              <a:avLst/>
            </a:prstGeom>
            <a:solidFill>
              <a:srgbClr val="D66962"/>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1" i="0" sz="3200" u="none" cap="none" strike="noStrike">
                <a:solidFill>
                  <a:srgbClr val="000000"/>
                </a:solidFill>
                <a:latin typeface="Helvetica Neue"/>
                <a:ea typeface="Helvetica Neue"/>
                <a:cs typeface="Helvetica Neue"/>
                <a:sym typeface="Helvetica Neue"/>
              </a:endParaRPr>
            </a:p>
          </p:txBody>
        </p:sp>
        <p:sp>
          <p:nvSpPr>
            <p:cNvPr id="86" name="Google Shape;86;p14"/>
            <p:cNvSpPr/>
            <p:nvPr/>
          </p:nvSpPr>
          <p:spPr>
            <a:xfrm>
              <a:off x="7324707" y="0"/>
              <a:ext cx="9827700" cy="157500"/>
            </a:xfrm>
            <a:prstGeom prst="rect">
              <a:avLst/>
            </a:prstGeom>
            <a:solidFill>
              <a:srgbClr val="EFBA57"/>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1" i="0" sz="3200" u="none" cap="none" strike="noStrike">
                <a:solidFill>
                  <a:srgbClr val="000000"/>
                </a:solidFill>
                <a:latin typeface="Helvetica Neue"/>
                <a:ea typeface="Helvetica Neue"/>
                <a:cs typeface="Helvetica Neue"/>
                <a:sym typeface="Helvetica Neue"/>
              </a:endParaRPr>
            </a:p>
          </p:txBody>
        </p:sp>
        <p:sp>
          <p:nvSpPr>
            <p:cNvPr id="87" name="Google Shape;87;p14"/>
            <p:cNvSpPr/>
            <p:nvPr/>
          </p:nvSpPr>
          <p:spPr>
            <a:xfrm>
              <a:off x="17114825" y="0"/>
              <a:ext cx="7362300" cy="157500"/>
            </a:xfrm>
            <a:prstGeom prst="rect">
              <a:avLst/>
            </a:prstGeom>
            <a:solidFill>
              <a:srgbClr val="3068AA"/>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1" i="0" sz="3200" u="none" cap="none" strike="noStrike">
                <a:solidFill>
                  <a:srgbClr val="000000"/>
                </a:solidFill>
                <a:latin typeface="Helvetica Neue"/>
                <a:ea typeface="Helvetica Neue"/>
                <a:cs typeface="Helvetica Neue"/>
                <a:sym typeface="Helvetica Neue"/>
              </a:endParaRPr>
            </a:p>
          </p:txBody>
        </p:sp>
      </p:grpSp>
      <p:pic>
        <p:nvPicPr>
          <p:cNvPr descr="影像" id="88" name="Google Shape;88;p14"/>
          <p:cNvPicPr preferRelativeResize="0"/>
          <p:nvPr/>
        </p:nvPicPr>
        <p:blipFill rotWithShape="1">
          <a:blip r:embed="rId1">
            <a:alphaModFix/>
          </a:blip>
          <a:srcRect b="0" l="0" r="0" t="0"/>
          <a:stretch/>
        </p:blipFill>
        <p:spPr>
          <a:xfrm>
            <a:off x="-110383" y="11605138"/>
            <a:ext cx="4119417" cy="1971161"/>
          </a:xfrm>
          <a:prstGeom prst="rect">
            <a:avLst/>
          </a:prstGeom>
          <a:noFill/>
          <a:ln>
            <a:noFill/>
          </a:ln>
        </p:spPr>
      </p:pic>
      <p:cxnSp>
        <p:nvCxnSpPr>
          <p:cNvPr id="89" name="Google Shape;89;p14"/>
          <p:cNvCxnSpPr/>
          <p:nvPr/>
        </p:nvCxnSpPr>
        <p:spPr>
          <a:xfrm>
            <a:off x="1202282" y="2011263"/>
            <a:ext cx="21941700" cy="0"/>
          </a:xfrm>
          <a:prstGeom prst="straightConnector1">
            <a:avLst/>
          </a:prstGeom>
          <a:noFill/>
          <a:ln cap="flat" cmpd="sng" w="25400">
            <a:solidFill>
              <a:srgbClr val="262627"/>
            </a:solidFill>
            <a:prstDash val="solid"/>
            <a:miter lim="400000"/>
            <a:headEnd len="sm" w="sm" type="none"/>
            <a:tailEnd len="med" w="med" type="oval"/>
          </a:ln>
        </p:spPr>
      </p:cxnSp>
      <p:pic>
        <p:nvPicPr>
          <p:cNvPr descr="影像" id="90" name="Google Shape;90;p14"/>
          <p:cNvPicPr preferRelativeResize="0"/>
          <p:nvPr/>
        </p:nvPicPr>
        <p:blipFill rotWithShape="1">
          <a:blip r:embed="rId2">
            <a:alphaModFix amt="18340"/>
          </a:blip>
          <a:srcRect b="0" l="0" r="0" t="0"/>
          <a:stretch/>
        </p:blipFill>
        <p:spPr>
          <a:xfrm>
            <a:off x="20350027" y="12985122"/>
            <a:ext cx="3897694" cy="514865"/>
          </a:xfrm>
          <a:prstGeom prst="rect">
            <a:avLst/>
          </a:prstGeom>
          <a:noFill/>
          <a:ln>
            <a:noFill/>
          </a:ln>
        </p:spPr>
      </p:pic>
      <p:sp>
        <p:nvSpPr>
          <p:cNvPr id="91" name="Google Shape;91;p14"/>
          <p:cNvSpPr txBox="1"/>
          <p:nvPr>
            <p:ph idx="1" type="body"/>
          </p:nvPr>
        </p:nvSpPr>
        <p:spPr>
          <a:xfrm>
            <a:off x="4387453" y="3643312"/>
            <a:ext cx="15608700" cy="8840100"/>
          </a:xfrm>
          <a:prstGeom prst="rect">
            <a:avLst/>
          </a:prstGeom>
          <a:noFill/>
          <a:ln>
            <a:noFill/>
          </a:ln>
        </p:spPr>
        <p:txBody>
          <a:bodyPr anchorCtr="0" anchor="ctr" bIns="71400" lIns="71400" spcFirstLastPara="1" rIns="71400" wrap="square" tIns="71400">
            <a:noAutofit/>
          </a:bodyPr>
          <a:lstStyle>
            <a:lvl1pPr indent="-635000" lvl="0" marL="457200" marR="0" rtl="0" algn="l">
              <a:lnSpc>
                <a:spcPct val="100000"/>
              </a:lnSpc>
              <a:spcBef>
                <a:spcPts val="5900"/>
              </a:spcBef>
              <a:spcAft>
                <a:spcPts val="0"/>
              </a:spcAft>
              <a:buClr>
                <a:srgbClr val="000000"/>
              </a:buClr>
              <a:buSzPts val="6400"/>
              <a:buFont typeface="Helvetica Neue"/>
              <a:buChar char="•"/>
              <a:defRPr b="0" i="0" sz="4500" u="none" cap="none" strike="noStrike">
                <a:solidFill>
                  <a:srgbClr val="000000"/>
                </a:solidFill>
                <a:latin typeface="Helvetica Neue"/>
                <a:ea typeface="Helvetica Neue"/>
                <a:cs typeface="Helvetica Neue"/>
                <a:sym typeface="Helvetica Neue"/>
              </a:defRPr>
            </a:lvl1pPr>
            <a:lvl2pPr indent="-635000" lvl="1" marL="914400" marR="0" rtl="0" algn="l">
              <a:lnSpc>
                <a:spcPct val="100000"/>
              </a:lnSpc>
              <a:spcBef>
                <a:spcPts val="5900"/>
              </a:spcBef>
              <a:spcAft>
                <a:spcPts val="0"/>
              </a:spcAft>
              <a:buClr>
                <a:srgbClr val="000000"/>
              </a:buClr>
              <a:buSzPts val="6400"/>
              <a:buFont typeface="Helvetica Neue"/>
              <a:buChar char="•"/>
              <a:defRPr b="0" i="0" sz="4500" u="none" cap="none" strike="noStrike">
                <a:solidFill>
                  <a:srgbClr val="000000"/>
                </a:solidFill>
                <a:latin typeface="Helvetica Neue"/>
                <a:ea typeface="Helvetica Neue"/>
                <a:cs typeface="Helvetica Neue"/>
                <a:sym typeface="Helvetica Neue"/>
              </a:defRPr>
            </a:lvl2pPr>
            <a:lvl3pPr indent="-635000" lvl="2" marL="1371600" marR="0" rtl="0" algn="l">
              <a:lnSpc>
                <a:spcPct val="100000"/>
              </a:lnSpc>
              <a:spcBef>
                <a:spcPts val="5900"/>
              </a:spcBef>
              <a:spcAft>
                <a:spcPts val="0"/>
              </a:spcAft>
              <a:buClr>
                <a:srgbClr val="000000"/>
              </a:buClr>
              <a:buSzPts val="6400"/>
              <a:buFont typeface="Helvetica Neue"/>
              <a:buChar char="•"/>
              <a:defRPr b="0" i="0" sz="4500" u="none" cap="none" strike="noStrike">
                <a:solidFill>
                  <a:srgbClr val="000000"/>
                </a:solidFill>
                <a:latin typeface="Helvetica Neue"/>
                <a:ea typeface="Helvetica Neue"/>
                <a:cs typeface="Helvetica Neue"/>
                <a:sym typeface="Helvetica Neue"/>
              </a:defRPr>
            </a:lvl3pPr>
            <a:lvl4pPr indent="-635000" lvl="3" marL="1828800" marR="0" rtl="0" algn="l">
              <a:lnSpc>
                <a:spcPct val="100000"/>
              </a:lnSpc>
              <a:spcBef>
                <a:spcPts val="5900"/>
              </a:spcBef>
              <a:spcAft>
                <a:spcPts val="0"/>
              </a:spcAft>
              <a:buClr>
                <a:srgbClr val="000000"/>
              </a:buClr>
              <a:buSzPts val="6400"/>
              <a:buFont typeface="Helvetica Neue"/>
              <a:buChar char="•"/>
              <a:defRPr b="0" i="0" sz="4500" u="none" cap="none" strike="noStrike">
                <a:solidFill>
                  <a:srgbClr val="000000"/>
                </a:solidFill>
                <a:latin typeface="Helvetica Neue"/>
                <a:ea typeface="Helvetica Neue"/>
                <a:cs typeface="Helvetica Neue"/>
                <a:sym typeface="Helvetica Neue"/>
              </a:defRPr>
            </a:lvl4pPr>
            <a:lvl5pPr indent="-635000" lvl="4" marL="2286000" marR="0" rtl="0" algn="l">
              <a:lnSpc>
                <a:spcPct val="100000"/>
              </a:lnSpc>
              <a:spcBef>
                <a:spcPts val="5900"/>
              </a:spcBef>
              <a:spcAft>
                <a:spcPts val="0"/>
              </a:spcAft>
              <a:buClr>
                <a:srgbClr val="000000"/>
              </a:buClr>
              <a:buSzPts val="6400"/>
              <a:buFont typeface="Helvetica Neue"/>
              <a:buChar char="•"/>
              <a:defRPr b="0" i="0" sz="4500" u="none" cap="none" strike="noStrike">
                <a:solidFill>
                  <a:srgbClr val="000000"/>
                </a:solidFill>
                <a:latin typeface="Helvetica Neue"/>
                <a:ea typeface="Helvetica Neue"/>
                <a:cs typeface="Helvetica Neue"/>
                <a:sym typeface="Helvetica Neue"/>
              </a:defRPr>
            </a:lvl5pPr>
            <a:lvl6pPr indent="-635000" lvl="5" marL="2743200" marR="0" rtl="0" algn="l">
              <a:lnSpc>
                <a:spcPct val="100000"/>
              </a:lnSpc>
              <a:spcBef>
                <a:spcPts val="5900"/>
              </a:spcBef>
              <a:spcAft>
                <a:spcPts val="0"/>
              </a:spcAft>
              <a:buClr>
                <a:srgbClr val="000000"/>
              </a:buClr>
              <a:buSzPts val="6400"/>
              <a:buFont typeface="Helvetica Neue"/>
              <a:buChar char="•"/>
              <a:defRPr b="0" i="0" sz="4500" u="none" cap="none" strike="noStrike">
                <a:solidFill>
                  <a:srgbClr val="000000"/>
                </a:solidFill>
                <a:latin typeface="Helvetica Neue"/>
                <a:ea typeface="Helvetica Neue"/>
                <a:cs typeface="Helvetica Neue"/>
                <a:sym typeface="Helvetica Neue"/>
              </a:defRPr>
            </a:lvl6pPr>
            <a:lvl7pPr indent="-635000" lvl="6" marL="3200400" marR="0" rtl="0" algn="l">
              <a:lnSpc>
                <a:spcPct val="100000"/>
              </a:lnSpc>
              <a:spcBef>
                <a:spcPts val="5900"/>
              </a:spcBef>
              <a:spcAft>
                <a:spcPts val="0"/>
              </a:spcAft>
              <a:buClr>
                <a:srgbClr val="000000"/>
              </a:buClr>
              <a:buSzPts val="6400"/>
              <a:buFont typeface="Helvetica Neue"/>
              <a:buChar char="•"/>
              <a:defRPr b="0" i="0" sz="4500" u="none" cap="none" strike="noStrike">
                <a:solidFill>
                  <a:srgbClr val="000000"/>
                </a:solidFill>
                <a:latin typeface="Helvetica Neue"/>
                <a:ea typeface="Helvetica Neue"/>
                <a:cs typeface="Helvetica Neue"/>
                <a:sym typeface="Helvetica Neue"/>
              </a:defRPr>
            </a:lvl7pPr>
            <a:lvl8pPr indent="-635000" lvl="7" marL="3657600" marR="0" rtl="0" algn="l">
              <a:lnSpc>
                <a:spcPct val="100000"/>
              </a:lnSpc>
              <a:spcBef>
                <a:spcPts val="5900"/>
              </a:spcBef>
              <a:spcAft>
                <a:spcPts val="0"/>
              </a:spcAft>
              <a:buClr>
                <a:srgbClr val="000000"/>
              </a:buClr>
              <a:buSzPts val="6400"/>
              <a:buFont typeface="Helvetica Neue"/>
              <a:buChar char="•"/>
              <a:defRPr b="0" i="0" sz="4500" u="none" cap="none" strike="noStrike">
                <a:solidFill>
                  <a:srgbClr val="000000"/>
                </a:solidFill>
                <a:latin typeface="Helvetica Neue"/>
                <a:ea typeface="Helvetica Neue"/>
                <a:cs typeface="Helvetica Neue"/>
                <a:sym typeface="Helvetica Neue"/>
              </a:defRPr>
            </a:lvl8pPr>
            <a:lvl9pPr indent="-635000" lvl="8" marL="4114800" marR="0" rtl="0" algn="l">
              <a:lnSpc>
                <a:spcPct val="100000"/>
              </a:lnSpc>
              <a:spcBef>
                <a:spcPts val="5900"/>
              </a:spcBef>
              <a:spcAft>
                <a:spcPts val="0"/>
              </a:spcAft>
              <a:buClr>
                <a:srgbClr val="000000"/>
              </a:buClr>
              <a:buSzPts val="6400"/>
              <a:buFont typeface="Helvetica Neue"/>
              <a:buChar char="•"/>
              <a:defRPr b="0" i="0" sz="4500" u="none" cap="none" strike="noStrike">
                <a:solidFill>
                  <a:srgbClr val="000000"/>
                </a:solidFill>
                <a:latin typeface="Helvetica Neue"/>
                <a:ea typeface="Helvetica Neue"/>
                <a:cs typeface="Helvetica Neue"/>
                <a:sym typeface="Helvetica Neue"/>
              </a:defRPr>
            </a:lvl9pPr>
          </a:lstStyle>
          <a:p/>
        </p:txBody>
      </p:sp>
      <p:sp>
        <p:nvSpPr>
          <p:cNvPr id="92" name="Google Shape;92;p14"/>
          <p:cNvSpPr txBox="1"/>
          <p:nvPr>
            <p:ph idx="12" type="sldNum"/>
          </p:nvPr>
        </p:nvSpPr>
        <p:spPr>
          <a:xfrm>
            <a:off x="11954103" y="13073062"/>
            <a:ext cx="466500" cy="477600"/>
          </a:xfrm>
          <a:prstGeom prst="rect">
            <a:avLst/>
          </a:prstGeom>
          <a:noFill/>
          <a:ln>
            <a:noFill/>
          </a:ln>
        </p:spPr>
        <p:txBody>
          <a:bodyPr anchorCtr="0" anchor="t" bIns="71400" lIns="71400" spcFirstLastPara="1" rIns="71400" wrap="square" tIns="71400">
            <a:noAutofit/>
          </a:bodyPr>
          <a:lstStyle>
            <a:lvl1pPr indent="0" lvl="0" marL="0" marR="0" rtl="0" algn="ctr">
              <a:lnSpc>
                <a:spcPct val="100000"/>
              </a:lnSpc>
              <a:spcBef>
                <a:spcPts val="0"/>
              </a:spcBef>
              <a:spcAft>
                <a:spcPts val="0"/>
              </a:spcAft>
              <a:buClr>
                <a:srgbClr val="000000"/>
              </a:buClr>
              <a:buSzPts val="2100"/>
              <a:buFont typeface="Helvetica Neue Light"/>
              <a:buNone/>
              <a:defRPr b="0" i="0" sz="21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2100"/>
              <a:buFont typeface="Helvetica Neue Light"/>
              <a:buNone/>
              <a:defRPr b="0" i="0" sz="21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2100"/>
              <a:buFont typeface="Helvetica Neue Light"/>
              <a:buNone/>
              <a:defRPr b="0" i="0" sz="21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2100"/>
              <a:buFont typeface="Helvetica Neue Light"/>
              <a:buNone/>
              <a:defRPr b="0" i="0" sz="21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2100"/>
              <a:buFont typeface="Helvetica Neue Light"/>
              <a:buNone/>
              <a:defRPr b="0" i="0" sz="21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2100"/>
              <a:buFont typeface="Helvetica Neue Light"/>
              <a:buNone/>
              <a:defRPr b="0" i="0" sz="21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2100"/>
              <a:buFont typeface="Helvetica Neue Light"/>
              <a:buNone/>
              <a:defRPr b="0" i="0" sz="21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2100"/>
              <a:buFont typeface="Helvetica Neue Light"/>
              <a:buNone/>
              <a:defRPr b="0" i="0" sz="21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2100"/>
              <a:buFont typeface="Helvetica Neue Light"/>
              <a:buNone/>
              <a:defRPr b="0" i="0" sz="21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 id="2147483671"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159" name="Shape 159"/>
        <p:cNvGrpSpPr/>
        <p:nvPr/>
      </p:nvGrpSpPr>
      <p:grpSpPr>
        <a:xfrm>
          <a:off x="0" y="0"/>
          <a:ext cx="0" cy="0"/>
          <a:chOff x="0" y="0"/>
          <a:chExt cx="0" cy="0"/>
        </a:xfrm>
      </p:grpSpPr>
      <p:sp>
        <p:nvSpPr>
          <p:cNvPr id="160" name="Google Shape;160;p27"/>
          <p:cNvSpPr txBox="1"/>
          <p:nvPr>
            <p:ph type="title"/>
          </p:nvPr>
        </p:nvSpPr>
        <p:spPr>
          <a:xfrm>
            <a:off x="831200" y="1186733"/>
            <a:ext cx="22721701" cy="1527300"/>
          </a:xfrm>
          <a:prstGeom prst="rect">
            <a:avLst/>
          </a:prstGeom>
          <a:noFill/>
          <a:ln>
            <a:noFill/>
          </a:ln>
        </p:spPr>
        <p:txBody>
          <a:bodyPr anchorCtr="0" anchor="t" bIns="243800" lIns="243800" spcFirstLastPara="1" rIns="243800" wrap="square" tIns="243800">
            <a:noAutofit/>
          </a:bodyPr>
          <a:lstStyle>
            <a:lvl1pPr lvl="0" marR="0" rtl="0" algn="l">
              <a:lnSpc>
                <a:spcPct val="100000"/>
              </a:lnSpc>
              <a:spcBef>
                <a:spcPts val="0"/>
              </a:spcBef>
              <a:spcAft>
                <a:spcPts val="0"/>
              </a:spcAft>
              <a:buClr>
                <a:schemeClr val="dk1"/>
              </a:buClr>
              <a:buSzPts val="7500"/>
              <a:buFont typeface="Arial"/>
              <a:buNone/>
              <a:defRPr b="0" i="0" sz="75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7500"/>
              <a:buFont typeface="Arial"/>
              <a:buNone/>
              <a:defRPr b="0" i="0" sz="75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7500"/>
              <a:buFont typeface="Arial"/>
              <a:buNone/>
              <a:defRPr b="0" i="0" sz="75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7500"/>
              <a:buFont typeface="Arial"/>
              <a:buNone/>
              <a:defRPr b="0" i="0" sz="75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7500"/>
              <a:buFont typeface="Arial"/>
              <a:buNone/>
              <a:defRPr b="0" i="0" sz="75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7500"/>
              <a:buFont typeface="Arial"/>
              <a:buNone/>
              <a:defRPr b="0" i="0" sz="75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7500"/>
              <a:buFont typeface="Arial"/>
              <a:buNone/>
              <a:defRPr b="0" i="0" sz="75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7500"/>
              <a:buFont typeface="Arial"/>
              <a:buNone/>
              <a:defRPr b="0" i="0" sz="75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7500"/>
              <a:buFont typeface="Arial"/>
              <a:buNone/>
              <a:defRPr b="0" i="0" sz="7500" u="none" cap="none" strike="noStrike">
                <a:solidFill>
                  <a:schemeClr val="dk1"/>
                </a:solidFill>
                <a:latin typeface="Arial"/>
                <a:ea typeface="Arial"/>
                <a:cs typeface="Arial"/>
                <a:sym typeface="Arial"/>
              </a:defRPr>
            </a:lvl9pPr>
          </a:lstStyle>
          <a:p/>
        </p:txBody>
      </p:sp>
      <p:sp>
        <p:nvSpPr>
          <p:cNvPr id="161" name="Google Shape;161;p27"/>
          <p:cNvSpPr txBox="1"/>
          <p:nvPr>
            <p:ph idx="1" type="body"/>
          </p:nvPr>
        </p:nvSpPr>
        <p:spPr>
          <a:xfrm>
            <a:off x="831200" y="3073267"/>
            <a:ext cx="22721701" cy="9110400"/>
          </a:xfrm>
          <a:prstGeom prst="rect">
            <a:avLst/>
          </a:prstGeom>
          <a:noFill/>
          <a:ln>
            <a:noFill/>
          </a:ln>
        </p:spPr>
        <p:txBody>
          <a:bodyPr anchorCtr="0" anchor="t" bIns="243800" lIns="243800" spcFirstLastPara="1" rIns="243800" wrap="square" tIns="243800">
            <a:noAutofit/>
          </a:bodyPr>
          <a:lstStyle>
            <a:lvl1pPr indent="-533400" lvl="0" marL="457200" marR="0" rtl="0" algn="l">
              <a:lnSpc>
                <a:spcPct val="115000"/>
              </a:lnSpc>
              <a:spcBef>
                <a:spcPts val="0"/>
              </a:spcBef>
              <a:spcAft>
                <a:spcPts val="0"/>
              </a:spcAft>
              <a:buClr>
                <a:schemeClr val="dk2"/>
              </a:buClr>
              <a:buSzPts val="4800"/>
              <a:buFont typeface="Arial"/>
              <a:buChar char="●"/>
              <a:defRPr b="0" i="0" sz="4800" u="none" cap="none" strike="noStrike">
                <a:solidFill>
                  <a:schemeClr val="dk2"/>
                </a:solidFill>
                <a:latin typeface="Arial"/>
                <a:ea typeface="Arial"/>
                <a:cs typeface="Arial"/>
                <a:sym typeface="Arial"/>
              </a:defRPr>
            </a:lvl1pPr>
            <a:lvl2pPr indent="-463550" lvl="1" marL="914400" marR="0" rtl="0" algn="l">
              <a:lnSpc>
                <a:spcPct val="115000"/>
              </a:lnSpc>
              <a:spcBef>
                <a:spcPts val="4300"/>
              </a:spcBef>
              <a:spcAft>
                <a:spcPts val="0"/>
              </a:spcAft>
              <a:buClr>
                <a:schemeClr val="dk2"/>
              </a:buClr>
              <a:buSzPts val="3700"/>
              <a:buFont typeface="Arial"/>
              <a:buChar char="○"/>
              <a:defRPr b="0" i="0" sz="3700" u="none" cap="none" strike="noStrike">
                <a:solidFill>
                  <a:schemeClr val="dk2"/>
                </a:solidFill>
                <a:latin typeface="Arial"/>
                <a:ea typeface="Arial"/>
                <a:cs typeface="Arial"/>
                <a:sym typeface="Arial"/>
              </a:defRPr>
            </a:lvl2pPr>
            <a:lvl3pPr indent="-463550" lvl="2" marL="1371600" marR="0" rtl="0" algn="l">
              <a:lnSpc>
                <a:spcPct val="115000"/>
              </a:lnSpc>
              <a:spcBef>
                <a:spcPts val="4300"/>
              </a:spcBef>
              <a:spcAft>
                <a:spcPts val="0"/>
              </a:spcAft>
              <a:buClr>
                <a:schemeClr val="dk2"/>
              </a:buClr>
              <a:buSzPts val="3700"/>
              <a:buFont typeface="Arial"/>
              <a:buChar char="■"/>
              <a:defRPr b="0" i="0" sz="3700" u="none" cap="none" strike="noStrike">
                <a:solidFill>
                  <a:schemeClr val="dk2"/>
                </a:solidFill>
                <a:latin typeface="Arial"/>
                <a:ea typeface="Arial"/>
                <a:cs typeface="Arial"/>
                <a:sym typeface="Arial"/>
              </a:defRPr>
            </a:lvl3pPr>
            <a:lvl4pPr indent="-463550" lvl="3" marL="1828800" marR="0" rtl="0" algn="l">
              <a:lnSpc>
                <a:spcPct val="115000"/>
              </a:lnSpc>
              <a:spcBef>
                <a:spcPts val="4300"/>
              </a:spcBef>
              <a:spcAft>
                <a:spcPts val="0"/>
              </a:spcAft>
              <a:buClr>
                <a:schemeClr val="dk2"/>
              </a:buClr>
              <a:buSzPts val="3700"/>
              <a:buFont typeface="Arial"/>
              <a:buChar char="●"/>
              <a:defRPr b="0" i="0" sz="3700" u="none" cap="none" strike="noStrike">
                <a:solidFill>
                  <a:schemeClr val="dk2"/>
                </a:solidFill>
                <a:latin typeface="Arial"/>
                <a:ea typeface="Arial"/>
                <a:cs typeface="Arial"/>
                <a:sym typeface="Arial"/>
              </a:defRPr>
            </a:lvl4pPr>
            <a:lvl5pPr indent="-463550" lvl="4" marL="2286000" marR="0" rtl="0" algn="l">
              <a:lnSpc>
                <a:spcPct val="115000"/>
              </a:lnSpc>
              <a:spcBef>
                <a:spcPts val="4300"/>
              </a:spcBef>
              <a:spcAft>
                <a:spcPts val="0"/>
              </a:spcAft>
              <a:buClr>
                <a:schemeClr val="dk2"/>
              </a:buClr>
              <a:buSzPts val="3700"/>
              <a:buFont typeface="Arial"/>
              <a:buChar char="○"/>
              <a:defRPr b="0" i="0" sz="3700" u="none" cap="none" strike="noStrike">
                <a:solidFill>
                  <a:schemeClr val="dk2"/>
                </a:solidFill>
                <a:latin typeface="Arial"/>
                <a:ea typeface="Arial"/>
                <a:cs typeface="Arial"/>
                <a:sym typeface="Arial"/>
              </a:defRPr>
            </a:lvl5pPr>
            <a:lvl6pPr indent="-463550" lvl="5" marL="2743200" marR="0" rtl="0" algn="l">
              <a:lnSpc>
                <a:spcPct val="115000"/>
              </a:lnSpc>
              <a:spcBef>
                <a:spcPts val="4300"/>
              </a:spcBef>
              <a:spcAft>
                <a:spcPts val="0"/>
              </a:spcAft>
              <a:buClr>
                <a:schemeClr val="dk2"/>
              </a:buClr>
              <a:buSzPts val="3700"/>
              <a:buFont typeface="Arial"/>
              <a:buChar char="■"/>
              <a:defRPr b="0" i="0" sz="3700" u="none" cap="none" strike="noStrike">
                <a:solidFill>
                  <a:schemeClr val="dk2"/>
                </a:solidFill>
                <a:latin typeface="Arial"/>
                <a:ea typeface="Arial"/>
                <a:cs typeface="Arial"/>
                <a:sym typeface="Arial"/>
              </a:defRPr>
            </a:lvl6pPr>
            <a:lvl7pPr indent="-463550" lvl="6" marL="3200400" marR="0" rtl="0" algn="l">
              <a:lnSpc>
                <a:spcPct val="115000"/>
              </a:lnSpc>
              <a:spcBef>
                <a:spcPts val="4300"/>
              </a:spcBef>
              <a:spcAft>
                <a:spcPts val="0"/>
              </a:spcAft>
              <a:buClr>
                <a:schemeClr val="dk2"/>
              </a:buClr>
              <a:buSzPts val="3700"/>
              <a:buFont typeface="Arial"/>
              <a:buChar char="●"/>
              <a:defRPr b="0" i="0" sz="3700" u="none" cap="none" strike="noStrike">
                <a:solidFill>
                  <a:schemeClr val="dk2"/>
                </a:solidFill>
                <a:latin typeface="Arial"/>
                <a:ea typeface="Arial"/>
                <a:cs typeface="Arial"/>
                <a:sym typeface="Arial"/>
              </a:defRPr>
            </a:lvl7pPr>
            <a:lvl8pPr indent="-463550" lvl="7" marL="3657600" marR="0" rtl="0" algn="l">
              <a:lnSpc>
                <a:spcPct val="115000"/>
              </a:lnSpc>
              <a:spcBef>
                <a:spcPts val="4300"/>
              </a:spcBef>
              <a:spcAft>
                <a:spcPts val="0"/>
              </a:spcAft>
              <a:buClr>
                <a:schemeClr val="dk2"/>
              </a:buClr>
              <a:buSzPts val="3700"/>
              <a:buFont typeface="Arial"/>
              <a:buChar char="○"/>
              <a:defRPr b="0" i="0" sz="3700" u="none" cap="none" strike="noStrike">
                <a:solidFill>
                  <a:schemeClr val="dk2"/>
                </a:solidFill>
                <a:latin typeface="Arial"/>
                <a:ea typeface="Arial"/>
                <a:cs typeface="Arial"/>
                <a:sym typeface="Arial"/>
              </a:defRPr>
            </a:lvl8pPr>
            <a:lvl9pPr indent="-463550" lvl="8" marL="4114800" marR="0" rtl="0" algn="l">
              <a:lnSpc>
                <a:spcPct val="115000"/>
              </a:lnSpc>
              <a:spcBef>
                <a:spcPts val="4300"/>
              </a:spcBef>
              <a:spcAft>
                <a:spcPts val="4300"/>
              </a:spcAft>
              <a:buClr>
                <a:schemeClr val="dk2"/>
              </a:buClr>
              <a:buSzPts val="3700"/>
              <a:buFont typeface="Arial"/>
              <a:buChar char="■"/>
              <a:defRPr b="0" i="0" sz="3700" u="none" cap="none" strike="noStrike">
                <a:solidFill>
                  <a:schemeClr val="dk2"/>
                </a:solidFill>
                <a:latin typeface="Arial"/>
                <a:ea typeface="Arial"/>
                <a:cs typeface="Arial"/>
                <a:sym typeface="Arial"/>
              </a:defRPr>
            </a:lvl9pPr>
          </a:lstStyle>
          <a:p/>
        </p:txBody>
      </p:sp>
      <p:sp>
        <p:nvSpPr>
          <p:cNvPr id="162" name="Google Shape;162;p27"/>
          <p:cNvSpPr txBox="1"/>
          <p:nvPr>
            <p:ph idx="12" type="sldNum"/>
          </p:nvPr>
        </p:nvSpPr>
        <p:spPr>
          <a:xfrm>
            <a:off x="22593220" y="12435246"/>
            <a:ext cx="1463100" cy="1049700"/>
          </a:xfrm>
          <a:prstGeom prst="rect">
            <a:avLst/>
          </a:prstGeom>
          <a:noFill/>
          <a:ln>
            <a:noFill/>
          </a:ln>
        </p:spPr>
        <p:txBody>
          <a:bodyPr anchorCtr="0" anchor="ctr" bIns="243800" lIns="243800" spcFirstLastPara="1" rIns="243800" wrap="square" tIns="243800">
            <a:noAutofit/>
          </a:bodyPr>
          <a:lstStyle>
            <a:lvl1pPr indent="0" lvl="0" marL="0" marR="0" rtl="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 id="2147483687" r:id="rId16"/>
    <p:sldLayoutId id="2147483688" r:id="rId17"/>
    <p:sldLayoutId id="2147483689"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50" name="Shape 250"/>
        <p:cNvGrpSpPr/>
        <p:nvPr/>
      </p:nvGrpSpPr>
      <p:grpSpPr>
        <a:xfrm>
          <a:off x="0" y="0"/>
          <a:ext cx="0" cy="0"/>
          <a:chOff x="0" y="0"/>
          <a:chExt cx="0" cy="0"/>
        </a:xfrm>
      </p:grpSpPr>
      <p:sp>
        <p:nvSpPr>
          <p:cNvPr id="251" name="Google Shape;251;p46"/>
          <p:cNvSpPr txBox="1"/>
          <p:nvPr>
            <p:ph type="title"/>
          </p:nvPr>
        </p:nvSpPr>
        <p:spPr>
          <a:xfrm>
            <a:off x="1254787" y="575931"/>
            <a:ext cx="15608700" cy="1515300"/>
          </a:xfrm>
          <a:prstGeom prst="rect">
            <a:avLst/>
          </a:prstGeom>
          <a:noFill/>
          <a:ln>
            <a:noFill/>
          </a:ln>
        </p:spPr>
        <p:txBody>
          <a:bodyPr anchorCtr="0" anchor="ctr" bIns="71400" lIns="71400" spcFirstLastPara="1" rIns="71400" wrap="square" tIns="71400">
            <a:noAutofit/>
          </a:bodyPr>
          <a:lstStyle>
            <a:lvl1pPr lvl="0" marR="0" rtl="0" algn="l">
              <a:lnSpc>
                <a:spcPct val="100000"/>
              </a:lnSpc>
              <a:spcBef>
                <a:spcPts val="0"/>
              </a:spcBef>
              <a:spcAft>
                <a:spcPts val="0"/>
              </a:spcAft>
              <a:buClr>
                <a:srgbClr val="1A1A1A"/>
              </a:buClr>
              <a:buSzPts val="6900"/>
              <a:buFont typeface="Arial"/>
              <a:buNone/>
              <a:defRPr b="0" i="0" sz="6900" u="none" cap="none" strike="noStrike">
                <a:solidFill>
                  <a:srgbClr val="1A1A1A"/>
                </a:solidFill>
                <a:latin typeface="Arial"/>
                <a:ea typeface="Arial"/>
                <a:cs typeface="Arial"/>
                <a:sym typeface="Arial"/>
              </a:defRPr>
            </a:lvl1pPr>
            <a:lvl2pPr lvl="1" marR="0" rtl="0" algn="l">
              <a:lnSpc>
                <a:spcPct val="100000"/>
              </a:lnSpc>
              <a:spcBef>
                <a:spcPts val="0"/>
              </a:spcBef>
              <a:spcAft>
                <a:spcPts val="0"/>
              </a:spcAft>
              <a:buClr>
                <a:srgbClr val="1A1A1A"/>
              </a:buClr>
              <a:buSzPts val="6900"/>
              <a:buFont typeface="Arial"/>
              <a:buNone/>
              <a:defRPr b="0" i="0" sz="6900" u="none" cap="none" strike="noStrike">
                <a:solidFill>
                  <a:srgbClr val="1A1A1A"/>
                </a:solidFill>
                <a:latin typeface="Arial"/>
                <a:ea typeface="Arial"/>
                <a:cs typeface="Arial"/>
                <a:sym typeface="Arial"/>
              </a:defRPr>
            </a:lvl2pPr>
            <a:lvl3pPr lvl="2" marR="0" rtl="0" algn="l">
              <a:lnSpc>
                <a:spcPct val="100000"/>
              </a:lnSpc>
              <a:spcBef>
                <a:spcPts val="0"/>
              </a:spcBef>
              <a:spcAft>
                <a:spcPts val="0"/>
              </a:spcAft>
              <a:buClr>
                <a:srgbClr val="1A1A1A"/>
              </a:buClr>
              <a:buSzPts val="6900"/>
              <a:buFont typeface="Arial"/>
              <a:buNone/>
              <a:defRPr b="0" i="0" sz="6900" u="none" cap="none" strike="noStrike">
                <a:solidFill>
                  <a:srgbClr val="1A1A1A"/>
                </a:solidFill>
                <a:latin typeface="Arial"/>
                <a:ea typeface="Arial"/>
                <a:cs typeface="Arial"/>
                <a:sym typeface="Arial"/>
              </a:defRPr>
            </a:lvl3pPr>
            <a:lvl4pPr lvl="3" marR="0" rtl="0" algn="l">
              <a:lnSpc>
                <a:spcPct val="100000"/>
              </a:lnSpc>
              <a:spcBef>
                <a:spcPts val="0"/>
              </a:spcBef>
              <a:spcAft>
                <a:spcPts val="0"/>
              </a:spcAft>
              <a:buClr>
                <a:srgbClr val="1A1A1A"/>
              </a:buClr>
              <a:buSzPts val="6900"/>
              <a:buFont typeface="Arial"/>
              <a:buNone/>
              <a:defRPr b="0" i="0" sz="6900" u="none" cap="none" strike="noStrike">
                <a:solidFill>
                  <a:srgbClr val="1A1A1A"/>
                </a:solidFill>
                <a:latin typeface="Arial"/>
                <a:ea typeface="Arial"/>
                <a:cs typeface="Arial"/>
                <a:sym typeface="Arial"/>
              </a:defRPr>
            </a:lvl4pPr>
            <a:lvl5pPr lvl="4" marR="0" rtl="0" algn="l">
              <a:lnSpc>
                <a:spcPct val="100000"/>
              </a:lnSpc>
              <a:spcBef>
                <a:spcPts val="0"/>
              </a:spcBef>
              <a:spcAft>
                <a:spcPts val="0"/>
              </a:spcAft>
              <a:buClr>
                <a:srgbClr val="1A1A1A"/>
              </a:buClr>
              <a:buSzPts val="6900"/>
              <a:buFont typeface="Arial"/>
              <a:buNone/>
              <a:defRPr b="0" i="0" sz="6900" u="none" cap="none" strike="noStrike">
                <a:solidFill>
                  <a:srgbClr val="1A1A1A"/>
                </a:solidFill>
                <a:latin typeface="Arial"/>
                <a:ea typeface="Arial"/>
                <a:cs typeface="Arial"/>
                <a:sym typeface="Arial"/>
              </a:defRPr>
            </a:lvl5pPr>
            <a:lvl6pPr lvl="5" marR="0" rtl="0" algn="l">
              <a:lnSpc>
                <a:spcPct val="100000"/>
              </a:lnSpc>
              <a:spcBef>
                <a:spcPts val="0"/>
              </a:spcBef>
              <a:spcAft>
                <a:spcPts val="0"/>
              </a:spcAft>
              <a:buClr>
                <a:srgbClr val="1A1A1A"/>
              </a:buClr>
              <a:buSzPts val="6900"/>
              <a:buFont typeface="Arial"/>
              <a:buNone/>
              <a:defRPr b="0" i="0" sz="6900" u="none" cap="none" strike="noStrike">
                <a:solidFill>
                  <a:srgbClr val="1A1A1A"/>
                </a:solidFill>
                <a:latin typeface="Arial"/>
                <a:ea typeface="Arial"/>
                <a:cs typeface="Arial"/>
                <a:sym typeface="Arial"/>
              </a:defRPr>
            </a:lvl6pPr>
            <a:lvl7pPr lvl="6" marR="0" rtl="0" algn="l">
              <a:lnSpc>
                <a:spcPct val="100000"/>
              </a:lnSpc>
              <a:spcBef>
                <a:spcPts val="0"/>
              </a:spcBef>
              <a:spcAft>
                <a:spcPts val="0"/>
              </a:spcAft>
              <a:buClr>
                <a:srgbClr val="1A1A1A"/>
              </a:buClr>
              <a:buSzPts val="6900"/>
              <a:buFont typeface="Arial"/>
              <a:buNone/>
              <a:defRPr b="0" i="0" sz="6900" u="none" cap="none" strike="noStrike">
                <a:solidFill>
                  <a:srgbClr val="1A1A1A"/>
                </a:solidFill>
                <a:latin typeface="Arial"/>
                <a:ea typeface="Arial"/>
                <a:cs typeface="Arial"/>
                <a:sym typeface="Arial"/>
              </a:defRPr>
            </a:lvl7pPr>
            <a:lvl8pPr lvl="7" marR="0" rtl="0" algn="l">
              <a:lnSpc>
                <a:spcPct val="100000"/>
              </a:lnSpc>
              <a:spcBef>
                <a:spcPts val="0"/>
              </a:spcBef>
              <a:spcAft>
                <a:spcPts val="0"/>
              </a:spcAft>
              <a:buClr>
                <a:srgbClr val="1A1A1A"/>
              </a:buClr>
              <a:buSzPts val="6900"/>
              <a:buFont typeface="Arial"/>
              <a:buNone/>
              <a:defRPr b="0" i="0" sz="6900" u="none" cap="none" strike="noStrike">
                <a:solidFill>
                  <a:srgbClr val="1A1A1A"/>
                </a:solidFill>
                <a:latin typeface="Arial"/>
                <a:ea typeface="Arial"/>
                <a:cs typeface="Arial"/>
                <a:sym typeface="Arial"/>
              </a:defRPr>
            </a:lvl8pPr>
            <a:lvl9pPr lvl="8" marR="0" rtl="0" algn="l">
              <a:lnSpc>
                <a:spcPct val="100000"/>
              </a:lnSpc>
              <a:spcBef>
                <a:spcPts val="0"/>
              </a:spcBef>
              <a:spcAft>
                <a:spcPts val="0"/>
              </a:spcAft>
              <a:buClr>
                <a:srgbClr val="1A1A1A"/>
              </a:buClr>
              <a:buSzPts val="6900"/>
              <a:buFont typeface="Arial"/>
              <a:buNone/>
              <a:defRPr b="0" i="0" sz="6900" u="none" cap="none" strike="noStrike">
                <a:solidFill>
                  <a:srgbClr val="1A1A1A"/>
                </a:solidFill>
                <a:latin typeface="Arial"/>
                <a:ea typeface="Arial"/>
                <a:cs typeface="Arial"/>
                <a:sym typeface="Arial"/>
              </a:defRPr>
            </a:lvl9pPr>
          </a:lstStyle>
          <a:p/>
        </p:txBody>
      </p:sp>
      <p:grpSp>
        <p:nvGrpSpPr>
          <p:cNvPr id="252" name="Google Shape;252;p46"/>
          <p:cNvGrpSpPr/>
          <p:nvPr/>
        </p:nvGrpSpPr>
        <p:grpSpPr>
          <a:xfrm>
            <a:off x="-46533" y="13558391"/>
            <a:ext cx="24477125" cy="157500"/>
            <a:chOff x="0" y="0"/>
            <a:chExt cx="24477125" cy="157500"/>
          </a:xfrm>
        </p:grpSpPr>
        <p:sp>
          <p:nvSpPr>
            <p:cNvPr id="253" name="Google Shape;253;p46"/>
            <p:cNvSpPr/>
            <p:nvPr/>
          </p:nvSpPr>
          <p:spPr>
            <a:xfrm>
              <a:off x="0" y="0"/>
              <a:ext cx="7363500" cy="157500"/>
            </a:xfrm>
            <a:prstGeom prst="rect">
              <a:avLst/>
            </a:prstGeom>
            <a:solidFill>
              <a:srgbClr val="D66962"/>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1" i="0" sz="3200" u="none" cap="none" strike="noStrike">
                <a:solidFill>
                  <a:srgbClr val="000000"/>
                </a:solidFill>
                <a:latin typeface="Helvetica Neue"/>
                <a:ea typeface="Helvetica Neue"/>
                <a:cs typeface="Helvetica Neue"/>
                <a:sym typeface="Helvetica Neue"/>
              </a:endParaRPr>
            </a:p>
          </p:txBody>
        </p:sp>
        <p:sp>
          <p:nvSpPr>
            <p:cNvPr id="254" name="Google Shape;254;p46"/>
            <p:cNvSpPr/>
            <p:nvPr/>
          </p:nvSpPr>
          <p:spPr>
            <a:xfrm>
              <a:off x="7324707" y="0"/>
              <a:ext cx="9827700" cy="157500"/>
            </a:xfrm>
            <a:prstGeom prst="rect">
              <a:avLst/>
            </a:prstGeom>
            <a:solidFill>
              <a:srgbClr val="EFBA57"/>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1" i="0" sz="3200" u="none" cap="none" strike="noStrike">
                <a:solidFill>
                  <a:srgbClr val="000000"/>
                </a:solidFill>
                <a:latin typeface="Helvetica Neue"/>
                <a:ea typeface="Helvetica Neue"/>
                <a:cs typeface="Helvetica Neue"/>
                <a:sym typeface="Helvetica Neue"/>
              </a:endParaRPr>
            </a:p>
          </p:txBody>
        </p:sp>
        <p:sp>
          <p:nvSpPr>
            <p:cNvPr id="255" name="Google Shape;255;p46"/>
            <p:cNvSpPr/>
            <p:nvPr/>
          </p:nvSpPr>
          <p:spPr>
            <a:xfrm>
              <a:off x="17114825" y="0"/>
              <a:ext cx="7362300" cy="157500"/>
            </a:xfrm>
            <a:prstGeom prst="rect">
              <a:avLst/>
            </a:prstGeom>
            <a:solidFill>
              <a:srgbClr val="3068AA"/>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1" i="0" sz="3200" u="none" cap="none" strike="noStrike">
                <a:solidFill>
                  <a:srgbClr val="000000"/>
                </a:solidFill>
                <a:latin typeface="Helvetica Neue"/>
                <a:ea typeface="Helvetica Neue"/>
                <a:cs typeface="Helvetica Neue"/>
                <a:sym typeface="Helvetica Neue"/>
              </a:endParaRPr>
            </a:p>
          </p:txBody>
        </p:sp>
      </p:grpSp>
      <p:pic>
        <p:nvPicPr>
          <p:cNvPr descr="影像" id="256" name="Google Shape;256;p46"/>
          <p:cNvPicPr preferRelativeResize="0"/>
          <p:nvPr/>
        </p:nvPicPr>
        <p:blipFill rotWithShape="1">
          <a:blip r:embed="rId1">
            <a:alphaModFix/>
          </a:blip>
          <a:srcRect b="0" l="0" r="0" t="0"/>
          <a:stretch/>
        </p:blipFill>
        <p:spPr>
          <a:xfrm>
            <a:off x="-110384" y="11605139"/>
            <a:ext cx="4119417" cy="1971161"/>
          </a:xfrm>
          <a:prstGeom prst="rect">
            <a:avLst/>
          </a:prstGeom>
          <a:noFill/>
          <a:ln>
            <a:noFill/>
          </a:ln>
        </p:spPr>
      </p:pic>
      <p:cxnSp>
        <p:nvCxnSpPr>
          <p:cNvPr id="257" name="Google Shape;257;p46"/>
          <p:cNvCxnSpPr/>
          <p:nvPr/>
        </p:nvCxnSpPr>
        <p:spPr>
          <a:xfrm>
            <a:off x="1202283" y="2011264"/>
            <a:ext cx="21941700" cy="0"/>
          </a:xfrm>
          <a:prstGeom prst="straightConnector1">
            <a:avLst/>
          </a:prstGeom>
          <a:noFill/>
          <a:ln cap="flat" cmpd="sng" w="25400">
            <a:solidFill>
              <a:srgbClr val="262627"/>
            </a:solidFill>
            <a:prstDash val="solid"/>
            <a:miter lim="400000"/>
            <a:headEnd len="sm" w="sm" type="none"/>
            <a:tailEnd len="med" w="med" type="oval"/>
          </a:ln>
        </p:spPr>
      </p:cxnSp>
      <p:pic>
        <p:nvPicPr>
          <p:cNvPr descr="影像" id="258" name="Google Shape;258;p46"/>
          <p:cNvPicPr preferRelativeResize="0"/>
          <p:nvPr/>
        </p:nvPicPr>
        <p:blipFill rotWithShape="1">
          <a:blip r:embed="rId2">
            <a:alphaModFix amt="18340"/>
          </a:blip>
          <a:srcRect b="0" l="0" r="0" t="0"/>
          <a:stretch/>
        </p:blipFill>
        <p:spPr>
          <a:xfrm>
            <a:off x="20350027" y="12985123"/>
            <a:ext cx="3897694" cy="514864"/>
          </a:xfrm>
          <a:prstGeom prst="rect">
            <a:avLst/>
          </a:prstGeom>
          <a:noFill/>
          <a:ln>
            <a:noFill/>
          </a:ln>
        </p:spPr>
      </p:pic>
      <p:sp>
        <p:nvSpPr>
          <p:cNvPr id="259" name="Google Shape;259;p46"/>
          <p:cNvSpPr txBox="1"/>
          <p:nvPr>
            <p:ph idx="1" type="body"/>
          </p:nvPr>
        </p:nvSpPr>
        <p:spPr>
          <a:xfrm>
            <a:off x="4387453" y="3643312"/>
            <a:ext cx="15608700" cy="8840100"/>
          </a:xfrm>
          <a:prstGeom prst="rect">
            <a:avLst/>
          </a:prstGeom>
          <a:noFill/>
          <a:ln>
            <a:noFill/>
          </a:ln>
        </p:spPr>
        <p:txBody>
          <a:bodyPr anchorCtr="0" anchor="ctr" bIns="71400" lIns="71400" spcFirstLastPara="1" rIns="71400" wrap="square" tIns="71400">
            <a:noAutofit/>
          </a:bodyPr>
          <a:lstStyle>
            <a:lvl1pPr indent="-635000" lvl="0" marL="457200" marR="0" rtl="0" algn="l">
              <a:lnSpc>
                <a:spcPct val="100000"/>
              </a:lnSpc>
              <a:spcBef>
                <a:spcPts val="5900"/>
              </a:spcBef>
              <a:spcAft>
                <a:spcPts val="0"/>
              </a:spcAft>
              <a:buClr>
                <a:srgbClr val="000000"/>
              </a:buClr>
              <a:buSzPts val="6400"/>
              <a:buFont typeface="Helvetica Neue"/>
              <a:buChar char="•"/>
              <a:defRPr b="0" i="0" sz="4500" u="none" cap="none" strike="noStrike">
                <a:solidFill>
                  <a:srgbClr val="000000"/>
                </a:solidFill>
                <a:latin typeface="Helvetica Neue"/>
                <a:ea typeface="Helvetica Neue"/>
                <a:cs typeface="Helvetica Neue"/>
                <a:sym typeface="Helvetica Neue"/>
              </a:defRPr>
            </a:lvl1pPr>
            <a:lvl2pPr indent="-635000" lvl="1" marL="914400" marR="0" rtl="0" algn="l">
              <a:lnSpc>
                <a:spcPct val="100000"/>
              </a:lnSpc>
              <a:spcBef>
                <a:spcPts val="5900"/>
              </a:spcBef>
              <a:spcAft>
                <a:spcPts val="0"/>
              </a:spcAft>
              <a:buClr>
                <a:srgbClr val="000000"/>
              </a:buClr>
              <a:buSzPts val="6400"/>
              <a:buFont typeface="Helvetica Neue"/>
              <a:buChar char="•"/>
              <a:defRPr b="0" i="0" sz="4500" u="none" cap="none" strike="noStrike">
                <a:solidFill>
                  <a:srgbClr val="000000"/>
                </a:solidFill>
                <a:latin typeface="Helvetica Neue"/>
                <a:ea typeface="Helvetica Neue"/>
                <a:cs typeface="Helvetica Neue"/>
                <a:sym typeface="Helvetica Neue"/>
              </a:defRPr>
            </a:lvl2pPr>
            <a:lvl3pPr indent="-635000" lvl="2" marL="1371600" marR="0" rtl="0" algn="l">
              <a:lnSpc>
                <a:spcPct val="100000"/>
              </a:lnSpc>
              <a:spcBef>
                <a:spcPts val="5900"/>
              </a:spcBef>
              <a:spcAft>
                <a:spcPts val="0"/>
              </a:spcAft>
              <a:buClr>
                <a:srgbClr val="000000"/>
              </a:buClr>
              <a:buSzPts val="6400"/>
              <a:buFont typeface="Helvetica Neue"/>
              <a:buChar char="•"/>
              <a:defRPr b="0" i="0" sz="4500" u="none" cap="none" strike="noStrike">
                <a:solidFill>
                  <a:srgbClr val="000000"/>
                </a:solidFill>
                <a:latin typeface="Helvetica Neue"/>
                <a:ea typeface="Helvetica Neue"/>
                <a:cs typeface="Helvetica Neue"/>
                <a:sym typeface="Helvetica Neue"/>
              </a:defRPr>
            </a:lvl3pPr>
            <a:lvl4pPr indent="-635000" lvl="3" marL="1828800" marR="0" rtl="0" algn="l">
              <a:lnSpc>
                <a:spcPct val="100000"/>
              </a:lnSpc>
              <a:spcBef>
                <a:spcPts val="5900"/>
              </a:spcBef>
              <a:spcAft>
                <a:spcPts val="0"/>
              </a:spcAft>
              <a:buClr>
                <a:srgbClr val="000000"/>
              </a:buClr>
              <a:buSzPts val="6400"/>
              <a:buFont typeface="Helvetica Neue"/>
              <a:buChar char="•"/>
              <a:defRPr b="0" i="0" sz="4500" u="none" cap="none" strike="noStrike">
                <a:solidFill>
                  <a:srgbClr val="000000"/>
                </a:solidFill>
                <a:latin typeface="Helvetica Neue"/>
                <a:ea typeface="Helvetica Neue"/>
                <a:cs typeface="Helvetica Neue"/>
                <a:sym typeface="Helvetica Neue"/>
              </a:defRPr>
            </a:lvl4pPr>
            <a:lvl5pPr indent="-635000" lvl="4" marL="2286000" marR="0" rtl="0" algn="l">
              <a:lnSpc>
                <a:spcPct val="100000"/>
              </a:lnSpc>
              <a:spcBef>
                <a:spcPts val="5900"/>
              </a:spcBef>
              <a:spcAft>
                <a:spcPts val="0"/>
              </a:spcAft>
              <a:buClr>
                <a:srgbClr val="000000"/>
              </a:buClr>
              <a:buSzPts val="6400"/>
              <a:buFont typeface="Helvetica Neue"/>
              <a:buChar char="•"/>
              <a:defRPr b="0" i="0" sz="4500" u="none" cap="none" strike="noStrike">
                <a:solidFill>
                  <a:srgbClr val="000000"/>
                </a:solidFill>
                <a:latin typeface="Helvetica Neue"/>
                <a:ea typeface="Helvetica Neue"/>
                <a:cs typeface="Helvetica Neue"/>
                <a:sym typeface="Helvetica Neue"/>
              </a:defRPr>
            </a:lvl5pPr>
            <a:lvl6pPr indent="-635000" lvl="5" marL="2743200" marR="0" rtl="0" algn="l">
              <a:lnSpc>
                <a:spcPct val="100000"/>
              </a:lnSpc>
              <a:spcBef>
                <a:spcPts val="5900"/>
              </a:spcBef>
              <a:spcAft>
                <a:spcPts val="0"/>
              </a:spcAft>
              <a:buClr>
                <a:srgbClr val="000000"/>
              </a:buClr>
              <a:buSzPts val="6400"/>
              <a:buFont typeface="Helvetica Neue"/>
              <a:buChar char="•"/>
              <a:defRPr b="0" i="0" sz="4500" u="none" cap="none" strike="noStrike">
                <a:solidFill>
                  <a:srgbClr val="000000"/>
                </a:solidFill>
                <a:latin typeface="Helvetica Neue"/>
                <a:ea typeface="Helvetica Neue"/>
                <a:cs typeface="Helvetica Neue"/>
                <a:sym typeface="Helvetica Neue"/>
              </a:defRPr>
            </a:lvl6pPr>
            <a:lvl7pPr indent="-635000" lvl="6" marL="3200400" marR="0" rtl="0" algn="l">
              <a:lnSpc>
                <a:spcPct val="100000"/>
              </a:lnSpc>
              <a:spcBef>
                <a:spcPts val="5900"/>
              </a:spcBef>
              <a:spcAft>
                <a:spcPts val="0"/>
              </a:spcAft>
              <a:buClr>
                <a:srgbClr val="000000"/>
              </a:buClr>
              <a:buSzPts val="6400"/>
              <a:buFont typeface="Helvetica Neue"/>
              <a:buChar char="•"/>
              <a:defRPr b="0" i="0" sz="4500" u="none" cap="none" strike="noStrike">
                <a:solidFill>
                  <a:srgbClr val="000000"/>
                </a:solidFill>
                <a:latin typeface="Helvetica Neue"/>
                <a:ea typeface="Helvetica Neue"/>
                <a:cs typeface="Helvetica Neue"/>
                <a:sym typeface="Helvetica Neue"/>
              </a:defRPr>
            </a:lvl7pPr>
            <a:lvl8pPr indent="-635000" lvl="7" marL="3657600" marR="0" rtl="0" algn="l">
              <a:lnSpc>
                <a:spcPct val="100000"/>
              </a:lnSpc>
              <a:spcBef>
                <a:spcPts val="5900"/>
              </a:spcBef>
              <a:spcAft>
                <a:spcPts val="0"/>
              </a:spcAft>
              <a:buClr>
                <a:srgbClr val="000000"/>
              </a:buClr>
              <a:buSzPts val="6400"/>
              <a:buFont typeface="Helvetica Neue"/>
              <a:buChar char="•"/>
              <a:defRPr b="0" i="0" sz="4500" u="none" cap="none" strike="noStrike">
                <a:solidFill>
                  <a:srgbClr val="000000"/>
                </a:solidFill>
                <a:latin typeface="Helvetica Neue"/>
                <a:ea typeface="Helvetica Neue"/>
                <a:cs typeface="Helvetica Neue"/>
                <a:sym typeface="Helvetica Neue"/>
              </a:defRPr>
            </a:lvl8pPr>
            <a:lvl9pPr indent="-635000" lvl="8" marL="4114800" marR="0" rtl="0" algn="l">
              <a:lnSpc>
                <a:spcPct val="100000"/>
              </a:lnSpc>
              <a:spcBef>
                <a:spcPts val="5900"/>
              </a:spcBef>
              <a:spcAft>
                <a:spcPts val="0"/>
              </a:spcAft>
              <a:buClr>
                <a:srgbClr val="000000"/>
              </a:buClr>
              <a:buSzPts val="6400"/>
              <a:buFont typeface="Helvetica Neue"/>
              <a:buChar char="•"/>
              <a:defRPr b="0" i="0" sz="4500" u="none" cap="none" strike="noStrike">
                <a:solidFill>
                  <a:srgbClr val="000000"/>
                </a:solidFill>
                <a:latin typeface="Helvetica Neue"/>
                <a:ea typeface="Helvetica Neue"/>
                <a:cs typeface="Helvetica Neue"/>
                <a:sym typeface="Helvetica Neue"/>
              </a:defRPr>
            </a:lvl9pPr>
          </a:lstStyle>
          <a:p/>
        </p:txBody>
      </p:sp>
      <p:sp>
        <p:nvSpPr>
          <p:cNvPr id="260" name="Google Shape;260;p46"/>
          <p:cNvSpPr txBox="1"/>
          <p:nvPr>
            <p:ph idx="12" type="sldNum"/>
          </p:nvPr>
        </p:nvSpPr>
        <p:spPr>
          <a:xfrm>
            <a:off x="11954104" y="13073061"/>
            <a:ext cx="466500" cy="477600"/>
          </a:xfrm>
          <a:prstGeom prst="rect">
            <a:avLst/>
          </a:prstGeom>
          <a:noFill/>
          <a:ln>
            <a:noFill/>
          </a:ln>
        </p:spPr>
        <p:txBody>
          <a:bodyPr anchorCtr="0" anchor="t" bIns="71400" lIns="71400" spcFirstLastPara="1" rIns="71400" wrap="square" tIns="71400">
            <a:noAutofit/>
          </a:bodyPr>
          <a:lstStyle>
            <a:lvl1pPr indent="0" lvl="0" marL="0" marR="0" rtl="0" algn="ctr">
              <a:lnSpc>
                <a:spcPct val="100000"/>
              </a:lnSpc>
              <a:spcBef>
                <a:spcPts val="0"/>
              </a:spcBef>
              <a:spcAft>
                <a:spcPts val="0"/>
              </a:spcAft>
              <a:buClr>
                <a:srgbClr val="000000"/>
              </a:buClr>
              <a:buSzPts val="2100"/>
              <a:buFont typeface="Helvetica Neue Light"/>
              <a:buNone/>
              <a:defRPr b="0" i="0" sz="21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2100"/>
              <a:buFont typeface="Helvetica Neue Light"/>
              <a:buNone/>
              <a:defRPr b="0" i="0" sz="21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2100"/>
              <a:buFont typeface="Helvetica Neue Light"/>
              <a:buNone/>
              <a:defRPr b="0" i="0" sz="21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2100"/>
              <a:buFont typeface="Helvetica Neue Light"/>
              <a:buNone/>
              <a:defRPr b="0" i="0" sz="21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2100"/>
              <a:buFont typeface="Helvetica Neue Light"/>
              <a:buNone/>
              <a:defRPr b="0" i="0" sz="21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2100"/>
              <a:buFont typeface="Helvetica Neue Light"/>
              <a:buNone/>
              <a:defRPr b="0" i="0" sz="21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2100"/>
              <a:buFont typeface="Helvetica Neue Light"/>
              <a:buNone/>
              <a:defRPr b="0" i="0" sz="21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2100"/>
              <a:buFont typeface="Helvetica Neue Light"/>
              <a:buNone/>
              <a:defRPr b="0" i="0" sz="21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2100"/>
              <a:buFont typeface="Helvetica Neue Light"/>
              <a:buNone/>
              <a:defRPr b="0" i="0" sz="21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 id="2147483701"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327" name="Shape 327"/>
        <p:cNvGrpSpPr/>
        <p:nvPr/>
      </p:nvGrpSpPr>
      <p:grpSpPr>
        <a:xfrm>
          <a:off x="0" y="0"/>
          <a:ext cx="0" cy="0"/>
          <a:chOff x="0" y="0"/>
          <a:chExt cx="0" cy="0"/>
        </a:xfrm>
      </p:grpSpPr>
      <p:sp>
        <p:nvSpPr>
          <p:cNvPr id="328" name="Google Shape;328;p59"/>
          <p:cNvSpPr txBox="1"/>
          <p:nvPr>
            <p:ph type="title"/>
          </p:nvPr>
        </p:nvSpPr>
        <p:spPr>
          <a:xfrm>
            <a:off x="831200" y="1186733"/>
            <a:ext cx="22721700" cy="1527300"/>
          </a:xfrm>
          <a:prstGeom prst="rect">
            <a:avLst/>
          </a:prstGeom>
          <a:noFill/>
          <a:ln>
            <a:noFill/>
          </a:ln>
        </p:spPr>
        <p:txBody>
          <a:bodyPr anchorCtr="0" anchor="t" bIns="243800" lIns="243800" spcFirstLastPara="1" rIns="243800" wrap="square" tIns="243800">
            <a:noAutofit/>
          </a:bodyPr>
          <a:lstStyle>
            <a:lvl1pPr lvl="0" marR="0" rtl="0" algn="l">
              <a:lnSpc>
                <a:spcPct val="100000"/>
              </a:lnSpc>
              <a:spcBef>
                <a:spcPts val="0"/>
              </a:spcBef>
              <a:spcAft>
                <a:spcPts val="0"/>
              </a:spcAft>
              <a:buClr>
                <a:schemeClr val="dk1"/>
              </a:buClr>
              <a:buSzPts val="7500"/>
              <a:buFont typeface="Arial"/>
              <a:buNone/>
              <a:defRPr b="0" i="0" sz="75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7500"/>
              <a:buFont typeface="Arial"/>
              <a:buNone/>
              <a:defRPr b="0" i="0" sz="75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7500"/>
              <a:buFont typeface="Arial"/>
              <a:buNone/>
              <a:defRPr b="0" i="0" sz="75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7500"/>
              <a:buFont typeface="Arial"/>
              <a:buNone/>
              <a:defRPr b="0" i="0" sz="75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7500"/>
              <a:buFont typeface="Arial"/>
              <a:buNone/>
              <a:defRPr b="0" i="0" sz="75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7500"/>
              <a:buFont typeface="Arial"/>
              <a:buNone/>
              <a:defRPr b="0" i="0" sz="75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7500"/>
              <a:buFont typeface="Arial"/>
              <a:buNone/>
              <a:defRPr b="0" i="0" sz="75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7500"/>
              <a:buFont typeface="Arial"/>
              <a:buNone/>
              <a:defRPr b="0" i="0" sz="75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7500"/>
              <a:buFont typeface="Arial"/>
              <a:buNone/>
              <a:defRPr b="0" i="0" sz="7500" u="none" cap="none" strike="noStrike">
                <a:solidFill>
                  <a:schemeClr val="dk1"/>
                </a:solidFill>
                <a:latin typeface="Arial"/>
                <a:ea typeface="Arial"/>
                <a:cs typeface="Arial"/>
                <a:sym typeface="Arial"/>
              </a:defRPr>
            </a:lvl9pPr>
          </a:lstStyle>
          <a:p/>
        </p:txBody>
      </p:sp>
      <p:sp>
        <p:nvSpPr>
          <p:cNvPr id="329" name="Google Shape;329;p59"/>
          <p:cNvSpPr txBox="1"/>
          <p:nvPr>
            <p:ph idx="1" type="body"/>
          </p:nvPr>
        </p:nvSpPr>
        <p:spPr>
          <a:xfrm>
            <a:off x="831200" y="3073267"/>
            <a:ext cx="22721700" cy="9110400"/>
          </a:xfrm>
          <a:prstGeom prst="rect">
            <a:avLst/>
          </a:prstGeom>
          <a:noFill/>
          <a:ln>
            <a:noFill/>
          </a:ln>
        </p:spPr>
        <p:txBody>
          <a:bodyPr anchorCtr="0" anchor="t" bIns="243800" lIns="243800" spcFirstLastPara="1" rIns="243800" wrap="square" tIns="243800">
            <a:noAutofit/>
          </a:bodyPr>
          <a:lstStyle>
            <a:lvl1pPr indent="-533400" lvl="0" marL="457200" marR="0" rtl="0" algn="l">
              <a:lnSpc>
                <a:spcPct val="115000"/>
              </a:lnSpc>
              <a:spcBef>
                <a:spcPts val="0"/>
              </a:spcBef>
              <a:spcAft>
                <a:spcPts val="0"/>
              </a:spcAft>
              <a:buClr>
                <a:schemeClr val="dk2"/>
              </a:buClr>
              <a:buSzPts val="4800"/>
              <a:buFont typeface="Arial"/>
              <a:buChar char="●"/>
              <a:defRPr b="0" i="0" sz="4800" u="none" cap="none" strike="noStrike">
                <a:solidFill>
                  <a:schemeClr val="dk2"/>
                </a:solidFill>
                <a:latin typeface="Arial"/>
                <a:ea typeface="Arial"/>
                <a:cs typeface="Arial"/>
                <a:sym typeface="Arial"/>
              </a:defRPr>
            </a:lvl1pPr>
            <a:lvl2pPr indent="-463550" lvl="1" marL="914400" marR="0" rtl="0" algn="l">
              <a:lnSpc>
                <a:spcPct val="115000"/>
              </a:lnSpc>
              <a:spcBef>
                <a:spcPts val="4300"/>
              </a:spcBef>
              <a:spcAft>
                <a:spcPts val="0"/>
              </a:spcAft>
              <a:buClr>
                <a:schemeClr val="dk2"/>
              </a:buClr>
              <a:buSzPts val="3700"/>
              <a:buFont typeface="Arial"/>
              <a:buChar char="○"/>
              <a:defRPr b="0" i="0" sz="3700" u="none" cap="none" strike="noStrike">
                <a:solidFill>
                  <a:schemeClr val="dk2"/>
                </a:solidFill>
                <a:latin typeface="Arial"/>
                <a:ea typeface="Arial"/>
                <a:cs typeface="Arial"/>
                <a:sym typeface="Arial"/>
              </a:defRPr>
            </a:lvl2pPr>
            <a:lvl3pPr indent="-463550" lvl="2" marL="1371600" marR="0" rtl="0" algn="l">
              <a:lnSpc>
                <a:spcPct val="115000"/>
              </a:lnSpc>
              <a:spcBef>
                <a:spcPts val="4300"/>
              </a:spcBef>
              <a:spcAft>
                <a:spcPts val="0"/>
              </a:spcAft>
              <a:buClr>
                <a:schemeClr val="dk2"/>
              </a:buClr>
              <a:buSzPts val="3700"/>
              <a:buFont typeface="Arial"/>
              <a:buChar char="■"/>
              <a:defRPr b="0" i="0" sz="3700" u="none" cap="none" strike="noStrike">
                <a:solidFill>
                  <a:schemeClr val="dk2"/>
                </a:solidFill>
                <a:latin typeface="Arial"/>
                <a:ea typeface="Arial"/>
                <a:cs typeface="Arial"/>
                <a:sym typeface="Arial"/>
              </a:defRPr>
            </a:lvl3pPr>
            <a:lvl4pPr indent="-463550" lvl="3" marL="1828800" marR="0" rtl="0" algn="l">
              <a:lnSpc>
                <a:spcPct val="115000"/>
              </a:lnSpc>
              <a:spcBef>
                <a:spcPts val="4300"/>
              </a:spcBef>
              <a:spcAft>
                <a:spcPts val="0"/>
              </a:spcAft>
              <a:buClr>
                <a:schemeClr val="dk2"/>
              </a:buClr>
              <a:buSzPts val="3700"/>
              <a:buFont typeface="Arial"/>
              <a:buChar char="●"/>
              <a:defRPr b="0" i="0" sz="3700" u="none" cap="none" strike="noStrike">
                <a:solidFill>
                  <a:schemeClr val="dk2"/>
                </a:solidFill>
                <a:latin typeface="Arial"/>
                <a:ea typeface="Arial"/>
                <a:cs typeface="Arial"/>
                <a:sym typeface="Arial"/>
              </a:defRPr>
            </a:lvl4pPr>
            <a:lvl5pPr indent="-463550" lvl="4" marL="2286000" marR="0" rtl="0" algn="l">
              <a:lnSpc>
                <a:spcPct val="115000"/>
              </a:lnSpc>
              <a:spcBef>
                <a:spcPts val="4300"/>
              </a:spcBef>
              <a:spcAft>
                <a:spcPts val="0"/>
              </a:spcAft>
              <a:buClr>
                <a:schemeClr val="dk2"/>
              </a:buClr>
              <a:buSzPts val="3700"/>
              <a:buFont typeface="Arial"/>
              <a:buChar char="○"/>
              <a:defRPr b="0" i="0" sz="3700" u="none" cap="none" strike="noStrike">
                <a:solidFill>
                  <a:schemeClr val="dk2"/>
                </a:solidFill>
                <a:latin typeface="Arial"/>
                <a:ea typeface="Arial"/>
                <a:cs typeface="Arial"/>
                <a:sym typeface="Arial"/>
              </a:defRPr>
            </a:lvl5pPr>
            <a:lvl6pPr indent="-463550" lvl="5" marL="2743200" marR="0" rtl="0" algn="l">
              <a:lnSpc>
                <a:spcPct val="115000"/>
              </a:lnSpc>
              <a:spcBef>
                <a:spcPts val="4300"/>
              </a:spcBef>
              <a:spcAft>
                <a:spcPts val="0"/>
              </a:spcAft>
              <a:buClr>
                <a:schemeClr val="dk2"/>
              </a:buClr>
              <a:buSzPts val="3700"/>
              <a:buFont typeface="Arial"/>
              <a:buChar char="■"/>
              <a:defRPr b="0" i="0" sz="3700" u="none" cap="none" strike="noStrike">
                <a:solidFill>
                  <a:schemeClr val="dk2"/>
                </a:solidFill>
                <a:latin typeface="Arial"/>
                <a:ea typeface="Arial"/>
                <a:cs typeface="Arial"/>
                <a:sym typeface="Arial"/>
              </a:defRPr>
            </a:lvl6pPr>
            <a:lvl7pPr indent="-463550" lvl="6" marL="3200400" marR="0" rtl="0" algn="l">
              <a:lnSpc>
                <a:spcPct val="115000"/>
              </a:lnSpc>
              <a:spcBef>
                <a:spcPts val="4300"/>
              </a:spcBef>
              <a:spcAft>
                <a:spcPts val="0"/>
              </a:spcAft>
              <a:buClr>
                <a:schemeClr val="dk2"/>
              </a:buClr>
              <a:buSzPts val="3700"/>
              <a:buFont typeface="Arial"/>
              <a:buChar char="●"/>
              <a:defRPr b="0" i="0" sz="3700" u="none" cap="none" strike="noStrike">
                <a:solidFill>
                  <a:schemeClr val="dk2"/>
                </a:solidFill>
                <a:latin typeface="Arial"/>
                <a:ea typeface="Arial"/>
                <a:cs typeface="Arial"/>
                <a:sym typeface="Arial"/>
              </a:defRPr>
            </a:lvl7pPr>
            <a:lvl8pPr indent="-463550" lvl="7" marL="3657600" marR="0" rtl="0" algn="l">
              <a:lnSpc>
                <a:spcPct val="115000"/>
              </a:lnSpc>
              <a:spcBef>
                <a:spcPts val="4300"/>
              </a:spcBef>
              <a:spcAft>
                <a:spcPts val="0"/>
              </a:spcAft>
              <a:buClr>
                <a:schemeClr val="dk2"/>
              </a:buClr>
              <a:buSzPts val="3700"/>
              <a:buFont typeface="Arial"/>
              <a:buChar char="○"/>
              <a:defRPr b="0" i="0" sz="3700" u="none" cap="none" strike="noStrike">
                <a:solidFill>
                  <a:schemeClr val="dk2"/>
                </a:solidFill>
                <a:latin typeface="Arial"/>
                <a:ea typeface="Arial"/>
                <a:cs typeface="Arial"/>
                <a:sym typeface="Arial"/>
              </a:defRPr>
            </a:lvl8pPr>
            <a:lvl9pPr indent="-463550" lvl="8" marL="4114800" marR="0" rtl="0" algn="l">
              <a:lnSpc>
                <a:spcPct val="115000"/>
              </a:lnSpc>
              <a:spcBef>
                <a:spcPts val="4300"/>
              </a:spcBef>
              <a:spcAft>
                <a:spcPts val="4300"/>
              </a:spcAft>
              <a:buClr>
                <a:schemeClr val="dk2"/>
              </a:buClr>
              <a:buSzPts val="3700"/>
              <a:buFont typeface="Arial"/>
              <a:buChar char="■"/>
              <a:defRPr b="0" i="0" sz="3700" u="none" cap="none" strike="noStrike">
                <a:solidFill>
                  <a:schemeClr val="dk2"/>
                </a:solidFill>
                <a:latin typeface="Arial"/>
                <a:ea typeface="Arial"/>
                <a:cs typeface="Arial"/>
                <a:sym typeface="Arial"/>
              </a:defRPr>
            </a:lvl9pPr>
          </a:lstStyle>
          <a:p/>
        </p:txBody>
      </p:sp>
      <p:sp>
        <p:nvSpPr>
          <p:cNvPr id="330" name="Google Shape;330;p59"/>
          <p:cNvSpPr txBox="1"/>
          <p:nvPr>
            <p:ph idx="12" type="sldNum"/>
          </p:nvPr>
        </p:nvSpPr>
        <p:spPr>
          <a:xfrm>
            <a:off x="22593220" y="12435246"/>
            <a:ext cx="1463100" cy="1049700"/>
          </a:xfrm>
          <a:prstGeom prst="rect">
            <a:avLst/>
          </a:prstGeom>
          <a:noFill/>
          <a:ln>
            <a:noFill/>
          </a:ln>
        </p:spPr>
        <p:txBody>
          <a:bodyPr anchorCtr="0" anchor="ctr" bIns="243800" lIns="243800" spcFirstLastPara="1" rIns="243800" wrap="square" tIns="243800">
            <a:noAutofit/>
          </a:bodyPr>
          <a:lstStyle>
            <a:lvl1pPr indent="0" lvl="0" marL="0" marR="0" rtl="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drive.google.com/open?id=16hpIwZ6dNaD8CcNk4Yvq7jjrVFMTjPYZ" TargetMode="External"/><Relationship Id="rId4" Type="http://schemas.openxmlformats.org/officeDocument/2006/relationships/hyperlink" Target="https://drive.google.com/open?id=1D9NLfrK0piwicWTSbw13OB5YwxtN63WX" TargetMode="External"/><Relationship Id="rId5" Type="http://schemas.openxmlformats.org/officeDocument/2006/relationships/hyperlink" Target="https://www.youtube.com/playlist?list=PL1f_B9coMEeCTbtXZrkLAZKAmhksOPXfL"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hyperlink" Target="http://www.youtube.com/watch?v=aBO63WZnySA" TargetMode="External"/><Relationship Id="rId4" Type="http://schemas.openxmlformats.org/officeDocument/2006/relationships/image" Target="../media/image15.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hyperlink" Target="http://www.youtube.com/watch?v=dTMsMXVzPI0" TargetMode="External"/><Relationship Id="rId4" Type="http://schemas.openxmlformats.org/officeDocument/2006/relationships/image" Target="../media/image14.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hyperlink" Target="http://www.youtube.com/watch?v=8GLTYVfRNAs" TargetMode="External"/><Relationship Id="rId4" Type="http://schemas.openxmlformats.org/officeDocument/2006/relationships/image" Target="../media/image17.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hyperlink" Target="http://www.youtube.com/watch?v=cnnRtpGrWxk" TargetMode="External"/><Relationship Id="rId4" Type="http://schemas.openxmlformats.org/officeDocument/2006/relationships/image" Target="../media/image18.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 Id="rId3" Type="http://schemas.openxmlformats.org/officeDocument/2006/relationships/hyperlink" Target="http://www.youtube.com/watch?v=XPUWZXujIS4" TargetMode="External"/><Relationship Id="rId4" Type="http://schemas.openxmlformats.org/officeDocument/2006/relationships/image" Target="../media/image16.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3.xml"/><Relationship Id="rId3" Type="http://schemas.openxmlformats.org/officeDocument/2006/relationships/hyperlink" Target="https://app.sli.do/event/sfblyz4p/live/polls"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3.xml"/><Relationship Id="rId2" Type="http://schemas.openxmlformats.org/officeDocument/2006/relationships/notesSlide" Target="../notesSlides/notesSlide24.xml"/><Relationship Id="rId3" Type="http://schemas.openxmlformats.org/officeDocument/2006/relationships/image" Target="../media/image1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hyperlink" Target="http://www.youtube.com/watch?v=jw7JsGPuxcQ" TargetMode="External"/><Relationship Id="rId4" Type="http://schemas.openxmlformats.org/officeDocument/2006/relationships/image" Target="../media/image1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1" name="Shape 371"/>
        <p:cNvGrpSpPr/>
        <p:nvPr/>
      </p:nvGrpSpPr>
      <p:grpSpPr>
        <a:xfrm>
          <a:off x="0" y="0"/>
          <a:ext cx="0" cy="0"/>
          <a:chOff x="0" y="0"/>
          <a:chExt cx="0" cy="0"/>
        </a:xfrm>
      </p:grpSpPr>
      <p:sp>
        <p:nvSpPr>
          <p:cNvPr id="372" name="Google Shape;372;p71"/>
          <p:cNvSpPr txBox="1"/>
          <p:nvPr>
            <p:ph idx="4294967295" type="ctrTitle"/>
          </p:nvPr>
        </p:nvSpPr>
        <p:spPr>
          <a:xfrm>
            <a:off x="4833925" y="6093806"/>
            <a:ext cx="14716199" cy="1879200"/>
          </a:xfrm>
          <a:prstGeom prst="rect">
            <a:avLst/>
          </a:prstGeom>
          <a:noFill/>
          <a:ln>
            <a:noFill/>
          </a:ln>
        </p:spPr>
        <p:txBody>
          <a:bodyPr anchorCtr="0" anchor="b" bIns="71425" lIns="71425" spcFirstLastPara="1" rIns="71425" wrap="square" tIns="71425">
            <a:noAutofit/>
          </a:bodyPr>
          <a:lstStyle/>
          <a:p>
            <a:pPr indent="0" lvl="0" marL="0" marR="0" rtl="0" algn="ctr">
              <a:lnSpc>
                <a:spcPct val="100000"/>
              </a:lnSpc>
              <a:spcBef>
                <a:spcPts val="0"/>
              </a:spcBef>
              <a:spcAft>
                <a:spcPts val="0"/>
              </a:spcAft>
              <a:buClr>
                <a:srgbClr val="1A1A1A"/>
              </a:buClr>
              <a:buSzPts val="11200"/>
              <a:buFont typeface="Arial"/>
              <a:buNone/>
            </a:pPr>
            <a:r>
              <a:rPr b="1" i="0" lang="en-US" sz="11200" u="none" cap="none" strike="noStrike">
                <a:solidFill>
                  <a:srgbClr val="1A1A1A"/>
                </a:solidFill>
                <a:latin typeface="Arial"/>
                <a:ea typeface="Arial"/>
                <a:cs typeface="Arial"/>
                <a:sym typeface="Arial"/>
              </a:rPr>
              <a:t>機率與統計</a:t>
            </a:r>
            <a:endParaRPr b="1" i="0" sz="11200" u="none" cap="none" strike="noStrike">
              <a:solidFill>
                <a:srgbClr val="1A1A1A"/>
              </a:solidFill>
              <a:latin typeface="Arial"/>
              <a:ea typeface="Arial"/>
              <a:cs typeface="Arial"/>
              <a:sym typeface="Arial"/>
            </a:endParaRPr>
          </a:p>
        </p:txBody>
      </p:sp>
      <p:sp>
        <p:nvSpPr>
          <p:cNvPr id="373" name="Google Shape;373;p71"/>
          <p:cNvSpPr txBox="1"/>
          <p:nvPr>
            <p:ph idx="4294967295" type="subTitle"/>
          </p:nvPr>
        </p:nvSpPr>
        <p:spPr>
          <a:xfrm>
            <a:off x="12745450" y="8169300"/>
            <a:ext cx="6422100" cy="1254000"/>
          </a:xfrm>
          <a:prstGeom prst="rect">
            <a:avLst/>
          </a:prstGeom>
          <a:noFill/>
          <a:ln>
            <a:noFill/>
          </a:ln>
        </p:spPr>
        <p:txBody>
          <a:bodyPr anchorCtr="0" anchor="t" bIns="71425" lIns="71425" spcFirstLastPara="1" rIns="71425" wrap="square" tIns="71425">
            <a:noAutofit/>
          </a:bodyPr>
          <a:lstStyle/>
          <a:p>
            <a:pPr indent="0" lvl="0" marL="0" marR="0" rtl="0" algn="l">
              <a:lnSpc>
                <a:spcPct val="80000"/>
              </a:lnSpc>
              <a:spcBef>
                <a:spcPts val="1200"/>
              </a:spcBef>
              <a:spcAft>
                <a:spcPts val="0"/>
              </a:spcAft>
              <a:buClr>
                <a:srgbClr val="A6AAA9"/>
              </a:buClr>
              <a:buSzPts val="6700"/>
              <a:buFont typeface="Arial"/>
              <a:buNone/>
            </a:pPr>
            <a:r>
              <a:rPr b="0" i="0" lang="en-US" sz="6700" u="none" cap="none" strike="noStrike">
                <a:solidFill>
                  <a:srgbClr val="999999"/>
                </a:solidFill>
                <a:latin typeface="Arial"/>
                <a:ea typeface="Arial"/>
                <a:cs typeface="Arial"/>
                <a:sym typeface="Arial"/>
              </a:rPr>
              <a:t>吳漢銘&amp;教研處</a:t>
            </a:r>
            <a:endParaRPr b="0" i="0" sz="6700" u="none" cap="none" strike="noStrike">
              <a:solidFill>
                <a:srgbClr val="999999"/>
              </a:solidFill>
              <a:latin typeface="Arial"/>
              <a:ea typeface="Arial"/>
              <a:cs typeface="Arial"/>
              <a:sym typeface="Arial"/>
            </a:endParaRPr>
          </a:p>
        </p:txBody>
      </p:sp>
      <p:grpSp>
        <p:nvGrpSpPr>
          <p:cNvPr id="374" name="Google Shape;374;p71"/>
          <p:cNvGrpSpPr/>
          <p:nvPr/>
        </p:nvGrpSpPr>
        <p:grpSpPr>
          <a:xfrm>
            <a:off x="-46534" y="13558391"/>
            <a:ext cx="24477071" cy="157610"/>
            <a:chOff x="0" y="0"/>
            <a:chExt cx="24477068" cy="157609"/>
          </a:xfrm>
        </p:grpSpPr>
        <p:sp>
          <p:nvSpPr>
            <p:cNvPr id="375" name="Google Shape;375;p71"/>
            <p:cNvSpPr/>
            <p:nvPr/>
          </p:nvSpPr>
          <p:spPr>
            <a:xfrm>
              <a:off x="0" y="0"/>
              <a:ext cx="7363457" cy="157609"/>
            </a:xfrm>
            <a:prstGeom prst="rect">
              <a:avLst/>
            </a:prstGeom>
            <a:solidFill>
              <a:srgbClr val="D66962"/>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1" i="0" sz="3200" u="none" cap="none" strike="noStrike">
                <a:solidFill>
                  <a:srgbClr val="000000"/>
                </a:solidFill>
                <a:latin typeface="Helvetica Neue"/>
                <a:ea typeface="Helvetica Neue"/>
                <a:cs typeface="Helvetica Neue"/>
                <a:sym typeface="Helvetica Neue"/>
              </a:endParaRPr>
            </a:p>
          </p:txBody>
        </p:sp>
        <p:sp>
          <p:nvSpPr>
            <p:cNvPr id="376" name="Google Shape;376;p71"/>
            <p:cNvSpPr/>
            <p:nvPr/>
          </p:nvSpPr>
          <p:spPr>
            <a:xfrm>
              <a:off x="7324707" y="0"/>
              <a:ext cx="9827654" cy="157609"/>
            </a:xfrm>
            <a:prstGeom prst="rect">
              <a:avLst/>
            </a:prstGeom>
            <a:solidFill>
              <a:srgbClr val="EFBA57"/>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1" i="0" sz="3200" u="none" cap="none" strike="noStrike">
                <a:solidFill>
                  <a:srgbClr val="000000"/>
                </a:solidFill>
                <a:latin typeface="Helvetica Neue"/>
                <a:ea typeface="Helvetica Neue"/>
                <a:cs typeface="Helvetica Neue"/>
                <a:sym typeface="Helvetica Neue"/>
              </a:endParaRPr>
            </a:p>
          </p:txBody>
        </p:sp>
        <p:sp>
          <p:nvSpPr>
            <p:cNvPr id="377" name="Google Shape;377;p71"/>
            <p:cNvSpPr/>
            <p:nvPr/>
          </p:nvSpPr>
          <p:spPr>
            <a:xfrm>
              <a:off x="17114825" y="0"/>
              <a:ext cx="7362243" cy="157609"/>
            </a:xfrm>
            <a:prstGeom prst="rect">
              <a:avLst/>
            </a:prstGeom>
            <a:solidFill>
              <a:srgbClr val="3068AA"/>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1" i="0" sz="3200" u="none" cap="none" strike="noStrike">
                <a:solidFill>
                  <a:srgbClr val="000000"/>
                </a:solidFill>
                <a:latin typeface="Helvetica Neue"/>
                <a:ea typeface="Helvetica Neue"/>
                <a:cs typeface="Helvetica Neue"/>
                <a:sym typeface="Helvetica Neue"/>
              </a:endParaRPr>
            </a:p>
          </p:txBody>
        </p:sp>
      </p:grpSp>
      <p:cxnSp>
        <p:nvCxnSpPr>
          <p:cNvPr id="378" name="Google Shape;378;p71"/>
          <p:cNvCxnSpPr/>
          <p:nvPr/>
        </p:nvCxnSpPr>
        <p:spPr>
          <a:xfrm>
            <a:off x="5216425" y="8051500"/>
            <a:ext cx="13951200" cy="39300"/>
          </a:xfrm>
          <a:prstGeom prst="straightConnector1">
            <a:avLst/>
          </a:prstGeom>
          <a:noFill/>
          <a:ln cap="flat" cmpd="sng" w="76200">
            <a:solidFill>
              <a:schemeClr val="dk2"/>
            </a:solidFill>
            <a:prstDash val="solid"/>
            <a:round/>
            <a:headEnd len="sm" w="sm" type="none"/>
            <a:tailEnd len="sm" w="sm" type="none"/>
          </a:ln>
        </p:spPr>
      </p:cxnSp>
      <p:sp>
        <p:nvSpPr>
          <p:cNvPr id="379" name="Google Shape;379;p71"/>
          <p:cNvSpPr txBox="1"/>
          <p:nvPr/>
        </p:nvSpPr>
        <p:spPr>
          <a:xfrm>
            <a:off x="197550" y="9480850"/>
            <a:ext cx="5473200" cy="4049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6000"/>
              <a:buFont typeface="Arial"/>
              <a:buNone/>
            </a:pPr>
            <a:r>
              <a:rPr b="0" i="0" lang="en-US" sz="6000" u="sng" cap="none" strike="noStrike">
                <a:solidFill>
                  <a:schemeClr val="hlink"/>
                </a:solidFill>
                <a:latin typeface="Arial"/>
                <a:ea typeface="Arial"/>
                <a:cs typeface="Arial"/>
                <a:sym typeface="Arial"/>
                <a:hlinkClick r:id="rId3"/>
              </a:rPr>
              <a:t>講師投影片</a:t>
            </a:r>
            <a:endParaRPr b="0" i="0" sz="6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6000"/>
              <a:buFont typeface="Arial"/>
              <a:buNone/>
            </a:pPr>
            <a:r>
              <a:rPr b="0" i="0" lang="en-US" sz="6000" u="sng" cap="none" strike="noStrike">
                <a:solidFill>
                  <a:schemeClr val="hlink"/>
                </a:solidFill>
                <a:latin typeface="Arial"/>
                <a:ea typeface="Arial"/>
                <a:cs typeface="Arial"/>
                <a:sym typeface="Arial"/>
                <a:hlinkClick r:id="rId4"/>
              </a:rPr>
              <a:t>資料與程式碼</a:t>
            </a:r>
            <a:endParaRPr b="0" i="0" sz="4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6000"/>
              <a:buFont typeface="Arial"/>
              <a:buNone/>
            </a:pPr>
            <a:r>
              <a:rPr b="0" i="0" lang="en-US" sz="6000" u="sng" cap="none" strike="noStrike">
                <a:solidFill>
                  <a:schemeClr val="hlink"/>
                </a:solidFill>
                <a:latin typeface="Arial"/>
                <a:ea typeface="Arial"/>
                <a:cs typeface="Arial"/>
                <a:sym typeface="Arial"/>
                <a:hlinkClick r:id="rId5"/>
              </a:rPr>
              <a:t>影片播放列表</a:t>
            </a:r>
            <a:endParaRPr b="0" i="0" sz="4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6000"/>
              <a:buFont typeface="Arial"/>
              <a:buNone/>
            </a:pPr>
            <a:r>
              <a:t/>
            </a:r>
            <a:endParaRPr b="0" i="0" sz="60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1" name="Shape 431"/>
        <p:cNvGrpSpPr/>
        <p:nvPr/>
      </p:nvGrpSpPr>
      <p:grpSpPr>
        <a:xfrm>
          <a:off x="0" y="0"/>
          <a:ext cx="0" cy="0"/>
          <a:chOff x="0" y="0"/>
          <a:chExt cx="0" cy="0"/>
        </a:xfrm>
      </p:grpSpPr>
      <p:sp>
        <p:nvSpPr>
          <p:cNvPr id="432" name="Google Shape;432;p80"/>
          <p:cNvSpPr txBox="1"/>
          <p:nvPr>
            <p:ph type="title"/>
          </p:nvPr>
        </p:nvSpPr>
        <p:spPr>
          <a:xfrm>
            <a:off x="1254786" y="575931"/>
            <a:ext cx="15609000" cy="1515000"/>
          </a:xfrm>
          <a:prstGeom prst="rect">
            <a:avLst/>
          </a:prstGeom>
          <a:noFill/>
          <a:ln>
            <a:noFill/>
          </a:ln>
        </p:spPr>
        <p:txBody>
          <a:bodyPr anchorCtr="0" anchor="b" bIns="71425" lIns="71425" spcFirstLastPara="1" rIns="71425" wrap="square" tIns="71425">
            <a:noAutofit/>
          </a:bodyPr>
          <a:lstStyle/>
          <a:p>
            <a:pPr indent="0" lvl="0" marL="0" marR="0" rtl="0" algn="l">
              <a:lnSpc>
                <a:spcPct val="115000"/>
              </a:lnSpc>
              <a:spcBef>
                <a:spcPts val="0"/>
              </a:spcBef>
              <a:spcAft>
                <a:spcPts val="0"/>
              </a:spcAft>
              <a:buClr>
                <a:schemeClr val="dk1"/>
              </a:buClr>
              <a:buSzPts val="1100"/>
              <a:buFont typeface="Arial"/>
              <a:buNone/>
            </a:pPr>
            <a:r>
              <a:rPr b="1" lang="en-US" sz="7200">
                <a:solidFill>
                  <a:schemeClr val="dk1"/>
                </a:solidFill>
              </a:rPr>
              <a:t>8</a:t>
            </a:r>
            <a:r>
              <a:rPr b="1" i="0" lang="en-US" sz="7200" u="none" cap="none" strike="noStrike">
                <a:solidFill>
                  <a:schemeClr val="dk1"/>
                </a:solidFill>
                <a:latin typeface="Arial"/>
                <a:ea typeface="Arial"/>
                <a:cs typeface="Arial"/>
                <a:sym typeface="Arial"/>
              </a:rPr>
              <a:t>.1 資料分割、重抽法則、整體學習</a:t>
            </a:r>
            <a:endParaRPr b="0" i="0" sz="7200" u="none" cap="none" strike="noStrike">
              <a:solidFill>
                <a:srgbClr val="1A1A1A"/>
              </a:solidFill>
              <a:latin typeface="Arial"/>
              <a:ea typeface="Arial"/>
              <a:cs typeface="Arial"/>
              <a:sym typeface="Arial"/>
            </a:endParaRPr>
          </a:p>
        </p:txBody>
      </p:sp>
      <p:pic>
        <p:nvPicPr>
          <p:cNvPr id="433" name="Google Shape;433;p80" title="hmwu_StatR-09.1_StatResampling-Boosting.mp4">
            <a:hlinkClick r:id="rId3"/>
          </p:cNvPr>
          <p:cNvPicPr preferRelativeResize="0"/>
          <p:nvPr/>
        </p:nvPicPr>
        <p:blipFill rotWithShape="1">
          <a:blip r:embed="rId4">
            <a:alphaModFix/>
          </a:blip>
          <a:srcRect b="0" l="0" r="0" t="0"/>
          <a:stretch/>
        </p:blipFill>
        <p:spPr>
          <a:xfrm>
            <a:off x="4625075" y="2090925"/>
            <a:ext cx="15133850" cy="113503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7" name="Shape 437"/>
        <p:cNvGrpSpPr/>
        <p:nvPr/>
      </p:nvGrpSpPr>
      <p:grpSpPr>
        <a:xfrm>
          <a:off x="0" y="0"/>
          <a:ext cx="0" cy="0"/>
          <a:chOff x="0" y="0"/>
          <a:chExt cx="0" cy="0"/>
        </a:xfrm>
      </p:grpSpPr>
      <p:sp>
        <p:nvSpPr>
          <p:cNvPr id="438" name="Google Shape;438;p81"/>
          <p:cNvSpPr txBox="1"/>
          <p:nvPr>
            <p:ph type="title"/>
          </p:nvPr>
        </p:nvSpPr>
        <p:spPr>
          <a:xfrm>
            <a:off x="1257300" y="571500"/>
            <a:ext cx="15609000" cy="1511400"/>
          </a:xfrm>
          <a:prstGeom prst="rect">
            <a:avLst/>
          </a:prstGeom>
          <a:noFill/>
          <a:ln>
            <a:noFill/>
          </a:ln>
        </p:spPr>
        <p:txBody>
          <a:bodyPr anchorCtr="0" anchor="ctr" bIns="71425" lIns="71425" spcFirstLastPara="1" rIns="71425" wrap="square" tIns="71425">
            <a:noAutofit/>
          </a:bodyPr>
          <a:lstStyle/>
          <a:p>
            <a:pPr indent="0" lvl="0" marL="0" marR="0" rtl="0" algn="l">
              <a:lnSpc>
                <a:spcPct val="100000"/>
              </a:lnSpc>
              <a:spcBef>
                <a:spcPts val="0"/>
              </a:spcBef>
              <a:spcAft>
                <a:spcPts val="0"/>
              </a:spcAft>
              <a:buClr>
                <a:srgbClr val="1A1A1A"/>
              </a:buClr>
              <a:buSzPts val="7000"/>
              <a:buFont typeface="Arial"/>
              <a:buNone/>
            </a:pPr>
            <a:r>
              <a:rPr b="1" lang="en-US" sz="7200">
                <a:solidFill>
                  <a:schemeClr val="dk1"/>
                </a:solidFill>
              </a:rPr>
              <a:t>8</a:t>
            </a:r>
            <a:r>
              <a:rPr b="1" i="0" lang="en-US" sz="7200" u="none" cap="none" strike="noStrike">
                <a:solidFill>
                  <a:schemeClr val="dk1"/>
                </a:solidFill>
                <a:latin typeface="Arial"/>
                <a:ea typeface="Arial"/>
                <a:cs typeface="Arial"/>
                <a:sym typeface="Arial"/>
              </a:rPr>
              <a:t>.1 Exercise</a:t>
            </a:r>
            <a:endParaRPr b="1" i="0" sz="7200" u="none" cap="none" strike="noStrike">
              <a:solidFill>
                <a:schemeClr val="dk1"/>
              </a:solidFill>
              <a:latin typeface="Arial"/>
              <a:ea typeface="Arial"/>
              <a:cs typeface="Arial"/>
              <a:sym typeface="Arial"/>
            </a:endParaRPr>
          </a:p>
        </p:txBody>
      </p:sp>
      <p:sp>
        <p:nvSpPr>
          <p:cNvPr id="439" name="Google Shape;439;p81"/>
          <p:cNvSpPr txBox="1"/>
          <p:nvPr>
            <p:ph idx="1" type="body"/>
          </p:nvPr>
        </p:nvSpPr>
        <p:spPr>
          <a:xfrm>
            <a:off x="1257300" y="2390500"/>
            <a:ext cx="21679500" cy="10093500"/>
          </a:xfrm>
          <a:prstGeom prst="rect">
            <a:avLst/>
          </a:prstGeom>
          <a:noFill/>
          <a:ln>
            <a:noFill/>
          </a:ln>
        </p:spPr>
        <p:txBody>
          <a:bodyPr anchorCtr="0" anchor="t" bIns="71425" lIns="71425" spcFirstLastPara="1" rIns="71425" wrap="square" tIns="71425">
            <a:noAutofit/>
          </a:bodyPr>
          <a:lstStyle/>
          <a:p>
            <a:pPr indent="-633730" lvl="0" marL="1371600" marR="0" rtl="0" algn="l">
              <a:lnSpc>
                <a:spcPct val="115000"/>
              </a:lnSpc>
              <a:spcBef>
                <a:spcPts val="0"/>
              </a:spcBef>
              <a:spcAft>
                <a:spcPts val="0"/>
              </a:spcAft>
              <a:buClr>
                <a:srgbClr val="000000"/>
              </a:buClr>
              <a:buSzPts val="6380"/>
              <a:buFont typeface="Arial"/>
              <a:buAutoNum type="arabicPeriod"/>
            </a:pPr>
            <a:r>
              <a:rPr b="1" i="0" lang="en-US" sz="4400" u="none" cap="none" strike="noStrike">
                <a:solidFill>
                  <a:schemeClr val="dk1"/>
                </a:solidFill>
                <a:latin typeface="Arial"/>
                <a:ea typeface="Arial"/>
                <a:cs typeface="Arial"/>
                <a:sym typeface="Arial"/>
              </a:rPr>
              <a:t>請完成常見資料分割方式的習題。</a:t>
            </a:r>
            <a:endParaRPr b="1" i="0" sz="4400" u="none" cap="none" strike="noStrike">
              <a:solidFill>
                <a:schemeClr val="dk1"/>
              </a:solidFill>
              <a:latin typeface="Arial"/>
              <a:ea typeface="Arial"/>
              <a:cs typeface="Arial"/>
              <a:sym typeface="Arial"/>
            </a:endParaRPr>
          </a:p>
          <a:p>
            <a:pPr indent="-633730" lvl="0" marL="1371600" marR="0" rtl="0" algn="l">
              <a:lnSpc>
                <a:spcPct val="115000"/>
              </a:lnSpc>
              <a:spcBef>
                <a:spcPts val="0"/>
              </a:spcBef>
              <a:spcAft>
                <a:spcPts val="0"/>
              </a:spcAft>
              <a:buClr>
                <a:schemeClr val="dk1"/>
              </a:buClr>
              <a:buSzPts val="6380"/>
              <a:buFont typeface="Arial"/>
              <a:buAutoNum type="arabicPeriod"/>
            </a:pPr>
            <a:r>
              <a:rPr b="1" i="0" lang="en-US" sz="4400" u="none" cap="none" strike="noStrike">
                <a:solidFill>
                  <a:schemeClr val="dk1"/>
                </a:solidFill>
                <a:latin typeface="Arial"/>
                <a:ea typeface="Arial"/>
                <a:cs typeface="Arial"/>
                <a:sym typeface="Arial"/>
              </a:rPr>
              <a:t>請挑戰 Jackknife Estimation 和 Bootstrap Estimation 的習題。</a:t>
            </a:r>
            <a:endParaRPr b="1" i="0" sz="4400" u="none" cap="none" strike="noStrike">
              <a:solidFill>
                <a:schemeClr val="dk1"/>
              </a:solidFill>
              <a:latin typeface="Arial"/>
              <a:ea typeface="Arial"/>
              <a:cs typeface="Arial"/>
              <a:sym typeface="Arial"/>
            </a:endParaRPr>
          </a:p>
          <a:p>
            <a:pPr indent="-633730" lvl="0" marL="1371600" marR="0" rtl="0" algn="l">
              <a:lnSpc>
                <a:spcPct val="115000"/>
              </a:lnSpc>
              <a:spcBef>
                <a:spcPts val="0"/>
              </a:spcBef>
              <a:spcAft>
                <a:spcPts val="0"/>
              </a:spcAft>
              <a:buClr>
                <a:schemeClr val="dk1"/>
              </a:buClr>
              <a:buSzPts val="6380"/>
              <a:buFont typeface="Arial"/>
              <a:buAutoNum type="arabicPeriod"/>
            </a:pPr>
            <a:r>
              <a:rPr b="1" i="0" lang="en-US" sz="4400" u="none" cap="none" strike="noStrike">
                <a:solidFill>
                  <a:schemeClr val="dk1"/>
                </a:solidFill>
                <a:latin typeface="Arial"/>
                <a:ea typeface="Arial"/>
                <a:cs typeface="Arial"/>
                <a:sym typeface="Arial"/>
              </a:rPr>
              <a:t>請完成整體學習模型的習題。</a:t>
            </a:r>
            <a:endParaRPr b="1" i="0" sz="4400" u="none" cap="none" strike="noStrike">
              <a:solidFill>
                <a:schemeClr val="dk1"/>
              </a:solidFill>
              <a:latin typeface="Arial"/>
              <a:ea typeface="Arial"/>
              <a:cs typeface="Arial"/>
              <a:sym typeface="Arial"/>
            </a:endParaRPr>
          </a:p>
          <a:p>
            <a:pPr indent="-633730" lvl="0" marL="1371600" marR="0" rtl="0" algn="l">
              <a:lnSpc>
                <a:spcPct val="115000"/>
              </a:lnSpc>
              <a:spcBef>
                <a:spcPts val="0"/>
              </a:spcBef>
              <a:spcAft>
                <a:spcPts val="0"/>
              </a:spcAft>
              <a:buClr>
                <a:schemeClr val="dk1"/>
              </a:buClr>
              <a:buSzPts val="6380"/>
              <a:buFont typeface="Arial"/>
              <a:buAutoNum type="arabicPeriod"/>
            </a:pPr>
            <a:r>
              <a:rPr b="1" i="0" lang="en-US" sz="4400" u="none" cap="none" strike="noStrike">
                <a:solidFill>
                  <a:schemeClr val="dk1"/>
                </a:solidFill>
                <a:latin typeface="Arial"/>
                <a:ea typeface="Arial"/>
                <a:cs typeface="Arial"/>
                <a:sym typeface="Arial"/>
              </a:rPr>
              <a:t>請完成交叉驗證的習題。</a:t>
            </a:r>
            <a:endParaRPr b="1" i="0" sz="4400" u="none" cap="none" strike="noStrike">
              <a:solidFill>
                <a:schemeClr val="dk1"/>
              </a:solidFill>
              <a:latin typeface="Arial"/>
              <a:ea typeface="Arial"/>
              <a:cs typeface="Arial"/>
              <a:sym typeface="Arial"/>
            </a:endParaRPr>
          </a:p>
          <a:p>
            <a:pPr indent="-633730" lvl="0" marL="1371600" marR="0" rtl="0" algn="l">
              <a:lnSpc>
                <a:spcPct val="115000"/>
              </a:lnSpc>
              <a:spcBef>
                <a:spcPts val="0"/>
              </a:spcBef>
              <a:spcAft>
                <a:spcPts val="0"/>
              </a:spcAft>
              <a:buClr>
                <a:schemeClr val="dk1"/>
              </a:buClr>
              <a:buSzPts val="6380"/>
              <a:buFont typeface="Arial"/>
              <a:buAutoNum type="arabicPeriod"/>
            </a:pPr>
            <a:r>
              <a:rPr b="1" i="0" lang="en-US" sz="4400" u="none" cap="none" strike="noStrike">
                <a:solidFill>
                  <a:schemeClr val="dk1"/>
                </a:solidFill>
                <a:latin typeface="Arial"/>
                <a:ea typeface="Arial"/>
                <a:cs typeface="Arial"/>
                <a:sym typeface="Arial"/>
              </a:rPr>
              <a:t>練習題程式碼：AI_hmw_Stat</a:t>
            </a:r>
            <a:r>
              <a:rPr b="1" lang="en-US">
                <a:solidFill>
                  <a:schemeClr val="dk1"/>
                </a:solidFill>
                <a:latin typeface="Arial"/>
                <a:ea typeface="Arial"/>
                <a:cs typeface="Arial"/>
                <a:sym typeface="Arial"/>
              </a:rPr>
              <a:t>Python</a:t>
            </a:r>
            <a:r>
              <a:rPr b="1" i="0" lang="en-US" sz="4400" u="none" cap="none" strike="noStrike">
                <a:solidFill>
                  <a:schemeClr val="dk1"/>
                </a:solidFill>
                <a:latin typeface="Arial"/>
                <a:ea typeface="Arial"/>
                <a:cs typeface="Arial"/>
                <a:sym typeface="Arial"/>
              </a:rPr>
              <a:t>_9-1.</a:t>
            </a:r>
            <a:r>
              <a:rPr b="1" lang="en-US">
                <a:solidFill>
                  <a:schemeClr val="dk1"/>
                </a:solidFill>
                <a:latin typeface="Arial"/>
                <a:ea typeface="Arial"/>
                <a:cs typeface="Arial"/>
                <a:sym typeface="Arial"/>
              </a:rPr>
              <a:t>ipynb</a:t>
            </a:r>
            <a:endParaRPr b="1" i="0" sz="4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6380"/>
              <a:buFont typeface="Helvetica Neue"/>
              <a:buNone/>
            </a:pPr>
            <a:r>
              <a:t/>
            </a:r>
            <a:endParaRPr b="0" i="0" sz="4400" u="none" cap="none" strike="noStrik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3" name="Shape 443"/>
        <p:cNvGrpSpPr/>
        <p:nvPr/>
      </p:nvGrpSpPr>
      <p:grpSpPr>
        <a:xfrm>
          <a:off x="0" y="0"/>
          <a:ext cx="0" cy="0"/>
          <a:chOff x="0" y="0"/>
          <a:chExt cx="0" cy="0"/>
        </a:xfrm>
      </p:grpSpPr>
      <p:sp>
        <p:nvSpPr>
          <p:cNvPr id="444" name="Google Shape;444;p82"/>
          <p:cNvSpPr txBox="1"/>
          <p:nvPr>
            <p:ph type="title"/>
          </p:nvPr>
        </p:nvSpPr>
        <p:spPr>
          <a:xfrm>
            <a:off x="1254786" y="575931"/>
            <a:ext cx="15609000" cy="1515000"/>
          </a:xfrm>
          <a:prstGeom prst="rect">
            <a:avLst/>
          </a:prstGeom>
          <a:noFill/>
          <a:ln>
            <a:noFill/>
          </a:ln>
        </p:spPr>
        <p:txBody>
          <a:bodyPr anchorCtr="0" anchor="b" bIns="71425" lIns="71425" spcFirstLastPara="1" rIns="71425" wrap="square" tIns="71425">
            <a:noAutofit/>
          </a:bodyPr>
          <a:lstStyle/>
          <a:p>
            <a:pPr indent="0" lvl="0" marL="0" marR="0" rtl="0" algn="l">
              <a:lnSpc>
                <a:spcPct val="115000"/>
              </a:lnSpc>
              <a:spcBef>
                <a:spcPts val="0"/>
              </a:spcBef>
              <a:spcAft>
                <a:spcPts val="0"/>
              </a:spcAft>
              <a:buClr>
                <a:schemeClr val="dk1"/>
              </a:buClr>
              <a:buSzPts val="1100"/>
              <a:buFont typeface="Arial"/>
              <a:buNone/>
            </a:pPr>
            <a:r>
              <a:rPr b="1" lang="en-US" sz="7200">
                <a:solidFill>
                  <a:schemeClr val="dk1"/>
                </a:solidFill>
              </a:rPr>
              <a:t>8</a:t>
            </a:r>
            <a:r>
              <a:rPr b="1" i="0" lang="en-US" sz="7200" u="none" cap="none" strike="noStrike">
                <a:solidFill>
                  <a:schemeClr val="dk1"/>
                </a:solidFill>
                <a:latin typeface="Arial"/>
                <a:ea typeface="Arial"/>
                <a:cs typeface="Arial"/>
                <a:sym typeface="Arial"/>
              </a:rPr>
              <a:t>.2 資料不平衡問題</a:t>
            </a:r>
            <a:endParaRPr b="0" i="0" sz="7200" u="none" cap="none" strike="noStrike">
              <a:solidFill>
                <a:srgbClr val="1A1A1A"/>
              </a:solidFill>
              <a:latin typeface="Arial"/>
              <a:ea typeface="Arial"/>
              <a:cs typeface="Arial"/>
              <a:sym typeface="Arial"/>
            </a:endParaRPr>
          </a:p>
        </p:txBody>
      </p:sp>
      <p:pic>
        <p:nvPicPr>
          <p:cNvPr id="445" name="Google Shape;445;p82" title="hmwu_StatR-09.2_StatResampling-Unbalanced.mp4">
            <a:hlinkClick r:id="rId3"/>
          </p:cNvPr>
          <p:cNvPicPr preferRelativeResize="0"/>
          <p:nvPr/>
        </p:nvPicPr>
        <p:blipFill rotWithShape="1">
          <a:blip r:embed="rId4">
            <a:alphaModFix/>
          </a:blip>
          <a:srcRect b="0" l="0" r="0" t="0"/>
          <a:stretch/>
        </p:blipFill>
        <p:spPr>
          <a:xfrm>
            <a:off x="4580138" y="2090925"/>
            <a:ext cx="15223726" cy="114178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9" name="Shape 449"/>
        <p:cNvGrpSpPr/>
        <p:nvPr/>
      </p:nvGrpSpPr>
      <p:grpSpPr>
        <a:xfrm>
          <a:off x="0" y="0"/>
          <a:ext cx="0" cy="0"/>
          <a:chOff x="0" y="0"/>
          <a:chExt cx="0" cy="0"/>
        </a:xfrm>
      </p:grpSpPr>
      <p:sp>
        <p:nvSpPr>
          <p:cNvPr id="450" name="Google Shape;450;p83"/>
          <p:cNvSpPr txBox="1"/>
          <p:nvPr>
            <p:ph type="title"/>
          </p:nvPr>
        </p:nvSpPr>
        <p:spPr>
          <a:xfrm>
            <a:off x="1257300" y="571500"/>
            <a:ext cx="15609000" cy="1511400"/>
          </a:xfrm>
          <a:prstGeom prst="rect">
            <a:avLst/>
          </a:prstGeom>
          <a:noFill/>
          <a:ln>
            <a:noFill/>
          </a:ln>
        </p:spPr>
        <p:txBody>
          <a:bodyPr anchorCtr="0" anchor="ctr" bIns="71425" lIns="71425" spcFirstLastPara="1" rIns="71425" wrap="square" tIns="71425">
            <a:noAutofit/>
          </a:bodyPr>
          <a:lstStyle/>
          <a:p>
            <a:pPr indent="0" lvl="0" marL="0" marR="0" rtl="0" algn="l">
              <a:lnSpc>
                <a:spcPct val="100000"/>
              </a:lnSpc>
              <a:spcBef>
                <a:spcPts val="0"/>
              </a:spcBef>
              <a:spcAft>
                <a:spcPts val="0"/>
              </a:spcAft>
              <a:buClr>
                <a:srgbClr val="1A1A1A"/>
              </a:buClr>
              <a:buSzPts val="7000"/>
              <a:buFont typeface="Arial"/>
              <a:buNone/>
            </a:pPr>
            <a:r>
              <a:rPr b="1" lang="en-US" sz="7200">
                <a:solidFill>
                  <a:schemeClr val="dk1"/>
                </a:solidFill>
              </a:rPr>
              <a:t>8</a:t>
            </a:r>
            <a:r>
              <a:rPr b="1" i="0" lang="en-US" sz="7200" u="none" cap="none" strike="noStrike">
                <a:solidFill>
                  <a:schemeClr val="dk1"/>
                </a:solidFill>
                <a:latin typeface="Arial"/>
                <a:ea typeface="Arial"/>
                <a:cs typeface="Arial"/>
                <a:sym typeface="Arial"/>
              </a:rPr>
              <a:t>.2 Exercise</a:t>
            </a:r>
            <a:endParaRPr b="1" i="0" sz="7200" u="none" cap="none" strike="noStrike">
              <a:solidFill>
                <a:schemeClr val="dk1"/>
              </a:solidFill>
              <a:latin typeface="Arial"/>
              <a:ea typeface="Arial"/>
              <a:cs typeface="Arial"/>
              <a:sym typeface="Arial"/>
            </a:endParaRPr>
          </a:p>
        </p:txBody>
      </p:sp>
      <p:sp>
        <p:nvSpPr>
          <p:cNvPr id="451" name="Google Shape;451;p83"/>
          <p:cNvSpPr txBox="1"/>
          <p:nvPr>
            <p:ph idx="1" type="body"/>
          </p:nvPr>
        </p:nvSpPr>
        <p:spPr>
          <a:xfrm>
            <a:off x="1257300" y="2390500"/>
            <a:ext cx="21679500" cy="10093500"/>
          </a:xfrm>
          <a:prstGeom prst="rect">
            <a:avLst/>
          </a:prstGeom>
          <a:noFill/>
          <a:ln>
            <a:noFill/>
          </a:ln>
        </p:spPr>
        <p:txBody>
          <a:bodyPr anchorCtr="0" anchor="t" bIns="71425" lIns="71425" spcFirstLastPara="1" rIns="71425" wrap="square" tIns="71425">
            <a:noAutofit/>
          </a:bodyPr>
          <a:lstStyle/>
          <a:p>
            <a:pPr indent="-633730" lvl="0" marL="1371600" marR="0" rtl="0" algn="l">
              <a:lnSpc>
                <a:spcPct val="115000"/>
              </a:lnSpc>
              <a:spcBef>
                <a:spcPts val="0"/>
              </a:spcBef>
              <a:spcAft>
                <a:spcPts val="0"/>
              </a:spcAft>
              <a:buClr>
                <a:srgbClr val="000000"/>
              </a:buClr>
              <a:buSzPts val="6380"/>
              <a:buFont typeface="Arial"/>
              <a:buAutoNum type="arabicPeriod"/>
            </a:pPr>
            <a:r>
              <a:rPr b="1" i="0" lang="en-US" sz="4400" u="none" cap="none" strike="noStrike">
                <a:solidFill>
                  <a:schemeClr val="dk1"/>
                </a:solidFill>
                <a:latin typeface="Arial"/>
                <a:ea typeface="Arial"/>
                <a:cs typeface="Arial"/>
                <a:sym typeface="Arial"/>
              </a:rPr>
              <a:t>請完成資料不平衡處理的習題。</a:t>
            </a:r>
            <a:endParaRPr b="1" i="0" sz="4400" u="none" cap="none" strike="noStrike">
              <a:solidFill>
                <a:schemeClr val="dk1"/>
              </a:solidFill>
              <a:latin typeface="Arial"/>
              <a:ea typeface="Arial"/>
              <a:cs typeface="Arial"/>
              <a:sym typeface="Arial"/>
            </a:endParaRPr>
          </a:p>
          <a:p>
            <a:pPr indent="-633730" lvl="0" marL="1371600" marR="0" rtl="0" algn="l">
              <a:lnSpc>
                <a:spcPct val="115000"/>
              </a:lnSpc>
              <a:spcBef>
                <a:spcPts val="0"/>
              </a:spcBef>
              <a:spcAft>
                <a:spcPts val="0"/>
              </a:spcAft>
              <a:buClr>
                <a:schemeClr val="dk1"/>
              </a:buClr>
              <a:buSzPts val="6380"/>
              <a:buFont typeface="Arial"/>
              <a:buAutoNum type="arabicPeriod"/>
            </a:pPr>
            <a:r>
              <a:rPr b="1" i="0" lang="en-US" sz="4400" u="none" cap="none" strike="noStrike">
                <a:solidFill>
                  <a:schemeClr val="dk1"/>
                </a:solidFill>
                <a:latin typeface="Arial"/>
                <a:ea typeface="Arial"/>
                <a:cs typeface="Arial"/>
                <a:sym typeface="Arial"/>
              </a:rPr>
              <a:t>練習題程式碼：AI_hmw_Stat</a:t>
            </a:r>
            <a:r>
              <a:rPr b="1" lang="en-US">
                <a:solidFill>
                  <a:schemeClr val="dk1"/>
                </a:solidFill>
                <a:latin typeface="Arial"/>
                <a:ea typeface="Arial"/>
                <a:cs typeface="Arial"/>
                <a:sym typeface="Arial"/>
              </a:rPr>
              <a:t>Python</a:t>
            </a:r>
            <a:r>
              <a:rPr b="1" i="0" lang="en-US" sz="4400" u="none" cap="none" strike="noStrike">
                <a:solidFill>
                  <a:schemeClr val="dk1"/>
                </a:solidFill>
                <a:latin typeface="Arial"/>
                <a:ea typeface="Arial"/>
                <a:cs typeface="Arial"/>
                <a:sym typeface="Arial"/>
              </a:rPr>
              <a:t>_9-2.</a:t>
            </a:r>
            <a:r>
              <a:rPr b="1" lang="en-US">
                <a:solidFill>
                  <a:schemeClr val="dk1"/>
                </a:solidFill>
                <a:latin typeface="Arial"/>
                <a:ea typeface="Arial"/>
                <a:cs typeface="Arial"/>
                <a:sym typeface="Arial"/>
              </a:rPr>
              <a:t>ipynb</a:t>
            </a:r>
            <a:endParaRPr b="1" i="0" sz="4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6380"/>
              <a:buFont typeface="Helvetica Neue"/>
              <a:buNone/>
            </a:pPr>
            <a:r>
              <a:t/>
            </a:r>
            <a:endParaRPr b="0" i="0" sz="4400" u="none" cap="none" strike="noStrik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5" name="Shape 455"/>
        <p:cNvGrpSpPr/>
        <p:nvPr/>
      </p:nvGrpSpPr>
      <p:grpSpPr>
        <a:xfrm>
          <a:off x="0" y="0"/>
          <a:ext cx="0" cy="0"/>
          <a:chOff x="0" y="0"/>
          <a:chExt cx="0" cy="0"/>
        </a:xfrm>
      </p:grpSpPr>
      <p:sp>
        <p:nvSpPr>
          <p:cNvPr id="456" name="Google Shape;456;p84"/>
          <p:cNvSpPr txBox="1"/>
          <p:nvPr>
            <p:ph type="title"/>
          </p:nvPr>
        </p:nvSpPr>
        <p:spPr>
          <a:xfrm>
            <a:off x="2836900" y="7835210"/>
            <a:ext cx="14716199" cy="4643400"/>
          </a:xfrm>
          <a:prstGeom prst="rect">
            <a:avLst/>
          </a:prstGeom>
          <a:noFill/>
          <a:ln>
            <a:noFill/>
          </a:ln>
        </p:spPr>
        <p:txBody>
          <a:bodyPr anchorCtr="0" anchor="t" bIns="71425" lIns="71425" spcFirstLastPara="1" rIns="71425" wrap="square" tIns="71425">
            <a:noAutofit/>
          </a:bodyPr>
          <a:lstStyle/>
          <a:p>
            <a:pPr indent="0" lvl="0" marL="0" marR="0" rtl="0" algn="l">
              <a:lnSpc>
                <a:spcPct val="100000"/>
              </a:lnSpc>
              <a:spcBef>
                <a:spcPts val="0"/>
              </a:spcBef>
              <a:spcAft>
                <a:spcPts val="0"/>
              </a:spcAft>
              <a:buClr>
                <a:srgbClr val="56BADC"/>
              </a:buClr>
              <a:buSzPts val="11200"/>
              <a:buFont typeface="Arial"/>
              <a:buNone/>
            </a:pPr>
            <a:r>
              <a:t/>
            </a:r>
            <a:endParaRPr b="0" i="0" sz="11200" u="none" cap="none" strike="noStrike">
              <a:solidFill>
                <a:srgbClr val="56BADC"/>
              </a:solidFill>
              <a:latin typeface="Arial"/>
              <a:ea typeface="Arial"/>
              <a:cs typeface="Arial"/>
              <a:sym typeface="Arial"/>
            </a:endParaRPr>
          </a:p>
        </p:txBody>
      </p:sp>
      <p:sp>
        <p:nvSpPr>
          <p:cNvPr id="457" name="Google Shape;457;p84"/>
          <p:cNvSpPr txBox="1"/>
          <p:nvPr>
            <p:ph idx="1" type="body"/>
          </p:nvPr>
        </p:nvSpPr>
        <p:spPr>
          <a:xfrm>
            <a:off x="3223324" y="5819500"/>
            <a:ext cx="16880400" cy="1606200"/>
          </a:xfrm>
          <a:prstGeom prst="rect">
            <a:avLst/>
          </a:prstGeom>
          <a:noFill/>
          <a:ln>
            <a:noFill/>
          </a:ln>
        </p:spPr>
        <p:txBody>
          <a:bodyPr anchorCtr="0" anchor="b" bIns="71425" lIns="71425" spcFirstLastPara="1" rIns="71425" wrap="square" tIns="71425">
            <a:noAutofit/>
          </a:bodyPr>
          <a:lstStyle/>
          <a:p>
            <a:pPr indent="0" lvl="0" marL="0" marR="0" rtl="0" algn="l">
              <a:lnSpc>
                <a:spcPct val="80000"/>
              </a:lnSpc>
              <a:spcBef>
                <a:spcPts val="3200"/>
              </a:spcBef>
              <a:spcAft>
                <a:spcPts val="0"/>
              </a:spcAft>
              <a:buClr>
                <a:srgbClr val="A6AAA9"/>
              </a:buClr>
              <a:buSzPts val="6700"/>
              <a:buFont typeface="Arial"/>
              <a:buNone/>
            </a:pPr>
            <a:r>
              <a:rPr b="1" lang="en-US" sz="9600">
                <a:solidFill>
                  <a:srgbClr val="000000"/>
                </a:solidFill>
              </a:rPr>
              <a:t>9</a:t>
            </a:r>
            <a:r>
              <a:rPr b="1" i="0" lang="en-US" sz="9600" u="none" cap="none" strike="noStrike">
                <a:solidFill>
                  <a:srgbClr val="000000"/>
                </a:solidFill>
                <a:latin typeface="Arial"/>
                <a:ea typeface="Arial"/>
                <a:cs typeface="Arial"/>
                <a:sym typeface="Arial"/>
              </a:rPr>
              <a:t>.無母數統計 (</a:t>
            </a:r>
            <a:r>
              <a:rPr b="1" lang="en-US" sz="9600">
                <a:solidFill>
                  <a:srgbClr val="000000"/>
                </a:solidFill>
              </a:rPr>
              <a:t>Advanced</a:t>
            </a:r>
            <a:r>
              <a:rPr b="1" i="0" lang="en-US" sz="9600" u="none" cap="none" strike="noStrike">
                <a:solidFill>
                  <a:srgbClr val="000000"/>
                </a:solidFill>
                <a:latin typeface="Arial"/>
                <a:ea typeface="Arial"/>
                <a:cs typeface="Arial"/>
                <a:sym typeface="Arial"/>
              </a:rPr>
              <a:t>)</a:t>
            </a:r>
            <a:endParaRPr b="1" i="0" sz="9600" u="none" cap="none" strike="noStrik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1" name="Shape 461"/>
        <p:cNvGrpSpPr/>
        <p:nvPr/>
      </p:nvGrpSpPr>
      <p:grpSpPr>
        <a:xfrm>
          <a:off x="0" y="0"/>
          <a:ext cx="0" cy="0"/>
          <a:chOff x="0" y="0"/>
          <a:chExt cx="0" cy="0"/>
        </a:xfrm>
      </p:grpSpPr>
      <p:sp>
        <p:nvSpPr>
          <p:cNvPr id="462" name="Google Shape;462;p85"/>
          <p:cNvSpPr txBox="1"/>
          <p:nvPr>
            <p:ph type="title"/>
          </p:nvPr>
        </p:nvSpPr>
        <p:spPr>
          <a:xfrm>
            <a:off x="1254786" y="575931"/>
            <a:ext cx="15609000" cy="1515000"/>
          </a:xfrm>
          <a:prstGeom prst="rect">
            <a:avLst/>
          </a:prstGeom>
          <a:noFill/>
          <a:ln>
            <a:noFill/>
          </a:ln>
        </p:spPr>
        <p:txBody>
          <a:bodyPr anchorCtr="0" anchor="b" bIns="71425" lIns="71425" spcFirstLastPara="1" rIns="71425" wrap="square" tIns="71425">
            <a:noAutofit/>
          </a:bodyPr>
          <a:lstStyle/>
          <a:p>
            <a:pPr indent="0" lvl="0" marL="0" marR="0" rtl="0" algn="l">
              <a:lnSpc>
                <a:spcPct val="115000"/>
              </a:lnSpc>
              <a:spcBef>
                <a:spcPts val="0"/>
              </a:spcBef>
              <a:spcAft>
                <a:spcPts val="0"/>
              </a:spcAft>
              <a:buClr>
                <a:schemeClr val="dk1"/>
              </a:buClr>
              <a:buSzPts val="1100"/>
              <a:buFont typeface="Arial"/>
              <a:buNone/>
            </a:pPr>
            <a:r>
              <a:rPr b="1" lang="en-US" sz="7200">
                <a:solidFill>
                  <a:schemeClr val="dk1"/>
                </a:solidFill>
              </a:rPr>
              <a:t>9</a:t>
            </a:r>
            <a:r>
              <a:rPr b="1" i="0" lang="en-US" sz="7200" u="none" cap="none" strike="noStrike">
                <a:solidFill>
                  <a:schemeClr val="dk1"/>
                </a:solidFill>
                <a:latin typeface="Arial"/>
                <a:ea typeface="Arial"/>
                <a:cs typeface="Arial"/>
                <a:sym typeface="Arial"/>
              </a:rPr>
              <a:t>.1 無母數檢定、事後比較檢定</a:t>
            </a:r>
            <a:endParaRPr b="0" i="0" sz="7200" u="none" cap="none" strike="noStrike">
              <a:solidFill>
                <a:srgbClr val="1A1A1A"/>
              </a:solidFill>
              <a:latin typeface="Arial"/>
              <a:ea typeface="Arial"/>
              <a:cs typeface="Arial"/>
              <a:sym typeface="Arial"/>
            </a:endParaRPr>
          </a:p>
        </p:txBody>
      </p:sp>
      <p:pic>
        <p:nvPicPr>
          <p:cNvPr id="463" name="Google Shape;463;p85" title="hmwu_StatR-05.1_NonparametricTest.mp4">
            <a:hlinkClick r:id="rId3"/>
          </p:cNvPr>
          <p:cNvPicPr preferRelativeResize="0"/>
          <p:nvPr/>
        </p:nvPicPr>
        <p:blipFill rotWithShape="1">
          <a:blip r:embed="rId4">
            <a:alphaModFix/>
          </a:blip>
          <a:srcRect b="0" l="0" r="0" t="0"/>
          <a:stretch/>
        </p:blipFill>
        <p:spPr>
          <a:xfrm>
            <a:off x="4610100" y="2090925"/>
            <a:ext cx="15163800" cy="113728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7" name="Shape 467"/>
        <p:cNvGrpSpPr/>
        <p:nvPr/>
      </p:nvGrpSpPr>
      <p:grpSpPr>
        <a:xfrm>
          <a:off x="0" y="0"/>
          <a:ext cx="0" cy="0"/>
          <a:chOff x="0" y="0"/>
          <a:chExt cx="0" cy="0"/>
        </a:xfrm>
      </p:grpSpPr>
      <p:sp>
        <p:nvSpPr>
          <p:cNvPr id="468" name="Google Shape;468;p86"/>
          <p:cNvSpPr txBox="1"/>
          <p:nvPr>
            <p:ph type="title"/>
          </p:nvPr>
        </p:nvSpPr>
        <p:spPr>
          <a:xfrm>
            <a:off x="1257300" y="571500"/>
            <a:ext cx="15609000" cy="1511400"/>
          </a:xfrm>
          <a:prstGeom prst="rect">
            <a:avLst/>
          </a:prstGeom>
          <a:noFill/>
          <a:ln>
            <a:noFill/>
          </a:ln>
        </p:spPr>
        <p:txBody>
          <a:bodyPr anchorCtr="0" anchor="ctr" bIns="71425" lIns="71425" spcFirstLastPara="1" rIns="71425" wrap="square" tIns="71425">
            <a:noAutofit/>
          </a:bodyPr>
          <a:lstStyle/>
          <a:p>
            <a:pPr indent="0" lvl="0" marL="0" marR="0" rtl="0" algn="l">
              <a:lnSpc>
                <a:spcPct val="100000"/>
              </a:lnSpc>
              <a:spcBef>
                <a:spcPts val="0"/>
              </a:spcBef>
              <a:spcAft>
                <a:spcPts val="0"/>
              </a:spcAft>
              <a:buClr>
                <a:srgbClr val="1A1A1A"/>
              </a:buClr>
              <a:buSzPts val="7000"/>
              <a:buFont typeface="Arial"/>
              <a:buNone/>
            </a:pPr>
            <a:r>
              <a:rPr b="1" lang="en-US" sz="7200">
                <a:solidFill>
                  <a:schemeClr val="dk1"/>
                </a:solidFill>
              </a:rPr>
              <a:t>9</a:t>
            </a:r>
            <a:r>
              <a:rPr b="1" i="0" lang="en-US" sz="7200" u="none" cap="none" strike="noStrike">
                <a:solidFill>
                  <a:schemeClr val="dk1"/>
                </a:solidFill>
                <a:latin typeface="Arial"/>
                <a:ea typeface="Arial"/>
                <a:cs typeface="Arial"/>
                <a:sym typeface="Arial"/>
              </a:rPr>
              <a:t>.1 Exercise</a:t>
            </a:r>
            <a:endParaRPr b="1" i="0" sz="7200" u="none" cap="none" strike="noStrike">
              <a:solidFill>
                <a:schemeClr val="dk1"/>
              </a:solidFill>
              <a:latin typeface="Arial"/>
              <a:ea typeface="Arial"/>
              <a:cs typeface="Arial"/>
              <a:sym typeface="Arial"/>
            </a:endParaRPr>
          </a:p>
        </p:txBody>
      </p:sp>
      <p:sp>
        <p:nvSpPr>
          <p:cNvPr id="469" name="Google Shape;469;p86"/>
          <p:cNvSpPr txBox="1"/>
          <p:nvPr>
            <p:ph idx="1" type="body"/>
          </p:nvPr>
        </p:nvSpPr>
        <p:spPr>
          <a:xfrm>
            <a:off x="1257300" y="2390500"/>
            <a:ext cx="21679500" cy="10093500"/>
          </a:xfrm>
          <a:prstGeom prst="rect">
            <a:avLst/>
          </a:prstGeom>
          <a:noFill/>
          <a:ln>
            <a:noFill/>
          </a:ln>
        </p:spPr>
        <p:txBody>
          <a:bodyPr anchorCtr="0" anchor="t" bIns="71425" lIns="71425" spcFirstLastPara="1" rIns="71425" wrap="square" tIns="71425">
            <a:noAutofit/>
          </a:bodyPr>
          <a:lstStyle/>
          <a:p>
            <a:pPr indent="-633730" lvl="0" marL="1371600" marR="0" rtl="0" algn="l">
              <a:lnSpc>
                <a:spcPct val="115000"/>
              </a:lnSpc>
              <a:spcBef>
                <a:spcPts val="0"/>
              </a:spcBef>
              <a:spcAft>
                <a:spcPts val="0"/>
              </a:spcAft>
              <a:buClr>
                <a:srgbClr val="000000"/>
              </a:buClr>
              <a:buSzPts val="6380"/>
              <a:buFont typeface="Arial"/>
              <a:buAutoNum type="arabicPeriod"/>
            </a:pPr>
            <a:r>
              <a:rPr b="1" i="0" lang="en-US" sz="4400" u="none" cap="none" strike="noStrike">
                <a:solidFill>
                  <a:schemeClr val="dk1"/>
                </a:solidFill>
                <a:latin typeface="Arial"/>
                <a:ea typeface="Arial"/>
                <a:cs typeface="Arial"/>
                <a:sym typeface="Arial"/>
              </a:rPr>
              <a:t>請完成無母數檢定的習題</a:t>
            </a:r>
            <a:endParaRPr b="1" i="0" sz="4400" u="none" cap="none" strike="noStrike">
              <a:solidFill>
                <a:schemeClr val="dk1"/>
              </a:solidFill>
              <a:latin typeface="Arial"/>
              <a:ea typeface="Arial"/>
              <a:cs typeface="Arial"/>
              <a:sym typeface="Arial"/>
            </a:endParaRPr>
          </a:p>
          <a:p>
            <a:pPr indent="-633730" lvl="0" marL="1371600" marR="0" rtl="0" algn="l">
              <a:lnSpc>
                <a:spcPct val="115000"/>
              </a:lnSpc>
              <a:spcBef>
                <a:spcPts val="0"/>
              </a:spcBef>
              <a:spcAft>
                <a:spcPts val="0"/>
              </a:spcAft>
              <a:buClr>
                <a:schemeClr val="dk1"/>
              </a:buClr>
              <a:buSzPts val="6380"/>
              <a:buFont typeface="Arial"/>
              <a:buAutoNum type="arabicPeriod"/>
            </a:pPr>
            <a:r>
              <a:rPr b="1" i="0" lang="en-US" sz="4400" u="none" cap="none" strike="noStrike">
                <a:solidFill>
                  <a:schemeClr val="dk1"/>
                </a:solidFill>
                <a:latin typeface="Arial"/>
                <a:ea typeface="Arial"/>
                <a:cs typeface="Arial"/>
                <a:sym typeface="Arial"/>
              </a:rPr>
              <a:t>請完成事後比較檢定的習題</a:t>
            </a:r>
            <a:endParaRPr b="1" i="0" sz="4400" u="none" cap="none" strike="noStrike">
              <a:solidFill>
                <a:schemeClr val="dk1"/>
              </a:solidFill>
              <a:latin typeface="Arial"/>
              <a:ea typeface="Arial"/>
              <a:cs typeface="Arial"/>
              <a:sym typeface="Arial"/>
            </a:endParaRPr>
          </a:p>
          <a:p>
            <a:pPr indent="-633730" lvl="0" marL="1371600" marR="0" rtl="0" algn="l">
              <a:lnSpc>
                <a:spcPct val="115000"/>
              </a:lnSpc>
              <a:spcBef>
                <a:spcPts val="0"/>
              </a:spcBef>
              <a:spcAft>
                <a:spcPts val="0"/>
              </a:spcAft>
              <a:buClr>
                <a:schemeClr val="dk1"/>
              </a:buClr>
              <a:buSzPts val="6380"/>
              <a:buFont typeface="Arial"/>
              <a:buAutoNum type="arabicPeriod"/>
            </a:pPr>
            <a:r>
              <a:rPr b="1" i="0" lang="en-US" sz="4400" u="none" cap="none" strike="noStrike">
                <a:solidFill>
                  <a:schemeClr val="dk1"/>
                </a:solidFill>
                <a:latin typeface="Arial"/>
                <a:ea typeface="Arial"/>
                <a:cs typeface="Arial"/>
                <a:sym typeface="Arial"/>
              </a:rPr>
              <a:t>練習題程式碼：AI_hmw_Stat</a:t>
            </a:r>
            <a:r>
              <a:rPr b="1" lang="en-US">
                <a:solidFill>
                  <a:schemeClr val="dk1"/>
                </a:solidFill>
                <a:latin typeface="Arial"/>
                <a:ea typeface="Arial"/>
                <a:cs typeface="Arial"/>
                <a:sym typeface="Arial"/>
              </a:rPr>
              <a:t>Python</a:t>
            </a:r>
            <a:r>
              <a:rPr b="1" i="0" lang="en-US" sz="4400" u="none" cap="none" strike="noStrike">
                <a:solidFill>
                  <a:schemeClr val="dk1"/>
                </a:solidFill>
                <a:latin typeface="Arial"/>
                <a:ea typeface="Arial"/>
                <a:cs typeface="Arial"/>
                <a:sym typeface="Arial"/>
              </a:rPr>
              <a:t>_5-1.</a:t>
            </a:r>
            <a:r>
              <a:rPr b="1" lang="en-US">
                <a:solidFill>
                  <a:schemeClr val="dk1"/>
                </a:solidFill>
                <a:latin typeface="Arial"/>
                <a:ea typeface="Arial"/>
                <a:cs typeface="Arial"/>
                <a:sym typeface="Arial"/>
              </a:rPr>
              <a:t>ipynb</a:t>
            </a:r>
            <a:endParaRPr b="1" i="0" sz="44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6380"/>
              <a:buFont typeface="Helvetica Neue"/>
              <a:buNone/>
            </a:pPr>
            <a:r>
              <a:t/>
            </a:r>
            <a:endParaRPr b="1" i="0" sz="4400" u="none" cap="none" strike="noStrike">
              <a:solidFill>
                <a:schemeClr val="dk1"/>
              </a:solidFill>
              <a:latin typeface="PMingLiU"/>
              <a:ea typeface="PMingLiU"/>
              <a:cs typeface="PMingLiU"/>
              <a:sym typeface="PMingLiU"/>
            </a:endParaRPr>
          </a:p>
          <a:p>
            <a:pPr indent="0" lvl="0" marL="0" marR="0" rtl="0" algn="l">
              <a:lnSpc>
                <a:spcPct val="100000"/>
              </a:lnSpc>
              <a:spcBef>
                <a:spcPts val="0"/>
              </a:spcBef>
              <a:spcAft>
                <a:spcPts val="0"/>
              </a:spcAft>
              <a:buClr>
                <a:srgbClr val="000000"/>
              </a:buClr>
              <a:buSzPts val="6380"/>
              <a:buFont typeface="Helvetica Neue"/>
              <a:buNone/>
            </a:pPr>
            <a:r>
              <a:t/>
            </a:r>
            <a:endParaRPr b="0" i="0" sz="4400" u="none" cap="none" strike="noStrike">
              <a:solidFill>
                <a:srgbClr val="000000"/>
              </a:solidFill>
              <a:latin typeface="Helvetica Neue"/>
              <a:ea typeface="Helvetica Neue"/>
              <a:cs typeface="Helvetica Neue"/>
              <a:sym typeface="Helvetica Neue"/>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3" name="Shape 473"/>
        <p:cNvGrpSpPr/>
        <p:nvPr/>
      </p:nvGrpSpPr>
      <p:grpSpPr>
        <a:xfrm>
          <a:off x="0" y="0"/>
          <a:ext cx="0" cy="0"/>
          <a:chOff x="0" y="0"/>
          <a:chExt cx="0" cy="0"/>
        </a:xfrm>
      </p:grpSpPr>
      <p:sp>
        <p:nvSpPr>
          <p:cNvPr id="474" name="Google Shape;474;p87"/>
          <p:cNvSpPr txBox="1"/>
          <p:nvPr>
            <p:ph type="title"/>
          </p:nvPr>
        </p:nvSpPr>
        <p:spPr>
          <a:xfrm>
            <a:off x="2836900" y="7835210"/>
            <a:ext cx="14716199" cy="4643400"/>
          </a:xfrm>
          <a:prstGeom prst="rect">
            <a:avLst/>
          </a:prstGeom>
          <a:noFill/>
          <a:ln>
            <a:noFill/>
          </a:ln>
        </p:spPr>
        <p:txBody>
          <a:bodyPr anchorCtr="0" anchor="t" bIns="71425" lIns="71425" spcFirstLastPara="1" rIns="71425" wrap="square" tIns="71425">
            <a:noAutofit/>
          </a:bodyPr>
          <a:lstStyle/>
          <a:p>
            <a:pPr indent="0" lvl="0" marL="0" marR="0" rtl="0" algn="l">
              <a:lnSpc>
                <a:spcPct val="100000"/>
              </a:lnSpc>
              <a:spcBef>
                <a:spcPts val="0"/>
              </a:spcBef>
              <a:spcAft>
                <a:spcPts val="0"/>
              </a:spcAft>
              <a:buClr>
                <a:srgbClr val="56BADC"/>
              </a:buClr>
              <a:buSzPts val="11200"/>
              <a:buFont typeface="Arial"/>
              <a:buNone/>
            </a:pPr>
            <a:r>
              <a:t/>
            </a:r>
            <a:endParaRPr b="0" i="0" sz="11200" u="none" cap="none" strike="noStrike">
              <a:solidFill>
                <a:srgbClr val="56BADC"/>
              </a:solidFill>
              <a:latin typeface="Arial"/>
              <a:ea typeface="Arial"/>
              <a:cs typeface="Arial"/>
              <a:sym typeface="Arial"/>
            </a:endParaRPr>
          </a:p>
        </p:txBody>
      </p:sp>
      <p:sp>
        <p:nvSpPr>
          <p:cNvPr id="475" name="Google Shape;475;p87"/>
          <p:cNvSpPr txBox="1"/>
          <p:nvPr>
            <p:ph idx="1" type="body"/>
          </p:nvPr>
        </p:nvSpPr>
        <p:spPr>
          <a:xfrm>
            <a:off x="3223324" y="5819500"/>
            <a:ext cx="16880400" cy="1606200"/>
          </a:xfrm>
          <a:prstGeom prst="rect">
            <a:avLst/>
          </a:prstGeom>
          <a:noFill/>
          <a:ln>
            <a:noFill/>
          </a:ln>
        </p:spPr>
        <p:txBody>
          <a:bodyPr anchorCtr="0" anchor="b" bIns="71425" lIns="71425" spcFirstLastPara="1" rIns="71425" wrap="square" tIns="71425">
            <a:noAutofit/>
          </a:bodyPr>
          <a:lstStyle/>
          <a:p>
            <a:pPr indent="0" lvl="0" marL="0" marR="0" rtl="0" algn="l">
              <a:lnSpc>
                <a:spcPct val="80000"/>
              </a:lnSpc>
              <a:spcBef>
                <a:spcPts val="3200"/>
              </a:spcBef>
              <a:spcAft>
                <a:spcPts val="0"/>
              </a:spcAft>
              <a:buClr>
                <a:srgbClr val="A6AAA9"/>
              </a:buClr>
              <a:buSzPts val="6700"/>
              <a:buFont typeface="Arial"/>
              <a:buNone/>
            </a:pPr>
            <a:r>
              <a:rPr b="1" lang="en-US" sz="9600">
                <a:solidFill>
                  <a:srgbClr val="000000"/>
                </a:solidFill>
              </a:rPr>
              <a:t>10</a:t>
            </a:r>
            <a:r>
              <a:rPr b="1" i="0" lang="en-US" sz="9600" u="none" cap="none" strike="noStrike">
                <a:solidFill>
                  <a:srgbClr val="000000"/>
                </a:solidFill>
                <a:latin typeface="Arial"/>
                <a:ea typeface="Arial"/>
                <a:cs typeface="Arial"/>
                <a:sym typeface="Arial"/>
              </a:rPr>
              <a:t>.平滑技巧 </a:t>
            </a:r>
            <a:r>
              <a:rPr b="1" lang="en-US" sz="9600">
                <a:solidFill>
                  <a:schemeClr val="dk1"/>
                </a:solidFill>
              </a:rPr>
              <a:t>(Advanced)</a:t>
            </a:r>
            <a:endParaRPr b="1" i="0" sz="9600" u="none" cap="none" strike="noStrike">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9" name="Shape 479"/>
        <p:cNvGrpSpPr/>
        <p:nvPr/>
      </p:nvGrpSpPr>
      <p:grpSpPr>
        <a:xfrm>
          <a:off x="0" y="0"/>
          <a:ext cx="0" cy="0"/>
          <a:chOff x="0" y="0"/>
          <a:chExt cx="0" cy="0"/>
        </a:xfrm>
      </p:grpSpPr>
      <p:sp>
        <p:nvSpPr>
          <p:cNvPr id="480" name="Google Shape;480;p88"/>
          <p:cNvSpPr txBox="1"/>
          <p:nvPr>
            <p:ph type="title"/>
          </p:nvPr>
        </p:nvSpPr>
        <p:spPr>
          <a:xfrm>
            <a:off x="1254775" y="575925"/>
            <a:ext cx="22926300" cy="1515000"/>
          </a:xfrm>
          <a:prstGeom prst="rect">
            <a:avLst/>
          </a:prstGeom>
          <a:noFill/>
          <a:ln>
            <a:noFill/>
          </a:ln>
        </p:spPr>
        <p:txBody>
          <a:bodyPr anchorCtr="0" anchor="b" bIns="71425" lIns="71425" spcFirstLastPara="1" rIns="71425" wrap="square" tIns="71425">
            <a:noAutofit/>
          </a:bodyPr>
          <a:lstStyle/>
          <a:p>
            <a:pPr indent="0" lvl="0" marL="0" marR="0" rtl="0" algn="l">
              <a:lnSpc>
                <a:spcPct val="115000"/>
              </a:lnSpc>
              <a:spcBef>
                <a:spcPts val="0"/>
              </a:spcBef>
              <a:spcAft>
                <a:spcPts val="0"/>
              </a:spcAft>
              <a:buClr>
                <a:schemeClr val="dk1"/>
              </a:buClr>
              <a:buSzPts val="1100"/>
              <a:buFont typeface="Arial"/>
              <a:buNone/>
            </a:pPr>
            <a:r>
              <a:rPr b="1" lang="en-US" sz="7200">
                <a:solidFill>
                  <a:schemeClr val="dk1"/>
                </a:solidFill>
              </a:rPr>
              <a:t>10</a:t>
            </a:r>
            <a:r>
              <a:rPr b="1" i="0" lang="en-US" sz="7200" u="none" cap="none" strike="noStrike">
                <a:solidFill>
                  <a:schemeClr val="dk1"/>
                </a:solidFill>
                <a:latin typeface="Arial"/>
                <a:ea typeface="Arial"/>
                <a:cs typeface="Arial"/>
                <a:sym typeface="Arial"/>
              </a:rPr>
              <a:t>.1 移動平均、曲線配適、核密度估計、三次樣條插值</a:t>
            </a:r>
            <a:endParaRPr b="0" i="0" sz="7200" u="none" cap="none" strike="noStrike">
              <a:solidFill>
                <a:srgbClr val="1A1A1A"/>
              </a:solidFill>
              <a:latin typeface="Arial"/>
              <a:ea typeface="Arial"/>
              <a:cs typeface="Arial"/>
              <a:sym typeface="Arial"/>
            </a:endParaRPr>
          </a:p>
        </p:txBody>
      </p:sp>
      <p:pic>
        <p:nvPicPr>
          <p:cNvPr id="481" name="Google Shape;481;p88" title="hmwu_StatR-06_Smoothing.mp4">
            <a:hlinkClick r:id="rId3"/>
          </p:cNvPr>
          <p:cNvPicPr preferRelativeResize="0"/>
          <p:nvPr/>
        </p:nvPicPr>
        <p:blipFill rotWithShape="1">
          <a:blip r:embed="rId4">
            <a:alphaModFix/>
          </a:blip>
          <a:srcRect b="0" l="0" r="0" t="0"/>
          <a:stretch/>
        </p:blipFill>
        <p:spPr>
          <a:xfrm>
            <a:off x="4596063" y="2090925"/>
            <a:ext cx="15191875" cy="113939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5" name="Shape 485"/>
        <p:cNvGrpSpPr/>
        <p:nvPr/>
      </p:nvGrpSpPr>
      <p:grpSpPr>
        <a:xfrm>
          <a:off x="0" y="0"/>
          <a:ext cx="0" cy="0"/>
          <a:chOff x="0" y="0"/>
          <a:chExt cx="0" cy="0"/>
        </a:xfrm>
      </p:grpSpPr>
      <p:sp>
        <p:nvSpPr>
          <p:cNvPr id="486" name="Google Shape;486;p89"/>
          <p:cNvSpPr txBox="1"/>
          <p:nvPr>
            <p:ph type="title"/>
          </p:nvPr>
        </p:nvSpPr>
        <p:spPr>
          <a:xfrm>
            <a:off x="1257300" y="571500"/>
            <a:ext cx="15609000" cy="1511400"/>
          </a:xfrm>
          <a:prstGeom prst="rect">
            <a:avLst/>
          </a:prstGeom>
          <a:noFill/>
          <a:ln>
            <a:noFill/>
          </a:ln>
        </p:spPr>
        <p:txBody>
          <a:bodyPr anchorCtr="0" anchor="ctr" bIns="71425" lIns="71425" spcFirstLastPara="1" rIns="71425" wrap="square" tIns="71425">
            <a:noAutofit/>
          </a:bodyPr>
          <a:lstStyle/>
          <a:p>
            <a:pPr indent="0" lvl="0" marL="0" marR="0" rtl="0" algn="l">
              <a:lnSpc>
                <a:spcPct val="100000"/>
              </a:lnSpc>
              <a:spcBef>
                <a:spcPts val="0"/>
              </a:spcBef>
              <a:spcAft>
                <a:spcPts val="0"/>
              </a:spcAft>
              <a:buClr>
                <a:srgbClr val="1A1A1A"/>
              </a:buClr>
              <a:buSzPts val="7000"/>
              <a:buFont typeface="Arial"/>
              <a:buNone/>
            </a:pPr>
            <a:r>
              <a:rPr b="1" lang="en-US" sz="7200">
                <a:solidFill>
                  <a:schemeClr val="dk1"/>
                </a:solidFill>
              </a:rPr>
              <a:t>10</a:t>
            </a:r>
            <a:r>
              <a:rPr b="1" i="0" lang="en-US" sz="7200" u="none" cap="none" strike="noStrike">
                <a:solidFill>
                  <a:schemeClr val="dk1"/>
                </a:solidFill>
                <a:latin typeface="Arial"/>
                <a:ea typeface="Arial"/>
                <a:cs typeface="Arial"/>
                <a:sym typeface="Arial"/>
              </a:rPr>
              <a:t>.1 Exercise</a:t>
            </a:r>
            <a:endParaRPr b="1" i="0" sz="7200" u="none" cap="none" strike="noStrike">
              <a:solidFill>
                <a:schemeClr val="dk1"/>
              </a:solidFill>
              <a:latin typeface="Arial"/>
              <a:ea typeface="Arial"/>
              <a:cs typeface="Arial"/>
              <a:sym typeface="Arial"/>
            </a:endParaRPr>
          </a:p>
        </p:txBody>
      </p:sp>
      <p:sp>
        <p:nvSpPr>
          <p:cNvPr id="487" name="Google Shape;487;p89"/>
          <p:cNvSpPr txBox="1"/>
          <p:nvPr>
            <p:ph idx="1" type="body"/>
          </p:nvPr>
        </p:nvSpPr>
        <p:spPr>
          <a:xfrm>
            <a:off x="1257300" y="2390500"/>
            <a:ext cx="21679500" cy="10093500"/>
          </a:xfrm>
          <a:prstGeom prst="rect">
            <a:avLst/>
          </a:prstGeom>
          <a:noFill/>
          <a:ln>
            <a:noFill/>
          </a:ln>
        </p:spPr>
        <p:txBody>
          <a:bodyPr anchorCtr="0" anchor="t" bIns="71425" lIns="71425" spcFirstLastPara="1" rIns="71425" wrap="square" tIns="71425">
            <a:noAutofit/>
          </a:bodyPr>
          <a:lstStyle/>
          <a:p>
            <a:pPr indent="-633730" lvl="0" marL="1371600" marR="0" rtl="0" algn="l">
              <a:lnSpc>
                <a:spcPct val="115000"/>
              </a:lnSpc>
              <a:spcBef>
                <a:spcPts val="0"/>
              </a:spcBef>
              <a:spcAft>
                <a:spcPts val="0"/>
              </a:spcAft>
              <a:buClr>
                <a:srgbClr val="000000"/>
              </a:buClr>
              <a:buSzPts val="6380"/>
              <a:buFont typeface="Arial"/>
              <a:buAutoNum type="arabicPeriod"/>
            </a:pPr>
            <a:r>
              <a:rPr b="1" i="0" lang="en-US" sz="4400" u="none" cap="none" strike="noStrike">
                <a:solidFill>
                  <a:schemeClr val="dk1"/>
                </a:solidFill>
                <a:latin typeface="Arial"/>
                <a:ea typeface="Arial"/>
                <a:cs typeface="Arial"/>
                <a:sym typeface="Arial"/>
              </a:rPr>
              <a:t>請做移動平均處理練習，並畫在圖上呈現。</a:t>
            </a:r>
            <a:endParaRPr b="1" i="0" sz="4400" u="none" cap="none" strike="noStrike">
              <a:solidFill>
                <a:schemeClr val="dk1"/>
              </a:solidFill>
              <a:latin typeface="Arial"/>
              <a:ea typeface="Arial"/>
              <a:cs typeface="Arial"/>
              <a:sym typeface="Arial"/>
            </a:endParaRPr>
          </a:p>
          <a:p>
            <a:pPr indent="-633730" lvl="0" marL="1371600" marR="0" rtl="0" algn="l">
              <a:lnSpc>
                <a:spcPct val="115000"/>
              </a:lnSpc>
              <a:spcBef>
                <a:spcPts val="0"/>
              </a:spcBef>
              <a:spcAft>
                <a:spcPts val="0"/>
              </a:spcAft>
              <a:buClr>
                <a:schemeClr val="dk1"/>
              </a:buClr>
              <a:buSzPts val="6380"/>
              <a:buFont typeface="Arial"/>
              <a:buAutoNum type="arabicPeriod"/>
            </a:pPr>
            <a:r>
              <a:rPr b="1" i="0" lang="en-US" sz="4400" u="none" cap="none" strike="noStrike">
                <a:solidFill>
                  <a:schemeClr val="dk1"/>
                </a:solidFill>
                <a:latin typeface="Arial"/>
                <a:ea typeface="Arial"/>
                <a:cs typeface="Arial"/>
                <a:sym typeface="Arial"/>
              </a:rPr>
              <a:t>請做曲線配適練習，並套用函式lowess。</a:t>
            </a:r>
            <a:endParaRPr b="1" i="0" sz="4400" u="none" cap="none" strike="noStrike">
              <a:solidFill>
                <a:schemeClr val="dk1"/>
              </a:solidFill>
              <a:latin typeface="Arial"/>
              <a:ea typeface="Arial"/>
              <a:cs typeface="Arial"/>
              <a:sym typeface="Arial"/>
            </a:endParaRPr>
          </a:p>
          <a:p>
            <a:pPr indent="-633730" lvl="0" marL="1371600" marR="0" rtl="0" algn="l">
              <a:lnSpc>
                <a:spcPct val="115000"/>
              </a:lnSpc>
              <a:spcBef>
                <a:spcPts val="0"/>
              </a:spcBef>
              <a:spcAft>
                <a:spcPts val="0"/>
              </a:spcAft>
              <a:buClr>
                <a:schemeClr val="dk1"/>
              </a:buClr>
              <a:buSzPts val="6380"/>
              <a:buFont typeface="Arial"/>
              <a:buAutoNum type="arabicPeriod"/>
            </a:pPr>
            <a:r>
              <a:rPr b="1" i="0" lang="en-US" sz="4400" u="none" cap="none" strike="noStrike">
                <a:solidFill>
                  <a:schemeClr val="dk1"/>
                </a:solidFill>
                <a:latin typeface="Arial"/>
                <a:ea typeface="Arial"/>
                <a:cs typeface="Arial"/>
                <a:sym typeface="Arial"/>
              </a:rPr>
              <a:t>了解核密度估計的應用，並套用函式density，比較一下差異。</a:t>
            </a:r>
            <a:endParaRPr b="1" i="0" sz="4400" u="none" cap="none" strike="noStrike">
              <a:solidFill>
                <a:schemeClr val="dk1"/>
              </a:solidFill>
              <a:latin typeface="Arial"/>
              <a:ea typeface="Arial"/>
              <a:cs typeface="Arial"/>
              <a:sym typeface="Arial"/>
            </a:endParaRPr>
          </a:p>
          <a:p>
            <a:pPr indent="-633730" lvl="0" marL="1371600" marR="0" rtl="0" algn="l">
              <a:lnSpc>
                <a:spcPct val="115000"/>
              </a:lnSpc>
              <a:spcBef>
                <a:spcPts val="0"/>
              </a:spcBef>
              <a:spcAft>
                <a:spcPts val="0"/>
              </a:spcAft>
              <a:buClr>
                <a:schemeClr val="dk1"/>
              </a:buClr>
              <a:buSzPts val="6380"/>
              <a:buFont typeface="Arial"/>
              <a:buAutoNum type="arabicPeriod"/>
            </a:pPr>
            <a:r>
              <a:rPr b="1" i="0" lang="en-US" sz="4400" u="none" cap="none" strike="noStrike">
                <a:solidFill>
                  <a:schemeClr val="dk1"/>
                </a:solidFill>
                <a:latin typeface="Arial"/>
                <a:ea typeface="Arial"/>
                <a:cs typeface="Arial"/>
                <a:sym typeface="Arial"/>
              </a:rPr>
              <a:t>請做三次樣條插值的練習，並套用函式smooth.spline。</a:t>
            </a:r>
            <a:endParaRPr b="1" i="0" sz="4400" u="none" cap="none" strike="noStrike">
              <a:solidFill>
                <a:schemeClr val="dk1"/>
              </a:solidFill>
              <a:latin typeface="Arial"/>
              <a:ea typeface="Arial"/>
              <a:cs typeface="Arial"/>
              <a:sym typeface="Arial"/>
            </a:endParaRPr>
          </a:p>
          <a:p>
            <a:pPr indent="-633730" lvl="0" marL="1371600" marR="0" rtl="0" algn="l">
              <a:lnSpc>
                <a:spcPct val="115000"/>
              </a:lnSpc>
              <a:spcBef>
                <a:spcPts val="0"/>
              </a:spcBef>
              <a:spcAft>
                <a:spcPts val="0"/>
              </a:spcAft>
              <a:buClr>
                <a:srgbClr val="000000"/>
              </a:buClr>
              <a:buSzPts val="6380"/>
              <a:buFont typeface="Arial"/>
              <a:buAutoNum type="arabicPeriod"/>
            </a:pPr>
            <a:r>
              <a:rPr b="1" i="0" lang="en-US" sz="4400" u="none" cap="none" strike="noStrike">
                <a:solidFill>
                  <a:schemeClr val="dk1"/>
                </a:solidFill>
                <a:latin typeface="Arial"/>
                <a:ea typeface="Arial"/>
                <a:cs typeface="Arial"/>
                <a:sym typeface="Arial"/>
              </a:rPr>
              <a:t>練習題程式碼：AI_hmw_Stat</a:t>
            </a:r>
            <a:r>
              <a:rPr b="1" lang="en-US">
                <a:solidFill>
                  <a:schemeClr val="dk1"/>
                </a:solidFill>
                <a:latin typeface="Arial"/>
                <a:ea typeface="Arial"/>
                <a:cs typeface="Arial"/>
                <a:sym typeface="Arial"/>
              </a:rPr>
              <a:t>Python</a:t>
            </a:r>
            <a:r>
              <a:rPr b="1" i="0" lang="en-US" sz="4400" u="none" cap="none" strike="noStrike">
                <a:solidFill>
                  <a:schemeClr val="dk1"/>
                </a:solidFill>
                <a:latin typeface="Arial"/>
                <a:ea typeface="Arial"/>
                <a:cs typeface="Arial"/>
                <a:sym typeface="Arial"/>
              </a:rPr>
              <a:t>_6-1.</a:t>
            </a:r>
            <a:r>
              <a:rPr b="1" lang="en-US">
                <a:solidFill>
                  <a:schemeClr val="dk1"/>
                </a:solidFill>
                <a:latin typeface="Arial"/>
                <a:ea typeface="Arial"/>
                <a:cs typeface="Arial"/>
                <a:sym typeface="Arial"/>
              </a:rPr>
              <a:t>ipynb</a:t>
            </a:r>
            <a:r>
              <a:rPr b="1" i="0" lang="en-US" sz="4400" u="none" cap="none" strike="noStrike">
                <a:solidFill>
                  <a:schemeClr val="dk1"/>
                </a:solidFill>
                <a:latin typeface="Arial"/>
                <a:ea typeface="Arial"/>
                <a:cs typeface="Arial"/>
                <a:sym typeface="Arial"/>
              </a:rPr>
              <a:t>。</a:t>
            </a:r>
            <a:endParaRPr b="1" i="0" sz="4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6380"/>
              <a:buFont typeface="Helvetica Neue"/>
              <a:buNone/>
            </a:pPr>
            <a:r>
              <a:t/>
            </a:r>
            <a:endParaRPr b="0" i="0" sz="44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3" name="Shape 383"/>
        <p:cNvGrpSpPr/>
        <p:nvPr/>
      </p:nvGrpSpPr>
      <p:grpSpPr>
        <a:xfrm>
          <a:off x="0" y="0"/>
          <a:ext cx="0" cy="0"/>
          <a:chOff x="0" y="0"/>
          <a:chExt cx="0" cy="0"/>
        </a:xfrm>
      </p:grpSpPr>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1" name="Shape 491"/>
        <p:cNvGrpSpPr/>
        <p:nvPr/>
      </p:nvGrpSpPr>
      <p:grpSpPr>
        <a:xfrm>
          <a:off x="0" y="0"/>
          <a:ext cx="0" cy="0"/>
          <a:chOff x="0" y="0"/>
          <a:chExt cx="0" cy="0"/>
        </a:xfrm>
      </p:grpSpPr>
      <p:sp>
        <p:nvSpPr>
          <p:cNvPr id="492" name="Google Shape;492;p90"/>
          <p:cNvSpPr txBox="1"/>
          <p:nvPr>
            <p:ph type="title"/>
          </p:nvPr>
        </p:nvSpPr>
        <p:spPr>
          <a:xfrm>
            <a:off x="2836933" y="7835194"/>
            <a:ext cx="14715900" cy="2472000"/>
          </a:xfrm>
          <a:prstGeom prst="rect">
            <a:avLst/>
          </a:prstGeom>
          <a:noFill/>
          <a:ln>
            <a:noFill/>
          </a:ln>
        </p:spPr>
        <p:txBody>
          <a:bodyPr anchorCtr="0" anchor="t" bIns="71400" lIns="71400" spcFirstLastPara="1" rIns="71400" wrap="square" tIns="71400">
            <a:noAutofit/>
          </a:bodyPr>
          <a:lstStyle/>
          <a:p>
            <a:pPr indent="0" lvl="0" marL="0" marR="0" rtl="0" algn="l">
              <a:lnSpc>
                <a:spcPct val="115000"/>
              </a:lnSpc>
              <a:spcBef>
                <a:spcPts val="0"/>
              </a:spcBef>
              <a:spcAft>
                <a:spcPts val="0"/>
              </a:spcAft>
              <a:buClr>
                <a:schemeClr val="dk1"/>
              </a:buClr>
              <a:buSzPts val="6400"/>
              <a:buFont typeface="Arial"/>
              <a:buNone/>
            </a:pPr>
            <a:r>
              <a:t/>
            </a:r>
            <a:endParaRPr b="0" i="0" sz="3700" u="none" cap="none" strike="noStrike">
              <a:solidFill>
                <a:schemeClr val="dk1"/>
              </a:solidFill>
              <a:latin typeface="Arial"/>
              <a:ea typeface="Arial"/>
              <a:cs typeface="Arial"/>
              <a:sym typeface="Arial"/>
            </a:endParaRPr>
          </a:p>
          <a:p>
            <a:pPr indent="0" lvl="0" marL="0" marR="0" rtl="0" algn="l">
              <a:lnSpc>
                <a:spcPct val="100000"/>
              </a:lnSpc>
              <a:spcBef>
                <a:spcPts val="4300"/>
              </a:spcBef>
              <a:spcAft>
                <a:spcPts val="0"/>
              </a:spcAft>
              <a:buClr>
                <a:srgbClr val="56BADC"/>
              </a:buClr>
              <a:buSzPts val="11200"/>
              <a:buFont typeface="Arial"/>
              <a:buNone/>
            </a:pPr>
            <a:r>
              <a:t/>
            </a:r>
            <a:endParaRPr b="0" i="0" sz="11200" u="none" cap="none" strike="noStrike">
              <a:solidFill>
                <a:srgbClr val="56BADC"/>
              </a:solidFill>
              <a:latin typeface="Arial"/>
              <a:ea typeface="Arial"/>
              <a:cs typeface="Arial"/>
              <a:sym typeface="Arial"/>
            </a:endParaRPr>
          </a:p>
        </p:txBody>
      </p:sp>
      <p:sp>
        <p:nvSpPr>
          <p:cNvPr id="493" name="Google Shape;493;p90"/>
          <p:cNvSpPr txBox="1"/>
          <p:nvPr>
            <p:ph idx="1" type="body"/>
          </p:nvPr>
        </p:nvSpPr>
        <p:spPr>
          <a:xfrm>
            <a:off x="2988199" y="6032250"/>
            <a:ext cx="17711400" cy="1589700"/>
          </a:xfrm>
          <a:prstGeom prst="rect">
            <a:avLst/>
          </a:prstGeom>
          <a:noFill/>
          <a:ln>
            <a:noFill/>
          </a:ln>
        </p:spPr>
        <p:txBody>
          <a:bodyPr anchorCtr="0" anchor="t" bIns="71400" lIns="71400" spcFirstLastPara="1" rIns="71400" wrap="square" tIns="71400">
            <a:noAutofit/>
          </a:bodyPr>
          <a:lstStyle/>
          <a:p>
            <a:pPr indent="0" lvl="0" marL="0" marR="0" rtl="0" algn="l">
              <a:lnSpc>
                <a:spcPct val="100000"/>
              </a:lnSpc>
              <a:spcBef>
                <a:spcPts val="0"/>
              </a:spcBef>
              <a:spcAft>
                <a:spcPts val="0"/>
              </a:spcAft>
              <a:buClr>
                <a:schemeClr val="dk1"/>
              </a:buClr>
              <a:buSzPts val="8500"/>
              <a:buFont typeface="Arial"/>
              <a:buNone/>
            </a:pPr>
            <a:r>
              <a:rPr b="1" lang="en-US" sz="9600">
                <a:solidFill>
                  <a:srgbClr val="000000"/>
                </a:solidFill>
              </a:rPr>
              <a:t>11</a:t>
            </a:r>
            <a:r>
              <a:rPr b="1" i="0" lang="en-US" sz="9600" u="none" cap="none" strike="noStrike">
                <a:solidFill>
                  <a:srgbClr val="000000"/>
                </a:solidFill>
                <a:latin typeface="Arial"/>
                <a:ea typeface="Arial"/>
                <a:cs typeface="Arial"/>
                <a:sym typeface="Arial"/>
              </a:rPr>
              <a:t>. 探索式資料分析 </a:t>
            </a:r>
            <a:r>
              <a:rPr b="1" lang="en-US" sz="9600">
                <a:solidFill>
                  <a:schemeClr val="dk1"/>
                </a:solidFill>
              </a:rPr>
              <a:t>(Advanced)</a:t>
            </a:r>
            <a:endParaRPr b="1" i="0" sz="9600" u="none" cap="none" strike="noStrike">
              <a:solidFill>
                <a:srgbClr val="000000"/>
              </a:solidFill>
              <a:latin typeface="Arial"/>
              <a:ea typeface="Arial"/>
              <a:cs typeface="Arial"/>
              <a:sym typeface="Arial"/>
            </a:endParaRPr>
          </a:p>
        </p:txBody>
      </p:sp>
      <p:sp>
        <p:nvSpPr>
          <p:cNvPr id="494" name="Google Shape;494;p90"/>
          <p:cNvSpPr txBox="1"/>
          <p:nvPr>
            <p:ph idx="12" type="sldNum"/>
          </p:nvPr>
        </p:nvSpPr>
        <p:spPr>
          <a:xfrm>
            <a:off x="11954103" y="13073062"/>
            <a:ext cx="466500" cy="477600"/>
          </a:xfrm>
          <a:prstGeom prst="rect">
            <a:avLst/>
          </a:prstGeom>
          <a:noFill/>
          <a:ln>
            <a:noFill/>
          </a:ln>
        </p:spPr>
        <p:txBody>
          <a:bodyPr anchorCtr="0" anchor="t" bIns="71400" lIns="71400" spcFirstLastPara="1" rIns="71400" wrap="square" tIns="71400">
            <a:noAutofit/>
          </a:bodyPr>
          <a:lstStyle/>
          <a:p>
            <a:pPr indent="0" lvl="0" marL="0" marR="0" rtl="0" algn="ctr">
              <a:lnSpc>
                <a:spcPct val="100000"/>
              </a:lnSpc>
              <a:spcBef>
                <a:spcPts val="0"/>
              </a:spcBef>
              <a:spcAft>
                <a:spcPts val="0"/>
              </a:spcAft>
              <a:buClr>
                <a:srgbClr val="000000"/>
              </a:buClr>
              <a:buSzPts val="2100"/>
              <a:buFont typeface="Helvetica Neue Light"/>
              <a:buNone/>
            </a:pPr>
            <a:fld id="{00000000-1234-1234-1234-123412341234}" type="slidenum">
              <a:rPr b="0" i="0" lang="en-US" sz="2100" u="none" cap="none" strike="noStrike">
                <a:solidFill>
                  <a:srgbClr val="000000"/>
                </a:solidFill>
                <a:latin typeface="Helvetica Neue Light"/>
                <a:ea typeface="Helvetica Neue Light"/>
                <a:cs typeface="Helvetica Neue Light"/>
                <a:sym typeface="Helvetica Neue Light"/>
              </a:rPr>
              <a:t>‹#›</a:t>
            </a:fld>
            <a:endParaRPr b="0" i="0" sz="2100" u="none" cap="none" strike="noStrike">
              <a:solidFill>
                <a:srgbClr val="000000"/>
              </a:solidFill>
              <a:latin typeface="Helvetica Neue Light"/>
              <a:ea typeface="Helvetica Neue Light"/>
              <a:cs typeface="Helvetica Neue Light"/>
              <a:sym typeface="Helvetica Neue Ligh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8" name="Shape 498"/>
        <p:cNvGrpSpPr/>
        <p:nvPr/>
      </p:nvGrpSpPr>
      <p:grpSpPr>
        <a:xfrm>
          <a:off x="0" y="0"/>
          <a:ext cx="0" cy="0"/>
          <a:chOff x="0" y="0"/>
          <a:chExt cx="0" cy="0"/>
        </a:xfrm>
      </p:grpSpPr>
      <p:sp>
        <p:nvSpPr>
          <p:cNvPr id="499" name="Google Shape;499;p91"/>
          <p:cNvSpPr txBox="1"/>
          <p:nvPr>
            <p:ph type="title"/>
          </p:nvPr>
        </p:nvSpPr>
        <p:spPr>
          <a:xfrm>
            <a:off x="1257300" y="571500"/>
            <a:ext cx="15608700" cy="1511100"/>
          </a:xfrm>
          <a:prstGeom prst="rect">
            <a:avLst/>
          </a:prstGeom>
          <a:noFill/>
          <a:ln>
            <a:noFill/>
          </a:ln>
        </p:spPr>
        <p:txBody>
          <a:bodyPr anchorCtr="0" anchor="ctr" bIns="71400" lIns="71400" spcFirstLastPara="1" rIns="71400" wrap="square" tIns="71400">
            <a:noAutofit/>
          </a:bodyPr>
          <a:lstStyle/>
          <a:p>
            <a:pPr indent="0" lvl="0" marL="0" marR="0" rtl="0" algn="l">
              <a:lnSpc>
                <a:spcPct val="100000"/>
              </a:lnSpc>
              <a:spcBef>
                <a:spcPts val="0"/>
              </a:spcBef>
              <a:spcAft>
                <a:spcPts val="0"/>
              </a:spcAft>
              <a:buClr>
                <a:schemeClr val="dk1"/>
              </a:buClr>
              <a:buSzPts val="9600"/>
              <a:buFont typeface="Arial"/>
              <a:buNone/>
            </a:pPr>
            <a:r>
              <a:rPr b="1" lang="en-US" sz="7200">
                <a:solidFill>
                  <a:schemeClr val="dk1"/>
                </a:solidFill>
              </a:rPr>
              <a:t>11</a:t>
            </a:r>
            <a:r>
              <a:rPr b="1" i="0" lang="en-US" sz="7200" u="none" cap="none" strike="noStrike">
                <a:solidFill>
                  <a:schemeClr val="dk1"/>
                </a:solidFill>
                <a:latin typeface="Arial"/>
                <a:ea typeface="Arial"/>
                <a:cs typeface="Arial"/>
                <a:sym typeface="Arial"/>
              </a:rPr>
              <a:t>. 探索式資料分析</a:t>
            </a:r>
            <a:endParaRPr b="1" i="0" sz="7200" u="none" cap="none" strike="noStrike">
              <a:solidFill>
                <a:srgbClr val="1A1A1A"/>
              </a:solidFill>
              <a:latin typeface="Arial"/>
              <a:ea typeface="Arial"/>
              <a:cs typeface="Arial"/>
              <a:sym typeface="Arial"/>
            </a:endParaRPr>
          </a:p>
        </p:txBody>
      </p:sp>
      <p:sp>
        <p:nvSpPr>
          <p:cNvPr id="500" name="Google Shape;500;p91"/>
          <p:cNvSpPr txBox="1"/>
          <p:nvPr>
            <p:ph idx="12" type="sldNum"/>
          </p:nvPr>
        </p:nvSpPr>
        <p:spPr>
          <a:xfrm>
            <a:off x="11954103" y="13073062"/>
            <a:ext cx="466500" cy="477600"/>
          </a:xfrm>
          <a:prstGeom prst="rect">
            <a:avLst/>
          </a:prstGeom>
          <a:noFill/>
          <a:ln>
            <a:noFill/>
          </a:ln>
        </p:spPr>
        <p:txBody>
          <a:bodyPr anchorCtr="0" anchor="t" bIns="71400" lIns="71400" spcFirstLastPara="1" rIns="71400" wrap="square" tIns="71400">
            <a:noAutofit/>
          </a:bodyPr>
          <a:lstStyle/>
          <a:p>
            <a:pPr indent="0" lvl="0" marL="0" marR="0" rtl="0" algn="ctr">
              <a:lnSpc>
                <a:spcPct val="100000"/>
              </a:lnSpc>
              <a:spcBef>
                <a:spcPts val="0"/>
              </a:spcBef>
              <a:spcAft>
                <a:spcPts val="0"/>
              </a:spcAft>
              <a:buClr>
                <a:srgbClr val="000000"/>
              </a:buClr>
              <a:buSzPts val="2100"/>
              <a:buFont typeface="Helvetica Neue Light"/>
              <a:buNone/>
            </a:pPr>
            <a:fld id="{00000000-1234-1234-1234-123412341234}" type="slidenum">
              <a:rPr b="0" i="0" lang="en-US" sz="2100" u="none" cap="none" strike="noStrike">
                <a:solidFill>
                  <a:srgbClr val="000000"/>
                </a:solidFill>
                <a:latin typeface="Helvetica Neue Light"/>
                <a:ea typeface="Helvetica Neue Light"/>
                <a:cs typeface="Helvetica Neue Light"/>
                <a:sym typeface="Helvetica Neue Light"/>
              </a:rPr>
              <a:t>‹#›</a:t>
            </a:fld>
            <a:endParaRPr b="0" i="0" sz="2100" u="none" cap="none" strike="noStrike">
              <a:solidFill>
                <a:srgbClr val="000000"/>
              </a:solidFill>
              <a:latin typeface="Helvetica Neue Light"/>
              <a:ea typeface="Helvetica Neue Light"/>
              <a:cs typeface="Helvetica Neue Light"/>
              <a:sym typeface="Helvetica Neue Light"/>
            </a:endParaRPr>
          </a:p>
        </p:txBody>
      </p:sp>
      <p:pic>
        <p:nvPicPr>
          <p:cNvPr id="501" name="Google Shape;501;p91" title="hmwu_StatR-10_EDA.mp4">
            <a:hlinkClick r:id="rId3"/>
          </p:cNvPr>
          <p:cNvPicPr preferRelativeResize="0"/>
          <p:nvPr/>
        </p:nvPicPr>
        <p:blipFill rotWithShape="1">
          <a:blip r:embed="rId4">
            <a:alphaModFix/>
          </a:blip>
          <a:srcRect b="0" l="0" r="0" t="0"/>
          <a:stretch/>
        </p:blipFill>
        <p:spPr>
          <a:xfrm>
            <a:off x="4523175" y="2082600"/>
            <a:ext cx="15180025" cy="113850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5" name="Shape 505"/>
        <p:cNvGrpSpPr/>
        <p:nvPr/>
      </p:nvGrpSpPr>
      <p:grpSpPr>
        <a:xfrm>
          <a:off x="0" y="0"/>
          <a:ext cx="0" cy="0"/>
          <a:chOff x="0" y="0"/>
          <a:chExt cx="0" cy="0"/>
        </a:xfrm>
      </p:grpSpPr>
      <p:sp>
        <p:nvSpPr>
          <p:cNvPr id="506" name="Google Shape;506;p92"/>
          <p:cNvSpPr txBox="1"/>
          <p:nvPr>
            <p:ph type="title"/>
          </p:nvPr>
        </p:nvSpPr>
        <p:spPr>
          <a:xfrm>
            <a:off x="1257300" y="571500"/>
            <a:ext cx="15608700" cy="1511100"/>
          </a:xfrm>
          <a:prstGeom prst="rect">
            <a:avLst/>
          </a:prstGeom>
          <a:noFill/>
          <a:ln>
            <a:noFill/>
          </a:ln>
        </p:spPr>
        <p:txBody>
          <a:bodyPr anchorCtr="0" anchor="ctr" bIns="71400" lIns="71400" spcFirstLastPara="1" rIns="71400" wrap="square" tIns="71400">
            <a:noAutofit/>
          </a:bodyPr>
          <a:lstStyle/>
          <a:p>
            <a:pPr indent="0" lvl="0" marL="0" marR="0" rtl="0" algn="l">
              <a:lnSpc>
                <a:spcPct val="100000"/>
              </a:lnSpc>
              <a:spcBef>
                <a:spcPts val="0"/>
              </a:spcBef>
              <a:spcAft>
                <a:spcPts val="0"/>
              </a:spcAft>
              <a:buClr>
                <a:srgbClr val="1A1A1A"/>
              </a:buClr>
              <a:buSzPts val="7000"/>
              <a:buFont typeface="Arial"/>
              <a:buNone/>
            </a:pPr>
            <a:r>
              <a:rPr b="1" lang="en-US" sz="7200">
                <a:solidFill>
                  <a:schemeClr val="dk1"/>
                </a:solidFill>
              </a:rPr>
              <a:t>11</a:t>
            </a:r>
            <a:r>
              <a:rPr b="1" i="0" lang="en-US" sz="7200" u="none" cap="none" strike="noStrike">
                <a:solidFill>
                  <a:schemeClr val="dk1"/>
                </a:solidFill>
                <a:latin typeface="Arial"/>
                <a:ea typeface="Arial"/>
                <a:cs typeface="Arial"/>
                <a:sym typeface="Arial"/>
              </a:rPr>
              <a:t>.1 Exercise</a:t>
            </a:r>
            <a:endParaRPr b="0" i="0" sz="6900" u="none" cap="none" strike="noStrike">
              <a:solidFill>
                <a:srgbClr val="1A1A1A"/>
              </a:solidFill>
              <a:latin typeface="Arial"/>
              <a:ea typeface="Arial"/>
              <a:cs typeface="Arial"/>
              <a:sym typeface="Arial"/>
            </a:endParaRPr>
          </a:p>
        </p:txBody>
      </p:sp>
      <p:sp>
        <p:nvSpPr>
          <p:cNvPr id="507" name="Google Shape;507;p92"/>
          <p:cNvSpPr txBox="1"/>
          <p:nvPr>
            <p:ph idx="1" type="body"/>
          </p:nvPr>
        </p:nvSpPr>
        <p:spPr>
          <a:xfrm>
            <a:off x="1257337" y="2784400"/>
            <a:ext cx="19313700" cy="8840100"/>
          </a:xfrm>
          <a:prstGeom prst="rect">
            <a:avLst/>
          </a:prstGeom>
          <a:noFill/>
          <a:ln>
            <a:noFill/>
          </a:ln>
        </p:spPr>
        <p:txBody>
          <a:bodyPr anchorCtr="0" anchor="t" bIns="71400" lIns="71400" spcFirstLastPara="1" rIns="71400" wrap="square" tIns="71400">
            <a:noAutofit/>
          </a:bodyPr>
          <a:lstStyle/>
          <a:p>
            <a:pPr indent="-457200" lvl="0" marL="457200" marR="0" rtl="0" algn="l">
              <a:lnSpc>
                <a:spcPct val="115000"/>
              </a:lnSpc>
              <a:spcBef>
                <a:spcPts val="0"/>
              </a:spcBef>
              <a:spcAft>
                <a:spcPts val="0"/>
              </a:spcAft>
              <a:buClr>
                <a:schemeClr val="dk1"/>
              </a:buClr>
              <a:buSzPts val="4400"/>
              <a:buFont typeface="Arial"/>
              <a:buAutoNum type="arabicPeriod"/>
            </a:pPr>
            <a:r>
              <a:rPr b="1" i="0" lang="en-US" sz="4400" u="none" cap="none" strike="noStrike">
                <a:solidFill>
                  <a:schemeClr val="dk1"/>
                </a:solidFill>
                <a:latin typeface="Arial"/>
                <a:ea typeface="Arial"/>
                <a:cs typeface="Arial"/>
                <a:sym typeface="Arial"/>
              </a:rPr>
              <a:t>請以DoubsFish資料集完成探索式資料分析練習。</a:t>
            </a:r>
            <a:endParaRPr b="1" i="0" sz="4400" u="none" cap="none" strike="noStrike">
              <a:solidFill>
                <a:schemeClr val="dk1"/>
              </a:solidFill>
              <a:latin typeface="Arial"/>
              <a:ea typeface="Arial"/>
              <a:cs typeface="Arial"/>
              <a:sym typeface="Arial"/>
            </a:endParaRPr>
          </a:p>
          <a:p>
            <a:pPr indent="-457200" lvl="0" marL="457200" marR="0" rtl="0" algn="l">
              <a:lnSpc>
                <a:spcPct val="115000"/>
              </a:lnSpc>
              <a:spcBef>
                <a:spcPts val="0"/>
              </a:spcBef>
              <a:spcAft>
                <a:spcPts val="0"/>
              </a:spcAft>
              <a:buClr>
                <a:schemeClr val="dk1"/>
              </a:buClr>
              <a:buSzPts val="4400"/>
              <a:buFont typeface="Arial"/>
              <a:buAutoNum type="arabicPeriod"/>
            </a:pPr>
            <a:r>
              <a:rPr b="1" i="0" lang="en-US" sz="4400" u="none" cap="none" strike="noStrike">
                <a:solidFill>
                  <a:schemeClr val="dk1"/>
                </a:solidFill>
                <a:latin typeface="Arial"/>
                <a:ea typeface="Arial"/>
                <a:cs typeface="Arial"/>
                <a:sym typeface="Arial"/>
              </a:rPr>
              <a:t>練習題程式碼：AI_hmw_Stat</a:t>
            </a:r>
            <a:r>
              <a:rPr b="1" lang="en-US" sz="4400">
                <a:solidFill>
                  <a:schemeClr val="dk1"/>
                </a:solidFill>
                <a:latin typeface="Arial"/>
                <a:ea typeface="Arial"/>
                <a:cs typeface="Arial"/>
                <a:sym typeface="Arial"/>
              </a:rPr>
              <a:t>Python</a:t>
            </a:r>
            <a:r>
              <a:rPr b="1" i="0" lang="en-US" sz="4400" u="none" cap="none" strike="noStrike">
                <a:solidFill>
                  <a:schemeClr val="dk1"/>
                </a:solidFill>
                <a:latin typeface="Arial"/>
                <a:ea typeface="Arial"/>
                <a:cs typeface="Arial"/>
                <a:sym typeface="Arial"/>
              </a:rPr>
              <a:t>_10-1.</a:t>
            </a:r>
            <a:r>
              <a:rPr b="1" lang="en-US" sz="4400">
                <a:solidFill>
                  <a:schemeClr val="dk1"/>
                </a:solidFill>
                <a:latin typeface="Arial"/>
                <a:ea typeface="Arial"/>
                <a:cs typeface="Arial"/>
                <a:sym typeface="Arial"/>
              </a:rPr>
              <a:t>ipynb</a:t>
            </a:r>
            <a:r>
              <a:rPr b="1" i="0" lang="en-US" sz="4400" u="none" cap="none" strike="noStrike">
                <a:solidFill>
                  <a:schemeClr val="dk1"/>
                </a:solidFill>
                <a:latin typeface="Arial"/>
                <a:ea typeface="Arial"/>
                <a:cs typeface="Arial"/>
                <a:sym typeface="Arial"/>
              </a:rPr>
              <a:t>。</a:t>
            </a:r>
            <a:endParaRPr b="1" i="0" sz="4400" u="none" cap="none" strike="noStrike">
              <a:solidFill>
                <a:schemeClr val="dk1"/>
              </a:solidFill>
              <a:latin typeface="Arial"/>
              <a:ea typeface="Arial"/>
              <a:cs typeface="Arial"/>
              <a:sym typeface="Arial"/>
            </a:endParaRPr>
          </a:p>
        </p:txBody>
      </p:sp>
      <p:sp>
        <p:nvSpPr>
          <p:cNvPr id="508" name="Google Shape;508;p92"/>
          <p:cNvSpPr txBox="1"/>
          <p:nvPr>
            <p:ph idx="12" type="sldNum"/>
          </p:nvPr>
        </p:nvSpPr>
        <p:spPr>
          <a:xfrm>
            <a:off x="11954103" y="13073062"/>
            <a:ext cx="466500" cy="477600"/>
          </a:xfrm>
          <a:prstGeom prst="rect">
            <a:avLst/>
          </a:prstGeom>
          <a:noFill/>
          <a:ln>
            <a:noFill/>
          </a:ln>
        </p:spPr>
        <p:txBody>
          <a:bodyPr anchorCtr="0" anchor="t" bIns="71400" lIns="71400" spcFirstLastPara="1" rIns="71400" wrap="square" tIns="71400">
            <a:noAutofit/>
          </a:bodyPr>
          <a:lstStyle/>
          <a:p>
            <a:pPr indent="0" lvl="0" marL="0" marR="0" rtl="0" algn="ctr">
              <a:lnSpc>
                <a:spcPct val="100000"/>
              </a:lnSpc>
              <a:spcBef>
                <a:spcPts val="0"/>
              </a:spcBef>
              <a:spcAft>
                <a:spcPts val="0"/>
              </a:spcAft>
              <a:buClr>
                <a:srgbClr val="000000"/>
              </a:buClr>
              <a:buSzPts val="2100"/>
              <a:buFont typeface="Helvetica Neue Light"/>
              <a:buNone/>
            </a:pPr>
            <a:fld id="{00000000-1234-1234-1234-123412341234}" type="slidenum">
              <a:rPr b="0" i="0" lang="en-US" sz="2100" u="none" cap="none" strike="noStrike">
                <a:solidFill>
                  <a:srgbClr val="000000"/>
                </a:solidFill>
                <a:latin typeface="Helvetica Neue Light"/>
                <a:ea typeface="Helvetica Neue Light"/>
                <a:cs typeface="Helvetica Neue Light"/>
                <a:sym typeface="Helvetica Neue Light"/>
              </a:rPr>
              <a:t>‹#›</a:t>
            </a:fld>
            <a:endParaRPr b="0" i="0" sz="2100" u="none" cap="none" strike="noStrike">
              <a:solidFill>
                <a:srgbClr val="000000"/>
              </a:solidFill>
              <a:latin typeface="Helvetica Neue Light"/>
              <a:ea typeface="Helvetica Neue Light"/>
              <a:cs typeface="Helvetica Neue Light"/>
              <a:sym typeface="Helvetica Neue Light"/>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2" name="Shape 512"/>
        <p:cNvGrpSpPr/>
        <p:nvPr/>
      </p:nvGrpSpPr>
      <p:grpSpPr>
        <a:xfrm>
          <a:off x="0" y="0"/>
          <a:ext cx="0" cy="0"/>
          <a:chOff x="0" y="0"/>
          <a:chExt cx="0" cy="0"/>
        </a:xfrm>
      </p:grpSpPr>
      <p:sp>
        <p:nvSpPr>
          <p:cNvPr id="513" name="Google Shape;513;p93"/>
          <p:cNvSpPr txBox="1"/>
          <p:nvPr>
            <p:ph type="title"/>
          </p:nvPr>
        </p:nvSpPr>
        <p:spPr>
          <a:xfrm>
            <a:off x="1257301" y="571501"/>
            <a:ext cx="15608700" cy="1511100"/>
          </a:xfrm>
          <a:prstGeom prst="rect">
            <a:avLst/>
          </a:prstGeom>
          <a:noFill/>
          <a:ln>
            <a:noFill/>
          </a:ln>
        </p:spPr>
        <p:txBody>
          <a:bodyPr anchorCtr="0" anchor="ctr" bIns="71400" lIns="71400" spcFirstLastPara="1" rIns="71400" wrap="square" tIns="71400">
            <a:noAutofit/>
          </a:bodyPr>
          <a:lstStyle/>
          <a:p>
            <a:pPr indent="0" lvl="0" marL="0" rtl="0" algn="l">
              <a:lnSpc>
                <a:spcPct val="100000"/>
              </a:lnSpc>
              <a:spcBef>
                <a:spcPts val="0"/>
              </a:spcBef>
              <a:spcAft>
                <a:spcPts val="0"/>
              </a:spcAft>
              <a:buSzPts val="6900"/>
              <a:buNone/>
            </a:pPr>
            <a:r>
              <a:rPr b="1" lang="en-US"/>
              <a:t>課後問卷</a:t>
            </a:r>
            <a:endParaRPr b="1"/>
          </a:p>
        </p:txBody>
      </p:sp>
      <p:sp>
        <p:nvSpPr>
          <p:cNvPr id="514" name="Google Shape;514;p93"/>
          <p:cNvSpPr txBox="1"/>
          <p:nvPr>
            <p:ph idx="1" type="body"/>
          </p:nvPr>
        </p:nvSpPr>
        <p:spPr>
          <a:xfrm>
            <a:off x="1257331" y="2546835"/>
            <a:ext cx="18739200" cy="8840700"/>
          </a:xfrm>
          <a:prstGeom prst="rect">
            <a:avLst/>
          </a:prstGeom>
          <a:noFill/>
          <a:ln>
            <a:noFill/>
          </a:ln>
        </p:spPr>
        <p:txBody>
          <a:bodyPr anchorCtr="0" anchor="t" bIns="71400" lIns="71400" spcFirstLastPara="1" rIns="71400" wrap="square" tIns="71400">
            <a:noAutofit/>
          </a:bodyPr>
          <a:lstStyle/>
          <a:p>
            <a:pPr indent="0" lvl="0" marL="0" rtl="0" algn="just">
              <a:lnSpc>
                <a:spcPct val="115000"/>
              </a:lnSpc>
              <a:spcBef>
                <a:spcPts val="0"/>
              </a:spcBef>
              <a:spcAft>
                <a:spcPts val="0"/>
              </a:spcAft>
              <a:buSzPts val="4800"/>
              <a:buNone/>
            </a:pPr>
            <a:r>
              <a:rPr lang="en-US" sz="6400">
                <a:solidFill>
                  <a:srgbClr val="1A1A1A"/>
                </a:solidFill>
                <a:latin typeface="Arial"/>
                <a:ea typeface="Arial"/>
                <a:cs typeface="Arial"/>
                <a:sym typeface="Arial"/>
              </a:rPr>
              <a:t>親愛的學員您好：</a:t>
            </a:r>
            <a:endParaRPr sz="6400">
              <a:solidFill>
                <a:srgbClr val="1A1A1A"/>
              </a:solidFill>
              <a:latin typeface="Arial"/>
              <a:ea typeface="Arial"/>
              <a:cs typeface="Arial"/>
              <a:sym typeface="Arial"/>
            </a:endParaRPr>
          </a:p>
          <a:p>
            <a:pPr indent="0" lvl="0" marL="0" rtl="0" algn="just">
              <a:lnSpc>
                <a:spcPct val="115000"/>
              </a:lnSpc>
              <a:spcBef>
                <a:spcPts val="0"/>
              </a:spcBef>
              <a:spcAft>
                <a:spcPts val="0"/>
              </a:spcAft>
              <a:buSzPts val="4800"/>
              <a:buNone/>
            </a:pPr>
            <a:r>
              <a:rPr lang="en-US" sz="6400">
                <a:solidFill>
                  <a:srgbClr val="1A1A1A"/>
                </a:solidFill>
                <a:latin typeface="Arial"/>
                <a:ea typeface="Arial"/>
                <a:cs typeface="Arial"/>
                <a:sym typeface="Arial"/>
              </a:rPr>
              <a:t>	為了解課程內容的安排是否恰當，想請各位學員給我們一些回饋，各位寶貴的意見將能協助我們設計出更優質的課程！</a:t>
            </a:r>
            <a:endParaRPr sz="6400">
              <a:solidFill>
                <a:srgbClr val="1A1A1A"/>
              </a:solidFill>
              <a:latin typeface="Arial"/>
              <a:ea typeface="Arial"/>
              <a:cs typeface="Arial"/>
              <a:sym typeface="Arial"/>
            </a:endParaRPr>
          </a:p>
          <a:p>
            <a:pPr indent="0" lvl="0" marL="0" rtl="0" algn="just">
              <a:lnSpc>
                <a:spcPct val="115000"/>
              </a:lnSpc>
              <a:spcBef>
                <a:spcPts val="0"/>
              </a:spcBef>
              <a:spcAft>
                <a:spcPts val="0"/>
              </a:spcAft>
              <a:buSzPts val="4800"/>
              <a:buNone/>
            </a:pPr>
            <a:r>
              <a:t/>
            </a:r>
            <a:endParaRPr sz="6400">
              <a:solidFill>
                <a:srgbClr val="1A1A1A"/>
              </a:solidFill>
              <a:latin typeface="Arial"/>
              <a:ea typeface="Arial"/>
              <a:cs typeface="Arial"/>
              <a:sym typeface="Arial"/>
            </a:endParaRPr>
          </a:p>
          <a:p>
            <a:pPr indent="0" lvl="0" marL="0" rtl="0" algn="l">
              <a:lnSpc>
                <a:spcPct val="100000"/>
              </a:lnSpc>
              <a:spcBef>
                <a:spcPts val="5900"/>
              </a:spcBef>
              <a:spcAft>
                <a:spcPts val="0"/>
              </a:spcAft>
              <a:buSzPts val="4800"/>
              <a:buNone/>
            </a:pPr>
            <a:r>
              <a:rPr lang="en-US" sz="6900" u="sng">
                <a:solidFill>
                  <a:schemeClr val="hlink"/>
                </a:solidFill>
                <a:latin typeface="Arial"/>
                <a:ea typeface="Arial"/>
                <a:cs typeface="Arial"/>
                <a:sym typeface="Arial"/>
                <a:hlinkClick r:id="rId3"/>
              </a:rPr>
              <a:t>問卷連結</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8" name="Shape 518"/>
        <p:cNvGrpSpPr/>
        <p:nvPr/>
      </p:nvGrpSpPr>
      <p:grpSpPr>
        <a:xfrm>
          <a:off x="0" y="0"/>
          <a:ext cx="0" cy="0"/>
          <a:chOff x="0" y="0"/>
          <a:chExt cx="0" cy="0"/>
        </a:xfrm>
      </p:grpSpPr>
      <p:sp>
        <p:nvSpPr>
          <p:cNvPr id="519" name="Google Shape;519;p94"/>
          <p:cNvSpPr txBox="1"/>
          <p:nvPr>
            <p:ph type="title"/>
          </p:nvPr>
        </p:nvSpPr>
        <p:spPr>
          <a:xfrm>
            <a:off x="831200" y="475584"/>
            <a:ext cx="22721701" cy="1527300"/>
          </a:xfrm>
          <a:prstGeom prst="rect">
            <a:avLst/>
          </a:prstGeom>
          <a:noFill/>
          <a:ln>
            <a:noFill/>
          </a:ln>
        </p:spPr>
        <p:txBody>
          <a:bodyPr anchorCtr="0" anchor="ctr" bIns="243800" lIns="243800" spcFirstLastPara="1" rIns="243800" wrap="square" tIns="243800">
            <a:noAutofit/>
          </a:bodyPr>
          <a:lstStyle/>
          <a:p>
            <a:pPr indent="0" lvl="0" marL="0" marR="0" rtl="0" algn="l">
              <a:lnSpc>
                <a:spcPct val="100000"/>
              </a:lnSpc>
              <a:spcBef>
                <a:spcPts val="0"/>
              </a:spcBef>
              <a:spcAft>
                <a:spcPts val="0"/>
              </a:spcAft>
              <a:buClr>
                <a:schemeClr val="dk1"/>
              </a:buClr>
              <a:buSzPts val="9600"/>
              <a:buFont typeface="Arial"/>
              <a:buNone/>
            </a:pPr>
            <a:r>
              <a:rPr b="0" i="0" lang="en-US" sz="9600" u="none" cap="none" strike="noStrike">
                <a:solidFill>
                  <a:schemeClr val="dk1"/>
                </a:solidFill>
                <a:latin typeface="Arial"/>
                <a:ea typeface="Arial"/>
                <a:cs typeface="Arial"/>
                <a:sym typeface="Arial"/>
              </a:rPr>
              <a:t>AIacademy</a:t>
            </a:r>
            <a:endParaRPr b="0" i="0" sz="9600" u="none" cap="none" strike="noStrike">
              <a:solidFill>
                <a:schemeClr val="dk1"/>
              </a:solidFill>
              <a:latin typeface="Arial"/>
              <a:ea typeface="Arial"/>
              <a:cs typeface="Arial"/>
              <a:sym typeface="Arial"/>
            </a:endParaRPr>
          </a:p>
        </p:txBody>
      </p:sp>
      <p:pic>
        <p:nvPicPr>
          <p:cNvPr id="520" name="Google Shape;520;p94"/>
          <p:cNvPicPr preferRelativeResize="0"/>
          <p:nvPr/>
        </p:nvPicPr>
        <p:blipFill rotWithShape="1">
          <a:blip r:embed="rId3">
            <a:alphaModFix/>
          </a:blip>
          <a:srcRect b="0" l="0" r="0" t="0"/>
          <a:stretch/>
        </p:blipFill>
        <p:spPr>
          <a:xfrm>
            <a:off x="4006333" y="2624733"/>
            <a:ext cx="15002532" cy="942333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7" name="Shape 387"/>
        <p:cNvGrpSpPr/>
        <p:nvPr/>
      </p:nvGrpSpPr>
      <p:grpSpPr>
        <a:xfrm>
          <a:off x="0" y="0"/>
          <a:ext cx="0" cy="0"/>
          <a:chOff x="0" y="0"/>
          <a:chExt cx="0" cy="0"/>
        </a:xfrm>
      </p:grpSpPr>
      <p:cxnSp>
        <p:nvCxnSpPr>
          <p:cNvPr id="388" name="Google Shape;388;p73"/>
          <p:cNvCxnSpPr/>
          <p:nvPr/>
        </p:nvCxnSpPr>
        <p:spPr>
          <a:xfrm>
            <a:off x="685800" y="7524200"/>
            <a:ext cx="10424100" cy="39300"/>
          </a:xfrm>
          <a:prstGeom prst="straightConnector1">
            <a:avLst/>
          </a:prstGeom>
          <a:noFill/>
          <a:ln cap="flat" cmpd="sng" w="76200">
            <a:solidFill>
              <a:srgbClr val="FF9900"/>
            </a:solidFill>
            <a:prstDash val="solid"/>
            <a:round/>
            <a:headEnd len="sm" w="sm" type="none"/>
            <a:tailEnd len="sm" w="sm" type="none"/>
          </a:ln>
        </p:spPr>
      </p:cxnSp>
      <p:sp>
        <p:nvSpPr>
          <p:cNvPr id="389" name="Google Shape;389;p73"/>
          <p:cNvSpPr txBox="1"/>
          <p:nvPr/>
        </p:nvSpPr>
        <p:spPr>
          <a:xfrm>
            <a:off x="254700" y="6035050"/>
            <a:ext cx="11286300" cy="1316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600"/>
              <a:buFont typeface="Arial"/>
              <a:buNone/>
            </a:pPr>
            <a:r>
              <a:rPr b="1" i="0" lang="en-US" sz="9600" u="none" cap="none" strike="noStrike">
                <a:solidFill>
                  <a:srgbClr val="000000"/>
                </a:solidFill>
                <a:latin typeface="Arial"/>
                <a:ea typeface="Arial"/>
                <a:cs typeface="Arial"/>
                <a:sym typeface="Arial"/>
              </a:rPr>
              <a:t>課程內容</a:t>
            </a:r>
            <a:endParaRPr b="1" i="0" sz="9600" u="none" cap="none" strike="noStrike">
              <a:solidFill>
                <a:srgbClr val="000000"/>
              </a:solidFill>
              <a:latin typeface="Arial"/>
              <a:ea typeface="Arial"/>
              <a:cs typeface="Arial"/>
              <a:sym typeface="Arial"/>
            </a:endParaRPr>
          </a:p>
        </p:txBody>
      </p:sp>
      <p:sp>
        <p:nvSpPr>
          <p:cNvPr id="390" name="Google Shape;390;p73"/>
          <p:cNvSpPr txBox="1"/>
          <p:nvPr/>
        </p:nvSpPr>
        <p:spPr>
          <a:xfrm>
            <a:off x="12775450" y="3370225"/>
            <a:ext cx="11286300" cy="1316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1" name="Google Shape;391;p73"/>
          <p:cNvSpPr txBox="1"/>
          <p:nvPr>
            <p:ph idx="1" type="body"/>
          </p:nvPr>
        </p:nvSpPr>
        <p:spPr>
          <a:xfrm>
            <a:off x="11364675" y="283800"/>
            <a:ext cx="12697200" cy="12498300"/>
          </a:xfrm>
          <a:prstGeom prst="rect">
            <a:avLst/>
          </a:prstGeom>
          <a:solidFill>
            <a:srgbClr val="FFF2CC"/>
          </a:solidFill>
          <a:ln>
            <a:noFill/>
          </a:ln>
        </p:spPr>
        <p:txBody>
          <a:bodyPr anchorCtr="0" anchor="t" bIns="71425" lIns="71425" spcFirstLastPara="1" rIns="71425" wrap="square" tIns="71425">
            <a:noAutofit/>
          </a:bodyPr>
          <a:lstStyle/>
          <a:p>
            <a:pPr indent="0" lvl="0" marL="0" rtl="0" algn="l">
              <a:lnSpc>
                <a:spcPct val="115000"/>
              </a:lnSpc>
              <a:spcBef>
                <a:spcPts val="0"/>
              </a:spcBef>
              <a:spcAft>
                <a:spcPts val="0"/>
              </a:spcAft>
              <a:buClr>
                <a:schemeClr val="dk1"/>
              </a:buClr>
              <a:buSzPts val="6380"/>
              <a:buFont typeface="Helvetica Neue"/>
              <a:buNone/>
            </a:pPr>
            <a:r>
              <a:rPr b="1" lang="en-US">
                <a:solidFill>
                  <a:schemeClr val="dk1"/>
                </a:solidFill>
                <a:latin typeface="Arial"/>
                <a:ea typeface="Arial"/>
                <a:cs typeface="Arial"/>
                <a:sym typeface="Arial"/>
              </a:rPr>
              <a:t>7. 資料轉換</a:t>
            </a:r>
            <a:r>
              <a:rPr lang="en-US" sz="4800">
                <a:solidFill>
                  <a:schemeClr val="dk1"/>
                </a:solidFill>
                <a:latin typeface="Arial"/>
                <a:ea typeface="Arial"/>
                <a:cs typeface="Arial"/>
                <a:sym typeface="Arial"/>
              </a:rPr>
              <a:t> (StatR-08)</a:t>
            </a:r>
            <a:endParaRPr b="1">
              <a:solidFill>
                <a:schemeClr val="dk1"/>
              </a:solidFill>
              <a:latin typeface="Arial"/>
              <a:ea typeface="Arial"/>
              <a:cs typeface="Arial"/>
              <a:sym typeface="Arial"/>
            </a:endParaRPr>
          </a:p>
          <a:p>
            <a:pPr indent="0" lvl="0" marL="457200" rtl="0" algn="l">
              <a:lnSpc>
                <a:spcPct val="115000"/>
              </a:lnSpc>
              <a:spcBef>
                <a:spcPts val="0"/>
              </a:spcBef>
              <a:spcAft>
                <a:spcPts val="0"/>
              </a:spcAft>
              <a:buClr>
                <a:schemeClr val="dk1"/>
              </a:buClr>
              <a:buSzPts val="6380"/>
              <a:buFont typeface="Helvetica Neue"/>
              <a:buNone/>
            </a:pPr>
            <a:r>
              <a:rPr b="1" lang="en-US">
                <a:solidFill>
                  <a:schemeClr val="dk1"/>
                </a:solidFill>
                <a:latin typeface="Arial"/>
                <a:ea typeface="Arial"/>
                <a:cs typeface="Arial"/>
                <a:sym typeface="Arial"/>
              </a:rPr>
              <a:t>7.1 概論、常見轉換方式。</a:t>
            </a:r>
            <a:endParaRPr b="1">
              <a:solidFill>
                <a:schemeClr val="dk1"/>
              </a:solidFill>
              <a:latin typeface="Arial"/>
              <a:ea typeface="Arial"/>
              <a:cs typeface="Arial"/>
              <a:sym typeface="Arial"/>
            </a:endParaRPr>
          </a:p>
          <a:p>
            <a:pPr indent="0" lvl="0" marL="457200" rtl="0" algn="l">
              <a:lnSpc>
                <a:spcPct val="115000"/>
              </a:lnSpc>
              <a:spcBef>
                <a:spcPts val="0"/>
              </a:spcBef>
              <a:spcAft>
                <a:spcPts val="0"/>
              </a:spcAft>
              <a:buClr>
                <a:schemeClr val="dk1"/>
              </a:buClr>
              <a:buSzPts val="6380"/>
              <a:buFont typeface="Helvetica Neue"/>
              <a:buNone/>
            </a:pPr>
            <a:r>
              <a:t/>
            </a:r>
            <a:endParaRPr b="1">
              <a:solidFill>
                <a:schemeClr val="dk1"/>
              </a:solidFill>
              <a:latin typeface="Arial"/>
              <a:ea typeface="Arial"/>
              <a:cs typeface="Arial"/>
              <a:sym typeface="Arial"/>
            </a:endParaRPr>
          </a:p>
          <a:p>
            <a:pPr indent="0" lvl="0" marL="0" rtl="0" algn="l">
              <a:lnSpc>
                <a:spcPct val="115000"/>
              </a:lnSpc>
              <a:spcBef>
                <a:spcPts val="0"/>
              </a:spcBef>
              <a:spcAft>
                <a:spcPts val="0"/>
              </a:spcAft>
              <a:buClr>
                <a:schemeClr val="dk1"/>
              </a:buClr>
              <a:buSzPts val="6380"/>
              <a:buFont typeface="Helvetica Neue"/>
              <a:buNone/>
            </a:pPr>
            <a:r>
              <a:rPr b="1" lang="en-US">
                <a:solidFill>
                  <a:schemeClr val="dk1"/>
                </a:solidFill>
                <a:latin typeface="Arial"/>
                <a:ea typeface="Arial"/>
                <a:cs typeface="Arial"/>
                <a:sym typeface="Arial"/>
              </a:rPr>
              <a:t>8. 重抽法則</a:t>
            </a:r>
            <a:r>
              <a:rPr lang="en-US" sz="4800">
                <a:solidFill>
                  <a:schemeClr val="dk1"/>
                </a:solidFill>
                <a:latin typeface="Arial"/>
                <a:ea typeface="Arial"/>
                <a:cs typeface="Arial"/>
                <a:sym typeface="Arial"/>
              </a:rPr>
              <a:t> (StatR-09)</a:t>
            </a:r>
            <a:endParaRPr b="1">
              <a:solidFill>
                <a:schemeClr val="dk1"/>
              </a:solidFill>
              <a:latin typeface="Arial"/>
              <a:ea typeface="Arial"/>
              <a:cs typeface="Arial"/>
              <a:sym typeface="Arial"/>
            </a:endParaRPr>
          </a:p>
          <a:p>
            <a:pPr indent="0" lvl="0" marL="0" rtl="0" algn="l">
              <a:lnSpc>
                <a:spcPct val="115000"/>
              </a:lnSpc>
              <a:spcBef>
                <a:spcPts val="0"/>
              </a:spcBef>
              <a:spcAft>
                <a:spcPts val="0"/>
              </a:spcAft>
              <a:buClr>
                <a:schemeClr val="dk1"/>
              </a:buClr>
              <a:buSzPts val="6380"/>
              <a:buFont typeface="Helvetica Neue"/>
              <a:buNone/>
            </a:pPr>
            <a:r>
              <a:rPr b="1" lang="en-US">
                <a:solidFill>
                  <a:schemeClr val="dk1"/>
                </a:solidFill>
                <a:latin typeface="Arial"/>
                <a:ea typeface="Arial"/>
                <a:cs typeface="Arial"/>
                <a:sym typeface="Arial"/>
              </a:rPr>
              <a:t>	8.1 資料分割、重抽法則、整體學習</a:t>
            </a:r>
            <a:endParaRPr b="1">
              <a:solidFill>
                <a:schemeClr val="dk1"/>
              </a:solidFill>
              <a:latin typeface="Arial"/>
              <a:ea typeface="Arial"/>
              <a:cs typeface="Arial"/>
              <a:sym typeface="Arial"/>
            </a:endParaRPr>
          </a:p>
          <a:p>
            <a:pPr indent="0" lvl="0" marL="0" rtl="0" algn="l">
              <a:lnSpc>
                <a:spcPct val="115000"/>
              </a:lnSpc>
              <a:spcBef>
                <a:spcPts val="0"/>
              </a:spcBef>
              <a:spcAft>
                <a:spcPts val="0"/>
              </a:spcAft>
              <a:buClr>
                <a:schemeClr val="dk1"/>
              </a:buClr>
              <a:buSzPts val="6380"/>
              <a:buFont typeface="Helvetica Neue"/>
              <a:buNone/>
            </a:pPr>
            <a:r>
              <a:rPr b="1" lang="en-US">
                <a:solidFill>
                  <a:schemeClr val="dk1"/>
                </a:solidFill>
                <a:latin typeface="Arial"/>
                <a:ea typeface="Arial"/>
                <a:cs typeface="Arial"/>
                <a:sym typeface="Arial"/>
              </a:rPr>
              <a:t>	8.2 資料不平衡問題</a:t>
            </a:r>
            <a:endParaRPr b="1">
              <a:solidFill>
                <a:schemeClr val="dk1"/>
              </a:solidFill>
              <a:latin typeface="Arial"/>
              <a:ea typeface="Arial"/>
              <a:cs typeface="Arial"/>
              <a:sym typeface="Arial"/>
            </a:endParaRPr>
          </a:p>
          <a:p>
            <a:pPr indent="0" lvl="0" marL="0" rtl="0" algn="l">
              <a:lnSpc>
                <a:spcPct val="115000"/>
              </a:lnSpc>
              <a:spcBef>
                <a:spcPts val="0"/>
              </a:spcBef>
              <a:spcAft>
                <a:spcPts val="0"/>
              </a:spcAft>
              <a:buClr>
                <a:schemeClr val="dk1"/>
              </a:buClr>
              <a:buSzPts val="6380"/>
              <a:buFont typeface="Helvetica Neue"/>
              <a:buNone/>
            </a:pPr>
            <a:r>
              <a:t/>
            </a:r>
            <a:endParaRPr b="1">
              <a:solidFill>
                <a:schemeClr val="dk1"/>
              </a:solidFill>
              <a:latin typeface="Arial"/>
              <a:ea typeface="Arial"/>
              <a:cs typeface="Arial"/>
              <a:sym typeface="Arial"/>
            </a:endParaRPr>
          </a:p>
          <a:p>
            <a:pPr indent="0" lvl="0" marL="0" rtl="0" algn="l">
              <a:lnSpc>
                <a:spcPct val="115000"/>
              </a:lnSpc>
              <a:spcBef>
                <a:spcPts val="0"/>
              </a:spcBef>
              <a:spcAft>
                <a:spcPts val="0"/>
              </a:spcAft>
              <a:buClr>
                <a:schemeClr val="dk1"/>
              </a:buClr>
              <a:buSzPts val="6380"/>
              <a:buFont typeface="Helvetica Neue"/>
              <a:buNone/>
            </a:pPr>
            <a:r>
              <a:rPr b="1" lang="en-US">
                <a:solidFill>
                  <a:schemeClr val="dk1"/>
                </a:solidFill>
                <a:latin typeface="Arial"/>
                <a:ea typeface="Arial"/>
                <a:cs typeface="Arial"/>
                <a:sym typeface="Arial"/>
              </a:rPr>
              <a:t>9. 無母數統計 (Advanced) </a:t>
            </a:r>
            <a:r>
              <a:rPr lang="en-US" sz="4800">
                <a:solidFill>
                  <a:schemeClr val="dk1"/>
                </a:solidFill>
                <a:latin typeface="Arial"/>
                <a:ea typeface="Arial"/>
                <a:cs typeface="Arial"/>
                <a:sym typeface="Arial"/>
              </a:rPr>
              <a:t>(StatR-05-1)</a:t>
            </a:r>
            <a:endParaRPr b="1">
              <a:solidFill>
                <a:schemeClr val="dk1"/>
              </a:solidFill>
              <a:latin typeface="Arial"/>
              <a:ea typeface="Arial"/>
              <a:cs typeface="Arial"/>
              <a:sym typeface="Arial"/>
            </a:endParaRPr>
          </a:p>
          <a:p>
            <a:pPr indent="0" lvl="0" marL="457200" rtl="0" algn="l">
              <a:lnSpc>
                <a:spcPct val="115000"/>
              </a:lnSpc>
              <a:spcBef>
                <a:spcPts val="0"/>
              </a:spcBef>
              <a:spcAft>
                <a:spcPts val="0"/>
              </a:spcAft>
              <a:buClr>
                <a:schemeClr val="dk1"/>
              </a:buClr>
              <a:buSzPts val="6380"/>
              <a:buFont typeface="Helvetica Neue"/>
              <a:buNone/>
            </a:pPr>
            <a:r>
              <a:rPr b="1" lang="en-US">
                <a:solidFill>
                  <a:schemeClr val="dk1"/>
                </a:solidFill>
                <a:latin typeface="Arial"/>
                <a:ea typeface="Arial"/>
                <a:cs typeface="Arial"/>
                <a:sym typeface="Arial"/>
              </a:rPr>
              <a:t>9.1 無母數檢定、事後比較檢定</a:t>
            </a:r>
            <a:endParaRPr b="1">
              <a:solidFill>
                <a:schemeClr val="dk1"/>
              </a:solidFill>
              <a:latin typeface="Arial"/>
              <a:ea typeface="Arial"/>
              <a:cs typeface="Arial"/>
              <a:sym typeface="Arial"/>
            </a:endParaRPr>
          </a:p>
          <a:p>
            <a:pPr indent="0" lvl="0" marL="457200" rtl="0" algn="l">
              <a:lnSpc>
                <a:spcPct val="115000"/>
              </a:lnSpc>
              <a:spcBef>
                <a:spcPts val="0"/>
              </a:spcBef>
              <a:spcAft>
                <a:spcPts val="0"/>
              </a:spcAft>
              <a:buClr>
                <a:schemeClr val="dk1"/>
              </a:buClr>
              <a:buSzPts val="6380"/>
              <a:buFont typeface="Helvetica Neue"/>
              <a:buNone/>
            </a:pPr>
            <a:r>
              <a:t/>
            </a:r>
            <a:endParaRPr b="1">
              <a:solidFill>
                <a:schemeClr val="dk1"/>
              </a:solidFill>
              <a:latin typeface="Arial"/>
              <a:ea typeface="Arial"/>
              <a:cs typeface="Arial"/>
              <a:sym typeface="Arial"/>
            </a:endParaRPr>
          </a:p>
          <a:p>
            <a:pPr indent="0" lvl="0" marL="0" rtl="0" algn="l">
              <a:lnSpc>
                <a:spcPct val="115000"/>
              </a:lnSpc>
              <a:spcBef>
                <a:spcPts val="0"/>
              </a:spcBef>
              <a:spcAft>
                <a:spcPts val="0"/>
              </a:spcAft>
              <a:buClr>
                <a:schemeClr val="dk1"/>
              </a:buClr>
              <a:buSzPts val="6380"/>
              <a:buFont typeface="Helvetica Neue"/>
              <a:buNone/>
            </a:pPr>
            <a:r>
              <a:rPr b="1" lang="en-US">
                <a:solidFill>
                  <a:schemeClr val="dk1"/>
                </a:solidFill>
                <a:latin typeface="Arial"/>
                <a:ea typeface="Arial"/>
                <a:cs typeface="Arial"/>
                <a:sym typeface="Arial"/>
              </a:rPr>
              <a:t>10. 平滑技巧 (Advanced)</a:t>
            </a:r>
            <a:r>
              <a:rPr lang="en-US" sz="4800">
                <a:solidFill>
                  <a:schemeClr val="dk1"/>
                </a:solidFill>
                <a:latin typeface="Arial"/>
                <a:ea typeface="Arial"/>
                <a:cs typeface="Arial"/>
                <a:sym typeface="Arial"/>
              </a:rPr>
              <a:t> (StatR-06)</a:t>
            </a:r>
            <a:endParaRPr b="1">
              <a:solidFill>
                <a:schemeClr val="dk1"/>
              </a:solidFill>
              <a:latin typeface="Arial"/>
              <a:ea typeface="Arial"/>
              <a:cs typeface="Arial"/>
              <a:sym typeface="Arial"/>
            </a:endParaRPr>
          </a:p>
          <a:p>
            <a:pPr indent="0" lvl="0" marL="457200" rtl="0" algn="l">
              <a:lnSpc>
                <a:spcPct val="115000"/>
              </a:lnSpc>
              <a:spcBef>
                <a:spcPts val="0"/>
              </a:spcBef>
              <a:spcAft>
                <a:spcPts val="0"/>
              </a:spcAft>
              <a:buClr>
                <a:schemeClr val="dk1"/>
              </a:buClr>
              <a:buSzPts val="6380"/>
              <a:buFont typeface="Helvetica Neue"/>
              <a:buNone/>
            </a:pPr>
            <a:r>
              <a:rPr b="1" lang="en-US">
                <a:solidFill>
                  <a:schemeClr val="dk1"/>
                </a:solidFill>
                <a:latin typeface="Arial"/>
                <a:ea typeface="Arial"/>
                <a:cs typeface="Arial"/>
                <a:sym typeface="Arial"/>
              </a:rPr>
              <a:t>10.1 移動平均、曲線配置、核密度估計、三次樣條插值。</a:t>
            </a:r>
            <a:endParaRPr b="1">
              <a:solidFill>
                <a:schemeClr val="dk1"/>
              </a:solidFill>
              <a:latin typeface="Arial"/>
              <a:ea typeface="Arial"/>
              <a:cs typeface="Arial"/>
              <a:sym typeface="Arial"/>
            </a:endParaRPr>
          </a:p>
          <a:p>
            <a:pPr indent="0" lvl="0" marL="0" rtl="0" algn="l">
              <a:lnSpc>
                <a:spcPct val="115000"/>
              </a:lnSpc>
              <a:spcBef>
                <a:spcPts val="0"/>
              </a:spcBef>
              <a:spcAft>
                <a:spcPts val="0"/>
              </a:spcAft>
              <a:buClr>
                <a:schemeClr val="dk1"/>
              </a:buClr>
              <a:buSzPts val="6380"/>
              <a:buFont typeface="Helvetica Neue"/>
              <a:buNone/>
            </a:pPr>
            <a:r>
              <a:t/>
            </a:r>
            <a:endParaRPr b="1">
              <a:solidFill>
                <a:schemeClr val="dk1"/>
              </a:solidFill>
              <a:latin typeface="Arial"/>
              <a:ea typeface="Arial"/>
              <a:cs typeface="Arial"/>
              <a:sym typeface="Arial"/>
            </a:endParaRPr>
          </a:p>
          <a:p>
            <a:pPr indent="0" lvl="0" marL="0" rtl="0" algn="l">
              <a:lnSpc>
                <a:spcPct val="115000"/>
              </a:lnSpc>
              <a:spcBef>
                <a:spcPts val="0"/>
              </a:spcBef>
              <a:spcAft>
                <a:spcPts val="0"/>
              </a:spcAft>
              <a:buClr>
                <a:schemeClr val="dk1"/>
              </a:buClr>
              <a:buSzPts val="6380"/>
              <a:buFont typeface="Helvetica Neue"/>
              <a:buNone/>
            </a:pPr>
            <a:r>
              <a:rPr b="1" lang="en-US">
                <a:solidFill>
                  <a:schemeClr val="dk1"/>
                </a:solidFill>
                <a:latin typeface="Arial"/>
                <a:ea typeface="Arial"/>
                <a:cs typeface="Arial"/>
                <a:sym typeface="Arial"/>
              </a:rPr>
              <a:t>11. 探索式資料分析 (Advanced)</a:t>
            </a:r>
            <a:r>
              <a:rPr lang="en-US" sz="4800">
                <a:solidFill>
                  <a:schemeClr val="dk1"/>
                </a:solidFill>
                <a:latin typeface="Arial"/>
                <a:ea typeface="Arial"/>
                <a:cs typeface="Arial"/>
                <a:sym typeface="Arial"/>
              </a:rPr>
              <a:t> (StatR-10)</a:t>
            </a:r>
            <a:endParaRPr b="1">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6380"/>
              <a:buFont typeface="Helvetica Neue"/>
              <a:buNone/>
            </a:pPr>
            <a:r>
              <a:t/>
            </a:r>
            <a:endParaRPr b="1">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6380"/>
              <a:buFont typeface="Helvetica Neue"/>
              <a:buNone/>
            </a:pPr>
            <a:r>
              <a:t/>
            </a:r>
            <a:endParaRPr b="0" i="0" sz="4400" u="none" cap="none" strike="noStrike">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5" name="Shape 395"/>
        <p:cNvGrpSpPr/>
        <p:nvPr/>
      </p:nvGrpSpPr>
      <p:grpSpPr>
        <a:xfrm>
          <a:off x="0" y="0"/>
          <a:ext cx="0" cy="0"/>
          <a:chOff x="0" y="0"/>
          <a:chExt cx="0" cy="0"/>
        </a:xfrm>
      </p:grpSpPr>
      <p:sp>
        <p:nvSpPr>
          <p:cNvPr id="396" name="Google Shape;396;p74"/>
          <p:cNvSpPr txBox="1"/>
          <p:nvPr>
            <p:ph type="title"/>
          </p:nvPr>
        </p:nvSpPr>
        <p:spPr>
          <a:xfrm>
            <a:off x="1183067" y="302333"/>
            <a:ext cx="21716100" cy="1596000"/>
          </a:xfrm>
          <a:prstGeom prst="rect">
            <a:avLst/>
          </a:prstGeom>
          <a:noFill/>
          <a:ln>
            <a:noFill/>
          </a:ln>
        </p:spPr>
        <p:txBody>
          <a:bodyPr anchorCtr="0" anchor="t" bIns="243800" lIns="243800" spcFirstLastPara="1" rIns="243800" wrap="square" tIns="243800">
            <a:noAutofit/>
          </a:bodyPr>
          <a:lstStyle/>
          <a:p>
            <a:pPr indent="0" lvl="0" marL="0" marR="0" rtl="0" algn="l">
              <a:lnSpc>
                <a:spcPct val="100000"/>
              </a:lnSpc>
              <a:spcBef>
                <a:spcPts val="2700"/>
              </a:spcBef>
              <a:spcAft>
                <a:spcPts val="0"/>
              </a:spcAft>
              <a:buClr>
                <a:srgbClr val="1A1A1A"/>
              </a:buClr>
              <a:buSzPts val="6400"/>
              <a:buFont typeface="Arial"/>
              <a:buNone/>
            </a:pPr>
            <a:r>
              <a:rPr b="0" i="0" lang="en-US" sz="6400" u="none" cap="none" strike="noStrike">
                <a:solidFill>
                  <a:srgbClr val="1A1A1A"/>
                </a:solidFill>
                <a:latin typeface="Arial"/>
                <a:ea typeface="Arial"/>
                <a:cs typeface="Arial"/>
                <a:sym typeface="Arial"/>
              </a:rPr>
              <a:t>Code 放在Hub中的</a:t>
            </a:r>
            <a:r>
              <a:rPr lang="en-US"/>
              <a:t>datasets</a:t>
            </a:r>
            <a:r>
              <a:rPr b="0" i="0" lang="en-US" sz="6400" u="none" cap="none" strike="noStrike">
                <a:solidFill>
                  <a:srgbClr val="1A1A1A"/>
                </a:solidFill>
                <a:latin typeface="Arial"/>
                <a:ea typeface="Arial"/>
                <a:cs typeface="Arial"/>
                <a:sym typeface="Arial"/>
              </a:rPr>
              <a:t>內</a:t>
            </a:r>
            <a:endParaRPr b="0" i="0" sz="6400" u="none" cap="none" strike="noStrike">
              <a:solidFill>
                <a:srgbClr val="1A1A1A"/>
              </a:solidFill>
              <a:latin typeface="Arial"/>
              <a:ea typeface="Arial"/>
              <a:cs typeface="Arial"/>
              <a:sym typeface="Arial"/>
            </a:endParaRPr>
          </a:p>
        </p:txBody>
      </p:sp>
      <p:sp>
        <p:nvSpPr>
          <p:cNvPr id="397" name="Google Shape;397;p74"/>
          <p:cNvSpPr txBox="1"/>
          <p:nvPr/>
        </p:nvSpPr>
        <p:spPr>
          <a:xfrm>
            <a:off x="1977067" y="2817333"/>
            <a:ext cx="22080900" cy="7488000"/>
          </a:xfrm>
          <a:prstGeom prst="rect">
            <a:avLst/>
          </a:prstGeom>
          <a:noFill/>
          <a:ln>
            <a:noFill/>
          </a:ln>
        </p:spPr>
        <p:txBody>
          <a:bodyPr anchorCtr="0" anchor="t" bIns="243800" lIns="243800" spcFirstLastPara="1" rIns="243800" wrap="square" tIns="243800">
            <a:noAutofit/>
          </a:bodyPr>
          <a:lstStyle/>
          <a:p>
            <a:pPr indent="-1016000" lvl="0" marL="1219200" marR="0" rtl="0" algn="l">
              <a:lnSpc>
                <a:spcPct val="100000"/>
              </a:lnSpc>
              <a:spcBef>
                <a:spcPts val="0"/>
              </a:spcBef>
              <a:spcAft>
                <a:spcPts val="0"/>
              </a:spcAft>
              <a:buClr>
                <a:srgbClr val="000000"/>
              </a:buClr>
              <a:buSzPts val="6400"/>
              <a:buFont typeface="Arial"/>
              <a:buChar char="●"/>
            </a:pPr>
            <a:r>
              <a:rPr b="0" i="0" lang="en-US" sz="6400" u="none" cap="none" strike="noStrike">
                <a:solidFill>
                  <a:srgbClr val="000000"/>
                </a:solidFill>
                <a:latin typeface="Arial"/>
                <a:ea typeface="Arial"/>
                <a:cs typeface="Arial"/>
                <a:sym typeface="Arial"/>
              </a:rPr>
              <a:t>為維護課程資料，</a:t>
            </a:r>
            <a:r>
              <a:rPr lang="en-US" sz="6400">
                <a:solidFill>
                  <a:srgbClr val="1A1A1A"/>
                </a:solidFill>
              </a:rPr>
              <a:t>datasets</a:t>
            </a:r>
            <a:r>
              <a:rPr b="0" i="0" lang="en-US" sz="6400" u="none" cap="none" strike="noStrike">
                <a:solidFill>
                  <a:srgbClr val="000000"/>
                </a:solidFill>
                <a:latin typeface="Arial"/>
                <a:ea typeface="Arial"/>
                <a:cs typeface="Arial"/>
                <a:sym typeface="Arial"/>
              </a:rPr>
              <a:t>中的檔案皆為read-only，如需修改請cp至自身環境中</a:t>
            </a:r>
            <a:endParaRPr b="0" i="0" sz="6400" u="none" cap="none" strike="noStrike">
              <a:solidFill>
                <a:srgbClr val="000000"/>
              </a:solidFill>
              <a:latin typeface="Arial"/>
              <a:ea typeface="Arial"/>
              <a:cs typeface="Arial"/>
              <a:sym typeface="Arial"/>
            </a:endParaRPr>
          </a:p>
          <a:p>
            <a:pPr indent="-1016000" lvl="0" marL="1219200" marR="0" rtl="0" algn="l">
              <a:lnSpc>
                <a:spcPct val="100000"/>
              </a:lnSpc>
              <a:spcBef>
                <a:spcPts val="0"/>
              </a:spcBef>
              <a:spcAft>
                <a:spcPts val="0"/>
              </a:spcAft>
              <a:buClr>
                <a:srgbClr val="000000"/>
              </a:buClr>
              <a:buSzPts val="6400"/>
              <a:buFont typeface="Arial"/>
              <a:buChar char="●"/>
            </a:pPr>
            <a:r>
              <a:rPr b="0" i="0" lang="en-US" sz="6400" u="none" cap="none" strike="noStrike">
                <a:solidFill>
                  <a:srgbClr val="000000"/>
                </a:solidFill>
                <a:latin typeface="Arial"/>
                <a:ea typeface="Arial"/>
                <a:cs typeface="Arial"/>
                <a:sym typeface="Arial"/>
              </a:rPr>
              <a:t>打開terminal，輸入</a:t>
            </a:r>
            <a:br>
              <a:rPr lang="en-US" sz="6400"/>
            </a:br>
            <a:r>
              <a:rPr lang="en-US" sz="6400">
                <a:solidFill>
                  <a:schemeClr val="dk1"/>
                </a:solidFill>
              </a:rPr>
              <a:t>cp -Lr ~/datasets/01-statpython ~/mystat</a:t>
            </a:r>
            <a:endParaRPr b="0" i="0" sz="6400" u="none" cap="none" strike="noStrike">
              <a:solidFill>
                <a:srgbClr val="3C78D8"/>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1" name="Shape 401"/>
        <p:cNvGrpSpPr/>
        <p:nvPr/>
      </p:nvGrpSpPr>
      <p:grpSpPr>
        <a:xfrm>
          <a:off x="0" y="0"/>
          <a:ext cx="0" cy="0"/>
          <a:chOff x="0" y="0"/>
          <a:chExt cx="0" cy="0"/>
        </a:xfrm>
      </p:grpSpPr>
      <p:sp>
        <p:nvSpPr>
          <p:cNvPr id="402" name="Google Shape;402;p75"/>
          <p:cNvSpPr txBox="1"/>
          <p:nvPr>
            <p:ph type="title"/>
          </p:nvPr>
        </p:nvSpPr>
        <p:spPr>
          <a:xfrm>
            <a:off x="1254786" y="575931"/>
            <a:ext cx="15609000" cy="1515000"/>
          </a:xfrm>
          <a:prstGeom prst="rect">
            <a:avLst/>
          </a:prstGeom>
          <a:noFill/>
          <a:ln>
            <a:noFill/>
          </a:ln>
        </p:spPr>
        <p:txBody>
          <a:bodyPr anchorCtr="0" anchor="ctr" bIns="71425" lIns="71425" spcFirstLastPara="1" rIns="71425" wrap="square" tIns="71425">
            <a:noAutofit/>
          </a:bodyPr>
          <a:lstStyle/>
          <a:p>
            <a:pPr indent="0" lvl="0" marL="0" marR="0" rtl="0" algn="l">
              <a:lnSpc>
                <a:spcPct val="100000"/>
              </a:lnSpc>
              <a:spcBef>
                <a:spcPts val="0"/>
              </a:spcBef>
              <a:spcAft>
                <a:spcPts val="0"/>
              </a:spcAft>
              <a:buClr>
                <a:srgbClr val="1A1A1A"/>
              </a:buClr>
              <a:buSzPts val="7000"/>
              <a:buFont typeface="Arial"/>
              <a:buNone/>
            </a:pPr>
            <a:r>
              <a:rPr b="1" lang="en-US" sz="7200">
                <a:solidFill>
                  <a:srgbClr val="000000"/>
                </a:solidFill>
              </a:rPr>
              <a:t>影片內容勘誤</a:t>
            </a:r>
            <a:endParaRPr b="1" i="0" sz="7200" u="none" cap="none" strike="noStrike">
              <a:solidFill>
                <a:srgbClr val="000000"/>
              </a:solidFill>
              <a:latin typeface="Arial"/>
              <a:ea typeface="Arial"/>
              <a:cs typeface="Arial"/>
              <a:sym typeface="Arial"/>
            </a:endParaRPr>
          </a:p>
        </p:txBody>
      </p:sp>
      <p:graphicFrame>
        <p:nvGraphicFramePr>
          <p:cNvPr id="403" name="Google Shape;403;p75"/>
          <p:cNvGraphicFramePr/>
          <p:nvPr/>
        </p:nvGraphicFramePr>
        <p:xfrm>
          <a:off x="952500" y="2698600"/>
          <a:ext cx="3000000" cy="3000000"/>
        </p:xfrm>
        <a:graphic>
          <a:graphicData uri="http://schemas.openxmlformats.org/drawingml/2006/table">
            <a:tbl>
              <a:tblPr>
                <a:noFill/>
                <a:tableStyleId>{158300B8-8CC6-4F8B-9F23-272C46ADF47F}</a:tableStyleId>
              </a:tblPr>
              <a:tblGrid>
                <a:gridCol w="5765200"/>
                <a:gridCol w="2389400"/>
                <a:gridCol w="14324400"/>
              </a:tblGrid>
              <a:tr h="1094950">
                <a:tc>
                  <a:txBody>
                    <a:bodyPr/>
                    <a:lstStyle/>
                    <a:p>
                      <a:pPr indent="0" lvl="0" marL="0" marR="0" rtl="0" algn="ctr">
                        <a:lnSpc>
                          <a:spcPct val="100000"/>
                        </a:lnSpc>
                        <a:spcBef>
                          <a:spcPts val="0"/>
                        </a:spcBef>
                        <a:spcAft>
                          <a:spcPts val="0"/>
                        </a:spcAft>
                        <a:buClr>
                          <a:srgbClr val="000000"/>
                        </a:buClr>
                        <a:buSzPts val="4800"/>
                        <a:buFont typeface="Arial"/>
                        <a:buNone/>
                      </a:pPr>
                      <a:r>
                        <a:rPr lang="en-US" sz="4800" u="none" cap="none" strike="noStrike"/>
                        <a:t>影片名稱</a:t>
                      </a:r>
                      <a:endParaRPr sz="4800" u="none" cap="none" strike="noStrike"/>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4800"/>
                        <a:buFont typeface="Arial"/>
                        <a:buNone/>
                      </a:pPr>
                      <a:r>
                        <a:rPr lang="en-US" sz="4800" u="none" cap="none" strike="noStrike"/>
                        <a:t>時間點</a:t>
                      </a:r>
                      <a:endParaRPr sz="4800" u="none" cap="none" strike="noStrike">
                        <a:latin typeface="Arial"/>
                        <a:ea typeface="Arial"/>
                        <a:cs typeface="Arial"/>
                        <a:sym typeface="Arial"/>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4800"/>
                        <a:buFont typeface="Arial"/>
                        <a:buNone/>
                      </a:pPr>
                      <a:r>
                        <a:rPr lang="en-US" sz="4800" u="none" cap="none" strike="noStrike"/>
                        <a:t>修正內容</a:t>
                      </a:r>
                      <a:endParaRPr sz="4800" u="none" cap="none" strike="noStrike">
                        <a:latin typeface="Arial"/>
                        <a:ea typeface="Arial"/>
                        <a:cs typeface="Arial"/>
                        <a:sym typeface="Arial"/>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1094950">
                <a:tc>
                  <a:txBody>
                    <a:bodyPr/>
                    <a:lstStyle/>
                    <a:p>
                      <a:pPr indent="0" lvl="0" marL="0" marR="0" rtl="0" algn="ctr">
                        <a:lnSpc>
                          <a:spcPct val="100000"/>
                        </a:lnSpc>
                        <a:spcBef>
                          <a:spcPts val="0"/>
                        </a:spcBef>
                        <a:spcAft>
                          <a:spcPts val="0"/>
                        </a:spcAft>
                        <a:buClr>
                          <a:srgbClr val="000000"/>
                        </a:buClr>
                        <a:buSzPts val="4800"/>
                        <a:buFont typeface="Arial"/>
                        <a:buNone/>
                      </a:pPr>
                      <a:r>
                        <a:rPr lang="en-US" sz="4800" u="none" cap="none" strike="noStrike"/>
                        <a:t>hmwu_StatR-05.1</a:t>
                      </a:r>
                      <a:endParaRPr sz="4800" u="none" cap="none" strike="noStrike"/>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4800"/>
                        <a:buFont typeface="Arial"/>
                        <a:buNone/>
                      </a:pPr>
                      <a:r>
                        <a:rPr lang="en-US" sz="4800" u="none" cap="none" strike="noStrike">
                          <a:solidFill>
                            <a:schemeClr val="dk1"/>
                          </a:solidFill>
                        </a:rPr>
                        <a:t>5:19</a:t>
                      </a:r>
                      <a:endParaRPr sz="4800" u="none" cap="none" strike="noStrike">
                        <a:latin typeface="Arial"/>
                        <a:ea typeface="Arial"/>
                        <a:cs typeface="Arial"/>
                        <a:sym typeface="Arial"/>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100"/>
                        <a:buFont typeface="Arial"/>
                        <a:buNone/>
                      </a:pPr>
                      <a:r>
                        <a:rPr lang="en-US" sz="4800" u="none" cap="none" strike="noStrike">
                          <a:solidFill>
                            <a:schemeClr val="dk1"/>
                          </a:solidFill>
                        </a:rPr>
                        <a:t>影片中的投影片筆誤，正式版投影片已修正。Mann-Whitney U Test 的左表中，最下面的 R2 應為 140.5</a:t>
                      </a:r>
                      <a:endParaRPr sz="4800" u="none" cap="none" strike="noStrike">
                        <a:solidFill>
                          <a:schemeClr val="dk1"/>
                        </a:solidFill>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7" name="Shape 407"/>
        <p:cNvGrpSpPr/>
        <p:nvPr/>
      </p:nvGrpSpPr>
      <p:grpSpPr>
        <a:xfrm>
          <a:off x="0" y="0"/>
          <a:ext cx="0" cy="0"/>
          <a:chOff x="0" y="0"/>
          <a:chExt cx="0" cy="0"/>
        </a:xfrm>
      </p:grpSpPr>
      <p:sp>
        <p:nvSpPr>
          <p:cNvPr id="408" name="Google Shape;408;p76"/>
          <p:cNvSpPr txBox="1"/>
          <p:nvPr>
            <p:ph type="title"/>
          </p:nvPr>
        </p:nvSpPr>
        <p:spPr>
          <a:xfrm>
            <a:off x="2836900" y="7835210"/>
            <a:ext cx="14716199" cy="4643400"/>
          </a:xfrm>
          <a:prstGeom prst="rect">
            <a:avLst/>
          </a:prstGeom>
          <a:noFill/>
          <a:ln>
            <a:noFill/>
          </a:ln>
        </p:spPr>
        <p:txBody>
          <a:bodyPr anchorCtr="0" anchor="t" bIns="71425" lIns="71425" spcFirstLastPara="1" rIns="71425" wrap="square" tIns="71425">
            <a:noAutofit/>
          </a:bodyPr>
          <a:lstStyle/>
          <a:p>
            <a:pPr indent="0" lvl="0" marL="0" marR="0" rtl="0" algn="l">
              <a:lnSpc>
                <a:spcPct val="100000"/>
              </a:lnSpc>
              <a:spcBef>
                <a:spcPts val="0"/>
              </a:spcBef>
              <a:spcAft>
                <a:spcPts val="0"/>
              </a:spcAft>
              <a:buClr>
                <a:srgbClr val="56BADC"/>
              </a:buClr>
              <a:buSzPts val="11200"/>
              <a:buFont typeface="Arial"/>
              <a:buNone/>
            </a:pPr>
            <a:r>
              <a:t/>
            </a:r>
            <a:endParaRPr b="0" i="0" sz="11200" u="none" cap="none" strike="noStrike">
              <a:solidFill>
                <a:srgbClr val="56BADC"/>
              </a:solidFill>
              <a:latin typeface="Arial"/>
              <a:ea typeface="Arial"/>
              <a:cs typeface="Arial"/>
              <a:sym typeface="Arial"/>
            </a:endParaRPr>
          </a:p>
        </p:txBody>
      </p:sp>
      <p:sp>
        <p:nvSpPr>
          <p:cNvPr id="409" name="Google Shape;409;p76"/>
          <p:cNvSpPr txBox="1"/>
          <p:nvPr>
            <p:ph idx="1" type="body"/>
          </p:nvPr>
        </p:nvSpPr>
        <p:spPr>
          <a:xfrm>
            <a:off x="3223324" y="5819500"/>
            <a:ext cx="16880400" cy="1606200"/>
          </a:xfrm>
          <a:prstGeom prst="rect">
            <a:avLst/>
          </a:prstGeom>
          <a:noFill/>
          <a:ln>
            <a:noFill/>
          </a:ln>
        </p:spPr>
        <p:txBody>
          <a:bodyPr anchorCtr="0" anchor="b" bIns="71425" lIns="71425" spcFirstLastPara="1" rIns="71425" wrap="square" tIns="71425">
            <a:noAutofit/>
          </a:bodyPr>
          <a:lstStyle/>
          <a:p>
            <a:pPr indent="0" lvl="0" marL="0" marR="0" rtl="0" algn="l">
              <a:lnSpc>
                <a:spcPct val="80000"/>
              </a:lnSpc>
              <a:spcBef>
                <a:spcPts val="3200"/>
              </a:spcBef>
              <a:spcAft>
                <a:spcPts val="0"/>
              </a:spcAft>
              <a:buClr>
                <a:srgbClr val="A6AAA9"/>
              </a:buClr>
              <a:buSzPts val="6700"/>
              <a:buFont typeface="Arial"/>
              <a:buNone/>
            </a:pPr>
            <a:r>
              <a:rPr b="1" lang="en-US" sz="9600">
                <a:solidFill>
                  <a:srgbClr val="000000"/>
                </a:solidFill>
              </a:rPr>
              <a:t>7</a:t>
            </a:r>
            <a:r>
              <a:rPr b="1" i="0" lang="en-US" sz="9600" u="none" cap="none" strike="noStrike">
                <a:solidFill>
                  <a:srgbClr val="000000"/>
                </a:solidFill>
                <a:latin typeface="Arial"/>
                <a:ea typeface="Arial"/>
                <a:cs typeface="Arial"/>
                <a:sym typeface="Arial"/>
              </a:rPr>
              <a:t>.資料轉換</a:t>
            </a:r>
            <a:endParaRPr b="1" i="0" sz="96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3" name="Shape 413"/>
        <p:cNvGrpSpPr/>
        <p:nvPr/>
      </p:nvGrpSpPr>
      <p:grpSpPr>
        <a:xfrm>
          <a:off x="0" y="0"/>
          <a:ext cx="0" cy="0"/>
          <a:chOff x="0" y="0"/>
          <a:chExt cx="0" cy="0"/>
        </a:xfrm>
      </p:grpSpPr>
      <p:sp>
        <p:nvSpPr>
          <p:cNvPr id="414" name="Google Shape;414;p77"/>
          <p:cNvSpPr txBox="1"/>
          <p:nvPr>
            <p:ph type="title"/>
          </p:nvPr>
        </p:nvSpPr>
        <p:spPr>
          <a:xfrm>
            <a:off x="1254786" y="575931"/>
            <a:ext cx="15609000" cy="1515000"/>
          </a:xfrm>
          <a:prstGeom prst="rect">
            <a:avLst/>
          </a:prstGeom>
          <a:noFill/>
          <a:ln>
            <a:noFill/>
          </a:ln>
        </p:spPr>
        <p:txBody>
          <a:bodyPr anchorCtr="0" anchor="b" bIns="71425" lIns="71425" spcFirstLastPara="1" rIns="71425" wrap="square" tIns="71425">
            <a:noAutofit/>
          </a:bodyPr>
          <a:lstStyle/>
          <a:p>
            <a:pPr indent="0" lvl="0" marL="0" marR="0" rtl="0" algn="l">
              <a:lnSpc>
                <a:spcPct val="115000"/>
              </a:lnSpc>
              <a:spcBef>
                <a:spcPts val="0"/>
              </a:spcBef>
              <a:spcAft>
                <a:spcPts val="0"/>
              </a:spcAft>
              <a:buClr>
                <a:schemeClr val="dk1"/>
              </a:buClr>
              <a:buSzPts val="1100"/>
              <a:buFont typeface="Arial"/>
              <a:buNone/>
            </a:pPr>
            <a:r>
              <a:rPr b="1" lang="en-US" sz="7200">
                <a:solidFill>
                  <a:schemeClr val="dk1"/>
                </a:solidFill>
              </a:rPr>
              <a:t>7</a:t>
            </a:r>
            <a:r>
              <a:rPr b="1" i="0" lang="en-US" sz="7200" u="none" cap="none" strike="noStrike">
                <a:solidFill>
                  <a:schemeClr val="dk1"/>
                </a:solidFill>
                <a:latin typeface="Arial"/>
                <a:ea typeface="Arial"/>
                <a:cs typeface="Arial"/>
                <a:sym typeface="Arial"/>
              </a:rPr>
              <a:t>.1 概論、常見的轉換方式</a:t>
            </a:r>
            <a:endParaRPr b="0" i="0" sz="7200" u="none" cap="none" strike="noStrike">
              <a:solidFill>
                <a:srgbClr val="1A1A1A"/>
              </a:solidFill>
              <a:latin typeface="Arial"/>
              <a:ea typeface="Arial"/>
              <a:cs typeface="Arial"/>
              <a:sym typeface="Arial"/>
            </a:endParaRPr>
          </a:p>
        </p:txBody>
      </p:sp>
      <p:pic>
        <p:nvPicPr>
          <p:cNvPr id="415" name="Google Shape;415;p77" title="hmwu_StatR-08_DataT1ransformation.mp4">
            <a:hlinkClick r:id="rId3"/>
          </p:cNvPr>
          <p:cNvPicPr preferRelativeResize="0"/>
          <p:nvPr/>
        </p:nvPicPr>
        <p:blipFill rotWithShape="1">
          <a:blip r:embed="rId4">
            <a:alphaModFix/>
          </a:blip>
          <a:srcRect b="0" l="0" r="0" t="0"/>
          <a:stretch/>
        </p:blipFill>
        <p:spPr>
          <a:xfrm>
            <a:off x="4574900" y="2090925"/>
            <a:ext cx="15234201" cy="114256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9" name="Shape 419"/>
        <p:cNvGrpSpPr/>
        <p:nvPr/>
      </p:nvGrpSpPr>
      <p:grpSpPr>
        <a:xfrm>
          <a:off x="0" y="0"/>
          <a:ext cx="0" cy="0"/>
          <a:chOff x="0" y="0"/>
          <a:chExt cx="0" cy="0"/>
        </a:xfrm>
      </p:grpSpPr>
      <p:sp>
        <p:nvSpPr>
          <p:cNvPr id="420" name="Google Shape;420;p78"/>
          <p:cNvSpPr txBox="1"/>
          <p:nvPr>
            <p:ph type="title"/>
          </p:nvPr>
        </p:nvSpPr>
        <p:spPr>
          <a:xfrm>
            <a:off x="1257300" y="571500"/>
            <a:ext cx="15609000" cy="1511400"/>
          </a:xfrm>
          <a:prstGeom prst="rect">
            <a:avLst/>
          </a:prstGeom>
          <a:noFill/>
          <a:ln>
            <a:noFill/>
          </a:ln>
        </p:spPr>
        <p:txBody>
          <a:bodyPr anchorCtr="0" anchor="ctr" bIns="71425" lIns="71425" spcFirstLastPara="1" rIns="71425" wrap="square" tIns="71425">
            <a:noAutofit/>
          </a:bodyPr>
          <a:lstStyle/>
          <a:p>
            <a:pPr indent="0" lvl="0" marL="0" marR="0" rtl="0" algn="l">
              <a:lnSpc>
                <a:spcPct val="100000"/>
              </a:lnSpc>
              <a:spcBef>
                <a:spcPts val="0"/>
              </a:spcBef>
              <a:spcAft>
                <a:spcPts val="0"/>
              </a:spcAft>
              <a:buClr>
                <a:srgbClr val="1A1A1A"/>
              </a:buClr>
              <a:buSzPts val="7000"/>
              <a:buFont typeface="Arial"/>
              <a:buNone/>
            </a:pPr>
            <a:r>
              <a:rPr b="1" lang="en-US" sz="7200">
                <a:solidFill>
                  <a:schemeClr val="dk1"/>
                </a:solidFill>
              </a:rPr>
              <a:t>7</a:t>
            </a:r>
            <a:r>
              <a:rPr b="1" i="0" lang="en-US" sz="7200" u="none" cap="none" strike="noStrike">
                <a:solidFill>
                  <a:schemeClr val="dk1"/>
                </a:solidFill>
                <a:latin typeface="Arial"/>
                <a:ea typeface="Arial"/>
                <a:cs typeface="Arial"/>
                <a:sym typeface="Arial"/>
              </a:rPr>
              <a:t>.1 Exercise</a:t>
            </a:r>
            <a:endParaRPr b="1" i="0" sz="7200" u="none" cap="none" strike="noStrike">
              <a:solidFill>
                <a:schemeClr val="dk1"/>
              </a:solidFill>
              <a:latin typeface="Arial"/>
              <a:ea typeface="Arial"/>
              <a:cs typeface="Arial"/>
              <a:sym typeface="Arial"/>
            </a:endParaRPr>
          </a:p>
        </p:txBody>
      </p:sp>
      <p:sp>
        <p:nvSpPr>
          <p:cNvPr id="421" name="Google Shape;421;p78"/>
          <p:cNvSpPr txBox="1"/>
          <p:nvPr>
            <p:ph idx="1" type="body"/>
          </p:nvPr>
        </p:nvSpPr>
        <p:spPr>
          <a:xfrm>
            <a:off x="1257300" y="2390500"/>
            <a:ext cx="21679500" cy="10093500"/>
          </a:xfrm>
          <a:prstGeom prst="rect">
            <a:avLst/>
          </a:prstGeom>
          <a:noFill/>
          <a:ln>
            <a:noFill/>
          </a:ln>
        </p:spPr>
        <p:txBody>
          <a:bodyPr anchorCtr="0" anchor="t" bIns="71425" lIns="71425" spcFirstLastPara="1" rIns="71425" wrap="square" tIns="71425">
            <a:noAutofit/>
          </a:bodyPr>
          <a:lstStyle/>
          <a:p>
            <a:pPr indent="-633730" lvl="0" marL="1371600" marR="0" rtl="0" algn="l">
              <a:lnSpc>
                <a:spcPct val="115000"/>
              </a:lnSpc>
              <a:spcBef>
                <a:spcPts val="0"/>
              </a:spcBef>
              <a:spcAft>
                <a:spcPts val="0"/>
              </a:spcAft>
              <a:buClr>
                <a:srgbClr val="000000"/>
              </a:buClr>
              <a:buSzPts val="6380"/>
              <a:buFont typeface="Arial"/>
              <a:buAutoNum type="arabicPeriod"/>
            </a:pPr>
            <a:r>
              <a:rPr b="1" i="0" lang="en-US" sz="4400" u="none" cap="none" strike="noStrike">
                <a:solidFill>
                  <a:schemeClr val="dk1"/>
                </a:solidFill>
                <a:latin typeface="Arial"/>
                <a:ea typeface="Arial"/>
                <a:cs typeface="Arial"/>
                <a:sym typeface="Arial"/>
              </a:rPr>
              <a:t>請完成幾種常見資料轉換的習題。</a:t>
            </a:r>
            <a:endParaRPr b="1" i="0" sz="4400" u="none" cap="none" strike="noStrike">
              <a:solidFill>
                <a:schemeClr val="dk1"/>
              </a:solidFill>
              <a:latin typeface="Arial"/>
              <a:ea typeface="Arial"/>
              <a:cs typeface="Arial"/>
              <a:sym typeface="Arial"/>
            </a:endParaRPr>
          </a:p>
          <a:p>
            <a:pPr indent="-633730" lvl="0" marL="1371600" marR="0" rtl="0" algn="l">
              <a:lnSpc>
                <a:spcPct val="115000"/>
              </a:lnSpc>
              <a:spcBef>
                <a:spcPts val="0"/>
              </a:spcBef>
              <a:spcAft>
                <a:spcPts val="0"/>
              </a:spcAft>
              <a:buClr>
                <a:schemeClr val="dk1"/>
              </a:buClr>
              <a:buSzPts val="6380"/>
              <a:buFont typeface="Arial"/>
              <a:buAutoNum type="arabicPeriod"/>
            </a:pPr>
            <a:r>
              <a:rPr b="1" i="0" lang="en-US" sz="4400" u="none" cap="none" strike="noStrike">
                <a:solidFill>
                  <a:schemeClr val="dk1"/>
                </a:solidFill>
                <a:latin typeface="Arial"/>
                <a:ea typeface="Arial"/>
                <a:cs typeface="Arial"/>
                <a:sym typeface="Arial"/>
              </a:rPr>
              <a:t>請完成 log 轉換的實際應用跟延伸。</a:t>
            </a:r>
            <a:endParaRPr b="1" i="0" sz="4400" u="none" cap="none" strike="noStrike">
              <a:solidFill>
                <a:schemeClr val="dk1"/>
              </a:solidFill>
              <a:latin typeface="Arial"/>
              <a:ea typeface="Arial"/>
              <a:cs typeface="Arial"/>
              <a:sym typeface="Arial"/>
            </a:endParaRPr>
          </a:p>
          <a:p>
            <a:pPr indent="-633730" lvl="0" marL="1371600" marR="0" rtl="0" algn="l">
              <a:lnSpc>
                <a:spcPct val="115000"/>
              </a:lnSpc>
              <a:spcBef>
                <a:spcPts val="0"/>
              </a:spcBef>
              <a:spcAft>
                <a:spcPts val="0"/>
              </a:spcAft>
              <a:buClr>
                <a:schemeClr val="dk1"/>
              </a:buClr>
              <a:buSzPts val="6380"/>
              <a:buFont typeface="Arial"/>
              <a:buAutoNum type="arabicPeriod"/>
            </a:pPr>
            <a:r>
              <a:rPr b="1" i="0" lang="en-US" sz="4400" u="none" cap="none" strike="noStrike">
                <a:solidFill>
                  <a:schemeClr val="dk1"/>
                </a:solidFill>
                <a:latin typeface="Arial"/>
                <a:ea typeface="Arial"/>
                <a:cs typeface="Arial"/>
                <a:sym typeface="Arial"/>
              </a:rPr>
              <a:t>請完成 Box-Cox 轉換相關的練習。</a:t>
            </a:r>
            <a:endParaRPr b="1" i="0" sz="4400" u="none" cap="none" strike="noStrike">
              <a:solidFill>
                <a:schemeClr val="dk1"/>
              </a:solidFill>
              <a:latin typeface="Arial"/>
              <a:ea typeface="Arial"/>
              <a:cs typeface="Arial"/>
              <a:sym typeface="Arial"/>
            </a:endParaRPr>
          </a:p>
          <a:p>
            <a:pPr indent="-633730" lvl="0" marL="1371600" marR="0" rtl="0" algn="l">
              <a:lnSpc>
                <a:spcPct val="115000"/>
              </a:lnSpc>
              <a:spcBef>
                <a:spcPts val="0"/>
              </a:spcBef>
              <a:spcAft>
                <a:spcPts val="0"/>
              </a:spcAft>
              <a:buClr>
                <a:schemeClr val="dk1"/>
              </a:buClr>
              <a:buSzPts val="6380"/>
              <a:buFont typeface="Arial"/>
              <a:buAutoNum type="arabicPeriod"/>
            </a:pPr>
            <a:r>
              <a:rPr b="1" i="0" lang="en-US" sz="4400" u="none" cap="none" strike="noStrike">
                <a:solidFill>
                  <a:schemeClr val="dk1"/>
                </a:solidFill>
                <a:latin typeface="Arial"/>
                <a:ea typeface="Arial"/>
                <a:cs typeface="Arial"/>
                <a:sym typeface="Arial"/>
              </a:rPr>
              <a:t>請完成標準化轉換相關的練習。</a:t>
            </a:r>
            <a:endParaRPr b="1" i="0" sz="4400" u="none" cap="none" strike="noStrike">
              <a:solidFill>
                <a:schemeClr val="dk1"/>
              </a:solidFill>
              <a:latin typeface="Arial"/>
              <a:ea typeface="Arial"/>
              <a:cs typeface="Arial"/>
              <a:sym typeface="Arial"/>
            </a:endParaRPr>
          </a:p>
          <a:p>
            <a:pPr indent="-633730" lvl="0" marL="1371600" marR="0" rtl="0" algn="l">
              <a:lnSpc>
                <a:spcPct val="115000"/>
              </a:lnSpc>
              <a:spcBef>
                <a:spcPts val="0"/>
              </a:spcBef>
              <a:spcAft>
                <a:spcPts val="0"/>
              </a:spcAft>
              <a:buClr>
                <a:schemeClr val="dk1"/>
              </a:buClr>
              <a:buSzPts val="6380"/>
              <a:buFont typeface="Arial"/>
              <a:buAutoNum type="arabicPeriod"/>
            </a:pPr>
            <a:r>
              <a:rPr b="1" i="0" lang="en-US" sz="4400" u="none" cap="none" strike="noStrike">
                <a:solidFill>
                  <a:schemeClr val="dk1"/>
                </a:solidFill>
                <a:latin typeface="Arial"/>
                <a:ea typeface="Arial"/>
                <a:cs typeface="Arial"/>
                <a:sym typeface="Arial"/>
              </a:rPr>
              <a:t>練習題程式碼：AI_hmw_Stat</a:t>
            </a:r>
            <a:r>
              <a:rPr b="1" lang="en-US">
                <a:solidFill>
                  <a:schemeClr val="dk1"/>
                </a:solidFill>
                <a:latin typeface="Arial"/>
                <a:ea typeface="Arial"/>
                <a:cs typeface="Arial"/>
                <a:sym typeface="Arial"/>
              </a:rPr>
              <a:t>Python</a:t>
            </a:r>
            <a:r>
              <a:rPr b="1" i="0" lang="en-US" sz="4400" u="none" cap="none" strike="noStrike">
                <a:solidFill>
                  <a:schemeClr val="dk1"/>
                </a:solidFill>
                <a:latin typeface="Arial"/>
                <a:ea typeface="Arial"/>
                <a:cs typeface="Arial"/>
                <a:sym typeface="Arial"/>
              </a:rPr>
              <a:t>_8-1.</a:t>
            </a:r>
            <a:r>
              <a:rPr b="1" lang="en-US">
                <a:solidFill>
                  <a:schemeClr val="dk1"/>
                </a:solidFill>
                <a:latin typeface="Arial"/>
                <a:ea typeface="Arial"/>
                <a:cs typeface="Arial"/>
                <a:sym typeface="Arial"/>
              </a:rPr>
              <a:t>ipynb</a:t>
            </a:r>
            <a:endParaRPr b="1" i="0" sz="4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6380"/>
              <a:buFont typeface="Helvetica Neue"/>
              <a:buNone/>
            </a:pPr>
            <a:r>
              <a:t/>
            </a:r>
            <a:endParaRPr b="0" i="0" sz="44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5" name="Shape 425"/>
        <p:cNvGrpSpPr/>
        <p:nvPr/>
      </p:nvGrpSpPr>
      <p:grpSpPr>
        <a:xfrm>
          <a:off x="0" y="0"/>
          <a:ext cx="0" cy="0"/>
          <a:chOff x="0" y="0"/>
          <a:chExt cx="0" cy="0"/>
        </a:xfrm>
      </p:grpSpPr>
      <p:sp>
        <p:nvSpPr>
          <p:cNvPr id="426" name="Google Shape;426;p79"/>
          <p:cNvSpPr txBox="1"/>
          <p:nvPr>
            <p:ph type="title"/>
          </p:nvPr>
        </p:nvSpPr>
        <p:spPr>
          <a:xfrm>
            <a:off x="2836900" y="7835210"/>
            <a:ext cx="14716199" cy="4643400"/>
          </a:xfrm>
          <a:prstGeom prst="rect">
            <a:avLst/>
          </a:prstGeom>
          <a:noFill/>
          <a:ln>
            <a:noFill/>
          </a:ln>
        </p:spPr>
        <p:txBody>
          <a:bodyPr anchorCtr="0" anchor="t" bIns="71425" lIns="71425" spcFirstLastPara="1" rIns="71425" wrap="square" tIns="71425">
            <a:noAutofit/>
          </a:bodyPr>
          <a:lstStyle/>
          <a:p>
            <a:pPr indent="0" lvl="0" marL="0" marR="0" rtl="0" algn="l">
              <a:lnSpc>
                <a:spcPct val="100000"/>
              </a:lnSpc>
              <a:spcBef>
                <a:spcPts val="0"/>
              </a:spcBef>
              <a:spcAft>
                <a:spcPts val="0"/>
              </a:spcAft>
              <a:buClr>
                <a:srgbClr val="56BADC"/>
              </a:buClr>
              <a:buSzPts val="11200"/>
              <a:buFont typeface="Arial"/>
              <a:buNone/>
            </a:pPr>
            <a:r>
              <a:t/>
            </a:r>
            <a:endParaRPr b="0" i="0" sz="11200" u="none" cap="none" strike="noStrike">
              <a:solidFill>
                <a:srgbClr val="56BADC"/>
              </a:solidFill>
              <a:latin typeface="Arial"/>
              <a:ea typeface="Arial"/>
              <a:cs typeface="Arial"/>
              <a:sym typeface="Arial"/>
            </a:endParaRPr>
          </a:p>
        </p:txBody>
      </p:sp>
      <p:sp>
        <p:nvSpPr>
          <p:cNvPr id="427" name="Google Shape;427;p79"/>
          <p:cNvSpPr txBox="1"/>
          <p:nvPr>
            <p:ph idx="1" type="body"/>
          </p:nvPr>
        </p:nvSpPr>
        <p:spPr>
          <a:xfrm>
            <a:off x="3223324" y="5819500"/>
            <a:ext cx="16880400" cy="1606200"/>
          </a:xfrm>
          <a:prstGeom prst="rect">
            <a:avLst/>
          </a:prstGeom>
          <a:noFill/>
          <a:ln>
            <a:noFill/>
          </a:ln>
        </p:spPr>
        <p:txBody>
          <a:bodyPr anchorCtr="0" anchor="b" bIns="71425" lIns="71425" spcFirstLastPara="1" rIns="71425" wrap="square" tIns="71425">
            <a:noAutofit/>
          </a:bodyPr>
          <a:lstStyle/>
          <a:p>
            <a:pPr indent="0" lvl="0" marL="0" marR="0" rtl="0" algn="l">
              <a:lnSpc>
                <a:spcPct val="80000"/>
              </a:lnSpc>
              <a:spcBef>
                <a:spcPts val="3200"/>
              </a:spcBef>
              <a:spcAft>
                <a:spcPts val="0"/>
              </a:spcAft>
              <a:buClr>
                <a:srgbClr val="A6AAA9"/>
              </a:buClr>
              <a:buSzPts val="6700"/>
              <a:buFont typeface="Arial"/>
              <a:buNone/>
            </a:pPr>
            <a:r>
              <a:rPr b="1" lang="en-US" sz="9600">
                <a:solidFill>
                  <a:srgbClr val="000000"/>
                </a:solidFill>
              </a:rPr>
              <a:t>8</a:t>
            </a:r>
            <a:r>
              <a:rPr b="1" i="0" lang="en-US" sz="9600" u="none" cap="none" strike="noStrike">
                <a:solidFill>
                  <a:srgbClr val="000000"/>
                </a:solidFill>
                <a:latin typeface="Arial"/>
                <a:ea typeface="Arial"/>
                <a:cs typeface="Arial"/>
                <a:sym typeface="Arial"/>
              </a:rPr>
              <a:t>.重抽法則</a:t>
            </a:r>
            <a:endParaRPr b="1" i="0" sz="96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AIA">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