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5" r:id="rId4"/>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Helvetica Neue"/>
      <p:regular r:id="rId28"/>
      <p:bold r:id="rId29"/>
      <p:italic r:id="rId30"/>
      <p:boldItalic r:id="rId31"/>
    </p:embeddedFont>
    <p:embeddedFont>
      <p:font typeface="Helvetica Neue Ligh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HelveticaNeue-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HelveticaNeue-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boldItalic.fntdata"/><Relationship Id="rId30" Type="http://schemas.openxmlformats.org/officeDocument/2006/relationships/font" Target="fonts/HelveticaNeue-italic.fntdata"/><Relationship Id="rId11" Type="http://schemas.openxmlformats.org/officeDocument/2006/relationships/slide" Target="slides/slide5.xml"/><Relationship Id="rId33" Type="http://schemas.openxmlformats.org/officeDocument/2006/relationships/font" Target="fonts/HelveticaNeueLight-bold.fntdata"/><Relationship Id="rId10" Type="http://schemas.openxmlformats.org/officeDocument/2006/relationships/slide" Target="slides/slide4.xml"/><Relationship Id="rId32" Type="http://schemas.openxmlformats.org/officeDocument/2006/relationships/font" Target="fonts/HelveticaNeueLight-regular.fntdata"/><Relationship Id="rId13" Type="http://schemas.openxmlformats.org/officeDocument/2006/relationships/slide" Target="slides/slide7.xml"/><Relationship Id="rId35" Type="http://schemas.openxmlformats.org/officeDocument/2006/relationships/font" Target="fonts/HelveticaNeueLight-boldItalic.fntdata"/><Relationship Id="rId12" Type="http://schemas.openxmlformats.org/officeDocument/2006/relationships/slide" Target="slides/slide6.xml"/><Relationship Id="rId34" Type="http://schemas.openxmlformats.org/officeDocument/2006/relationships/font" Target="fonts/HelveticaNeueLight-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3" name="Google Shape;353;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0" name="Google Shape;360;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showMasterSp="0">
  <p:cSld name="TITLE_1">
    <p:spTree>
      <p:nvGrpSpPr>
        <p:cNvPr id="15" name="Shape 15"/>
        <p:cNvGrpSpPr/>
        <p:nvPr/>
      </p:nvGrpSpPr>
      <p:grpSpPr>
        <a:xfrm>
          <a:off x="0" y="0"/>
          <a:ext cx="0" cy="0"/>
          <a:chOff x="0" y="0"/>
          <a:chExt cx="0" cy="0"/>
        </a:xfrm>
      </p:grpSpPr>
      <p:sp>
        <p:nvSpPr>
          <p:cNvPr id="16" name="Google Shape;16;p2"/>
          <p:cNvSpPr/>
          <p:nvPr/>
        </p:nvSpPr>
        <p:spPr>
          <a:xfrm>
            <a:off x="0" y="0"/>
            <a:ext cx="9144000" cy="1618200"/>
          </a:xfrm>
          <a:prstGeom prst="rect">
            <a:avLst/>
          </a:prstGeom>
          <a:solidFill>
            <a:srgbClr val="56BADC"/>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500"/>
              <a:buFont typeface="Helvetica Neue"/>
              <a:buNone/>
            </a:pPr>
            <a:r>
              <a:t/>
            </a:r>
            <a:endParaRPr b="1" i="0" sz="1500" u="none" cap="none" strike="noStrike">
              <a:solidFill>
                <a:srgbClr val="000000"/>
              </a:solidFill>
              <a:latin typeface="Helvetica Neue"/>
              <a:ea typeface="Helvetica Neue"/>
              <a:cs typeface="Helvetica Neue"/>
              <a:sym typeface="Helvetica Neue"/>
            </a:endParaRPr>
          </a:p>
        </p:txBody>
      </p:sp>
      <p:pic>
        <p:nvPicPr>
          <p:cNvPr descr="影像" id="17" name="Google Shape;17;p2"/>
          <p:cNvPicPr preferRelativeResize="0"/>
          <p:nvPr/>
        </p:nvPicPr>
        <p:blipFill rotWithShape="1">
          <a:blip r:embed="rId2">
            <a:alphaModFix/>
          </a:blip>
          <a:srcRect b="31510" l="0" r="0" t="0"/>
          <a:stretch/>
        </p:blipFill>
        <p:spPr>
          <a:xfrm>
            <a:off x="5263938" y="169984"/>
            <a:ext cx="3867001" cy="1448491"/>
          </a:xfrm>
          <a:prstGeom prst="rect">
            <a:avLst/>
          </a:prstGeom>
          <a:noFill/>
          <a:ln>
            <a:noFill/>
          </a:ln>
        </p:spPr>
      </p:pic>
      <p:sp>
        <p:nvSpPr>
          <p:cNvPr id="18" name="Google Shape;18;p2"/>
          <p:cNvSpPr txBox="1"/>
          <p:nvPr>
            <p:ph type="title"/>
          </p:nvPr>
        </p:nvSpPr>
        <p:spPr>
          <a:xfrm>
            <a:off x="892969" y="1259086"/>
            <a:ext cx="7358100" cy="1741200"/>
          </a:xfrm>
          <a:prstGeom prst="rect">
            <a:avLst/>
          </a:prstGeom>
          <a:noFill/>
          <a:ln>
            <a:noFill/>
          </a:ln>
        </p:spPr>
        <p:txBody>
          <a:bodyPr anchorCtr="0" anchor="b" bIns="32750" lIns="32750" spcFirstLastPara="1" rIns="32750" wrap="square" tIns="32750">
            <a:noAutofit/>
          </a:bodyPr>
          <a:lstStyle>
            <a:lvl1pPr lvl="0"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19" name="Google Shape;19;p2"/>
          <p:cNvSpPr txBox="1"/>
          <p:nvPr>
            <p:ph idx="1" type="body"/>
          </p:nvPr>
        </p:nvSpPr>
        <p:spPr>
          <a:xfrm>
            <a:off x="892969" y="3053953"/>
            <a:ext cx="7358100" cy="589500"/>
          </a:xfrm>
          <a:prstGeom prst="rect">
            <a:avLst/>
          </a:prstGeom>
          <a:noFill/>
          <a:ln>
            <a:noFill/>
          </a:ln>
        </p:spPr>
        <p:txBody>
          <a:bodyPr anchorCtr="0" anchor="t" bIns="32750" lIns="32750" spcFirstLastPara="1" rIns="32750" wrap="square" tIns="32750">
            <a:noAutofit/>
          </a:bodyPr>
          <a:lstStyle>
            <a:lvl1pPr indent="-228600" lvl="0" marL="45720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419100" lvl="5" marL="2743200" marR="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pic>
        <p:nvPicPr>
          <p:cNvPr descr="影像" id="20" name="Google Shape;20;p2"/>
          <p:cNvPicPr preferRelativeResize="0"/>
          <p:nvPr/>
        </p:nvPicPr>
        <p:blipFill rotWithShape="1">
          <a:blip r:embed="rId3">
            <a:alphaModFix/>
          </a:blip>
          <a:srcRect b="0" l="0" r="0" t="0"/>
          <a:stretch/>
        </p:blipFill>
        <p:spPr>
          <a:xfrm>
            <a:off x="6810" y="692896"/>
            <a:ext cx="1929193" cy="923130"/>
          </a:xfrm>
          <a:prstGeom prst="rect">
            <a:avLst/>
          </a:prstGeom>
          <a:noFill/>
          <a:ln>
            <a:noFill/>
          </a:ln>
        </p:spPr>
      </p:pic>
      <p:grpSp>
        <p:nvGrpSpPr>
          <p:cNvPr id="21" name="Google Shape;21;p2"/>
          <p:cNvGrpSpPr/>
          <p:nvPr/>
        </p:nvGrpSpPr>
        <p:grpSpPr>
          <a:xfrm>
            <a:off x="0" y="5078960"/>
            <a:ext cx="9143745" cy="64542"/>
            <a:chOff x="0" y="0"/>
            <a:chExt cx="13004900" cy="122400"/>
          </a:xfrm>
        </p:grpSpPr>
        <p:sp>
          <p:nvSpPr>
            <p:cNvPr id="22" name="Google Shape;22;p2"/>
            <p:cNvSpPr/>
            <p:nvPr/>
          </p:nvSpPr>
          <p:spPr>
            <a:xfrm>
              <a:off x="0" y="0"/>
              <a:ext cx="3912300" cy="122400"/>
            </a:xfrm>
            <a:prstGeom prst="rect">
              <a:avLst/>
            </a:prstGeom>
            <a:solidFill>
              <a:srgbClr val="D66962"/>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500"/>
                <a:buFont typeface="Helvetica Neue"/>
                <a:buNone/>
              </a:pPr>
              <a:r>
                <a:t/>
              </a:r>
              <a:endParaRPr b="1" i="0" sz="1500" u="none" cap="none" strike="noStrike">
                <a:solidFill>
                  <a:srgbClr val="000000"/>
                </a:solidFill>
                <a:latin typeface="Helvetica Neue"/>
                <a:ea typeface="Helvetica Neue"/>
                <a:cs typeface="Helvetica Neue"/>
                <a:sym typeface="Helvetica Neue"/>
              </a:endParaRPr>
            </a:p>
          </p:txBody>
        </p:sp>
        <p:sp>
          <p:nvSpPr>
            <p:cNvPr id="23" name="Google Shape;23;p2"/>
            <p:cNvSpPr/>
            <p:nvPr/>
          </p:nvSpPr>
          <p:spPr>
            <a:xfrm>
              <a:off x="3891657" y="0"/>
              <a:ext cx="5221500" cy="122400"/>
            </a:xfrm>
            <a:prstGeom prst="rect">
              <a:avLst/>
            </a:prstGeom>
            <a:solidFill>
              <a:srgbClr val="EFBA57"/>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500"/>
                <a:buFont typeface="Helvetica Neue"/>
                <a:buNone/>
              </a:pPr>
              <a:r>
                <a:t/>
              </a:r>
              <a:endParaRPr b="1" i="0" sz="1500" u="none" cap="none" strike="noStrike">
                <a:solidFill>
                  <a:srgbClr val="000000"/>
                </a:solidFill>
                <a:latin typeface="Helvetica Neue"/>
                <a:ea typeface="Helvetica Neue"/>
                <a:cs typeface="Helvetica Neue"/>
                <a:sym typeface="Helvetica Neue"/>
              </a:endParaRPr>
            </a:p>
          </p:txBody>
        </p:sp>
        <p:sp>
          <p:nvSpPr>
            <p:cNvPr id="24" name="Google Shape;24;p2"/>
            <p:cNvSpPr/>
            <p:nvPr/>
          </p:nvSpPr>
          <p:spPr>
            <a:xfrm>
              <a:off x="9093200" y="0"/>
              <a:ext cx="3911700" cy="122400"/>
            </a:xfrm>
            <a:prstGeom prst="rect">
              <a:avLst/>
            </a:prstGeom>
            <a:solidFill>
              <a:srgbClr val="3068AA"/>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500"/>
                <a:buFont typeface="Helvetica Neue"/>
                <a:buNone/>
              </a:pPr>
              <a:r>
                <a:t/>
              </a:r>
              <a:endParaRPr b="1" i="0" sz="1500" u="none" cap="none" strike="noStrike">
                <a:solidFill>
                  <a:srgbClr val="000000"/>
                </a:solidFill>
                <a:latin typeface="Helvetica Neue"/>
                <a:ea typeface="Helvetica Neue"/>
                <a:cs typeface="Helvetica Neue"/>
                <a:sym typeface="Helvetica Neue"/>
              </a:endParaRPr>
            </a:p>
          </p:txBody>
        </p:sp>
      </p:grpSp>
      <p:pic>
        <p:nvPicPr>
          <p:cNvPr descr="影像" id="25" name="Google Shape;25;p2"/>
          <p:cNvPicPr preferRelativeResize="0"/>
          <p:nvPr/>
        </p:nvPicPr>
        <p:blipFill rotWithShape="1">
          <a:blip r:embed="rId4">
            <a:alphaModFix/>
          </a:blip>
          <a:srcRect b="0" l="0" r="0" t="0"/>
          <a:stretch/>
        </p:blipFill>
        <p:spPr>
          <a:xfrm>
            <a:off x="249946" y="149460"/>
            <a:ext cx="2335908" cy="308562"/>
          </a:xfrm>
          <a:prstGeom prst="rect">
            <a:avLst/>
          </a:prstGeom>
          <a:noFill/>
          <a:ln>
            <a:noFill/>
          </a:ln>
        </p:spPr>
      </p:pic>
      <p:sp>
        <p:nvSpPr>
          <p:cNvPr id="26" name="Google Shape;26;p2"/>
          <p:cNvSpPr txBox="1"/>
          <p:nvPr>
            <p:ph idx="12" type="sldNum"/>
          </p:nvPr>
        </p:nvSpPr>
        <p:spPr>
          <a:xfrm>
            <a:off x="4449997" y="4902398"/>
            <a:ext cx="239100" cy="171000"/>
          </a:xfrm>
          <a:prstGeom prst="rect">
            <a:avLst/>
          </a:prstGeom>
          <a:noFill/>
          <a:ln>
            <a:noFill/>
          </a:ln>
        </p:spPr>
        <p:txBody>
          <a:bodyPr anchorCtr="0" anchor="t" bIns="32750" lIns="32750" spcFirstLastPara="1" rIns="32750" wrap="square" tIns="32750">
            <a:noAutofit/>
          </a:bodyPr>
          <a:lstStyle>
            <a:lvl1pPr indent="0" lvl="0"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pic>
        <p:nvPicPr>
          <p:cNvPr descr="影像" id="27" name="Google Shape;27;p2"/>
          <p:cNvPicPr preferRelativeResize="0"/>
          <p:nvPr/>
        </p:nvPicPr>
        <p:blipFill rotWithShape="1">
          <a:blip r:embed="rId5">
            <a:alphaModFix amt="18340"/>
          </a:blip>
          <a:srcRect b="0" l="0" r="0" t="0"/>
          <a:stretch/>
        </p:blipFill>
        <p:spPr>
          <a:xfrm>
            <a:off x="7054368" y="4866641"/>
            <a:ext cx="1522148" cy="20106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type="blank">
  <p:cSld name="BLANK">
    <p:spTree>
      <p:nvGrpSpPr>
        <p:cNvPr id="102" name="Shape 102"/>
        <p:cNvGrpSpPr/>
        <p:nvPr/>
      </p:nvGrpSpPr>
      <p:grpSpPr>
        <a:xfrm>
          <a:off x="0" y="0"/>
          <a:ext cx="0" cy="0"/>
          <a:chOff x="0" y="0"/>
          <a:chExt cx="0" cy="0"/>
        </a:xfrm>
      </p:grpSpPr>
      <p:sp>
        <p:nvSpPr>
          <p:cNvPr id="103" name="Google Shape;103;p11"/>
          <p:cNvSpPr txBox="1"/>
          <p:nvPr>
            <p:ph idx="10" type="dt"/>
          </p:nvPr>
        </p:nvSpPr>
        <p:spPr>
          <a:xfrm>
            <a:off x="628650" y="4710964"/>
            <a:ext cx="20574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4" name="Google Shape;104;p11"/>
          <p:cNvSpPr txBox="1"/>
          <p:nvPr>
            <p:ph idx="11" type="ftr"/>
          </p:nvPr>
        </p:nvSpPr>
        <p:spPr>
          <a:xfrm>
            <a:off x="3028950" y="4710964"/>
            <a:ext cx="30861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5" name="Google Shape;105;p11"/>
          <p:cNvSpPr txBox="1"/>
          <p:nvPr>
            <p:ph idx="12" type="sldNum"/>
          </p:nvPr>
        </p:nvSpPr>
        <p:spPr>
          <a:xfrm>
            <a:off x="6457950" y="4710964"/>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含標題的內容" type="objTx">
  <p:cSld name="OBJECT_WITH_CAPTION_TEXT">
    <p:spTree>
      <p:nvGrpSpPr>
        <p:cNvPr id="106" name="Shape 106"/>
        <p:cNvGrpSpPr/>
        <p:nvPr/>
      </p:nvGrpSpPr>
      <p:grpSpPr>
        <a:xfrm>
          <a:off x="0" y="0"/>
          <a:ext cx="0" cy="0"/>
          <a:chOff x="0" y="0"/>
          <a:chExt cx="0" cy="0"/>
        </a:xfrm>
      </p:grpSpPr>
      <p:sp>
        <p:nvSpPr>
          <p:cNvPr id="107" name="Google Shape;107;p12"/>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marR="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108" name="Google Shape;108;p12"/>
          <p:cNvSpPr txBox="1"/>
          <p:nvPr>
            <p:ph idx="1" type="body"/>
          </p:nvPr>
        </p:nvSpPr>
        <p:spPr>
          <a:xfrm>
            <a:off x="3887391" y="342901"/>
            <a:ext cx="4629000" cy="4053000"/>
          </a:xfrm>
          <a:prstGeom prst="rect">
            <a:avLst/>
          </a:prstGeom>
          <a:noFill/>
          <a:ln>
            <a:noFill/>
          </a:ln>
        </p:spPr>
        <p:txBody>
          <a:bodyPr anchorCtr="0" anchor="t" bIns="34275" lIns="68575" spcFirstLastPara="1" rIns="68575" wrap="square" tIns="34275">
            <a:noAutofit/>
          </a:bodyPr>
          <a:lstStyle>
            <a:lvl1pPr indent="-381000" lvl="0" marL="457200" marR="0" algn="l">
              <a:lnSpc>
                <a:spcPct val="90000"/>
              </a:lnSpc>
              <a:spcBef>
                <a:spcPts val="8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algn="l">
              <a:lnSpc>
                <a:spcPct val="90000"/>
              </a:lnSpc>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09" name="Google Shape;109;p12"/>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marR="0" algn="l">
              <a:lnSpc>
                <a:spcPct val="90000"/>
              </a:lnSpc>
              <a:spcBef>
                <a:spcPts val="8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algn="l">
              <a:lnSpc>
                <a:spcPct val="90000"/>
              </a:lnSpc>
              <a:spcBef>
                <a:spcPts val="4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228600" lvl="5" marL="2743200" marR="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6pPr>
            <a:lvl7pPr indent="-228600" lvl="6" marL="3200400" marR="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7pPr>
            <a:lvl8pPr indent="-228600" lvl="7" marL="3657600" marR="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8pPr>
            <a:lvl9pPr indent="-228600" lvl="8" marL="4114800" marR="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9pPr>
          </a:lstStyle>
          <a:p/>
        </p:txBody>
      </p:sp>
      <p:sp>
        <p:nvSpPr>
          <p:cNvPr id="110" name="Google Shape;110;p12"/>
          <p:cNvSpPr txBox="1"/>
          <p:nvPr>
            <p:ph idx="10" type="dt"/>
          </p:nvPr>
        </p:nvSpPr>
        <p:spPr>
          <a:xfrm>
            <a:off x="628650" y="4710964"/>
            <a:ext cx="20574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1" name="Google Shape;111;p12"/>
          <p:cNvSpPr txBox="1"/>
          <p:nvPr>
            <p:ph idx="11" type="ftr"/>
          </p:nvPr>
        </p:nvSpPr>
        <p:spPr>
          <a:xfrm>
            <a:off x="3028950" y="4710964"/>
            <a:ext cx="30861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2" name="Google Shape;112;p12"/>
          <p:cNvSpPr txBox="1"/>
          <p:nvPr>
            <p:ph idx="12" type="sldNum"/>
          </p:nvPr>
        </p:nvSpPr>
        <p:spPr>
          <a:xfrm>
            <a:off x="6457950" y="4710964"/>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cxnSp>
        <p:nvCxnSpPr>
          <p:cNvPr id="113" name="Google Shape;113;p12"/>
          <p:cNvCxnSpPr/>
          <p:nvPr/>
        </p:nvCxnSpPr>
        <p:spPr>
          <a:xfrm>
            <a:off x="628650" y="1543050"/>
            <a:ext cx="2950500" cy="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及直排文字" type="vertTx">
  <p:cSld name="VERTICAL_TEXT">
    <p:spTree>
      <p:nvGrpSpPr>
        <p:cNvPr id="114" name="Shape 114"/>
        <p:cNvGrpSpPr/>
        <p:nvPr/>
      </p:nvGrpSpPr>
      <p:grpSpPr>
        <a:xfrm>
          <a:off x="0" y="0"/>
          <a:ext cx="0" cy="0"/>
          <a:chOff x="0" y="0"/>
          <a:chExt cx="0" cy="0"/>
        </a:xfrm>
      </p:grpSpPr>
      <p:sp>
        <p:nvSpPr>
          <p:cNvPr id="115" name="Google Shape;115;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116" name="Google Shape;116;p1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17" name="Google Shape;117;p13"/>
          <p:cNvSpPr txBox="1"/>
          <p:nvPr>
            <p:ph idx="10" type="dt"/>
          </p:nvPr>
        </p:nvSpPr>
        <p:spPr>
          <a:xfrm>
            <a:off x="628650" y="4710964"/>
            <a:ext cx="20574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8" name="Google Shape;118;p13"/>
          <p:cNvSpPr txBox="1"/>
          <p:nvPr>
            <p:ph idx="11" type="ftr"/>
          </p:nvPr>
        </p:nvSpPr>
        <p:spPr>
          <a:xfrm>
            <a:off x="3028950" y="4710964"/>
            <a:ext cx="30861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9" name="Google Shape;119;p13"/>
          <p:cNvSpPr txBox="1"/>
          <p:nvPr>
            <p:ph idx="12" type="sldNum"/>
          </p:nvPr>
        </p:nvSpPr>
        <p:spPr>
          <a:xfrm>
            <a:off x="6457950" y="4710964"/>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cxnSp>
        <p:nvCxnSpPr>
          <p:cNvPr id="120" name="Google Shape;120;p13"/>
          <p:cNvCxnSpPr/>
          <p:nvPr/>
        </p:nvCxnSpPr>
        <p:spPr>
          <a:xfrm flipH="1" rot="10800000">
            <a:off x="628650" y="1267953"/>
            <a:ext cx="7886700" cy="600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直排標題及文字" type="vertTitleAndTx">
  <p:cSld name="VERTICAL_TITLE_AND_VERTICAL_TEXT">
    <p:spTree>
      <p:nvGrpSpPr>
        <p:cNvPr id="121" name="Shape 121"/>
        <p:cNvGrpSpPr/>
        <p:nvPr/>
      </p:nvGrpSpPr>
      <p:grpSpPr>
        <a:xfrm>
          <a:off x="0" y="0"/>
          <a:ext cx="0" cy="0"/>
          <a:chOff x="0" y="0"/>
          <a:chExt cx="0" cy="0"/>
        </a:xfrm>
      </p:grpSpPr>
      <p:sp>
        <p:nvSpPr>
          <p:cNvPr id="122" name="Google Shape;122;p1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marR="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123" name="Google Shape;123;p1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4" name="Google Shape;124;p14"/>
          <p:cNvSpPr txBox="1"/>
          <p:nvPr>
            <p:ph idx="10" type="dt"/>
          </p:nvPr>
        </p:nvSpPr>
        <p:spPr>
          <a:xfrm>
            <a:off x="628650" y="4710964"/>
            <a:ext cx="20574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5" name="Google Shape;125;p14"/>
          <p:cNvSpPr txBox="1"/>
          <p:nvPr>
            <p:ph idx="11" type="ftr"/>
          </p:nvPr>
        </p:nvSpPr>
        <p:spPr>
          <a:xfrm>
            <a:off x="3028950" y="4710964"/>
            <a:ext cx="30861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6" name="Google Shape;126;p14"/>
          <p:cNvSpPr txBox="1"/>
          <p:nvPr>
            <p:ph idx="12" type="sldNum"/>
          </p:nvPr>
        </p:nvSpPr>
        <p:spPr>
          <a:xfrm>
            <a:off x="6457950" y="4710964"/>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cxnSp>
        <p:nvCxnSpPr>
          <p:cNvPr id="127" name="Google Shape;127;p14"/>
          <p:cNvCxnSpPr/>
          <p:nvPr/>
        </p:nvCxnSpPr>
        <p:spPr>
          <a:xfrm>
            <a:off x="6543676" y="273844"/>
            <a:ext cx="0" cy="435900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直式" showMasterSp="0">
  <p:cSld name="照片 - 直式">
    <p:spTree>
      <p:nvGrpSpPr>
        <p:cNvPr id="128" name="Shape 128"/>
        <p:cNvGrpSpPr/>
        <p:nvPr/>
      </p:nvGrpSpPr>
      <p:grpSpPr>
        <a:xfrm>
          <a:off x="0" y="0"/>
          <a:ext cx="0" cy="0"/>
          <a:chOff x="0" y="0"/>
          <a:chExt cx="0" cy="0"/>
        </a:xfrm>
      </p:grpSpPr>
      <p:sp>
        <p:nvSpPr>
          <p:cNvPr id="129" name="Google Shape;129;p15"/>
          <p:cNvSpPr/>
          <p:nvPr>
            <p:ph idx="2" type="pic"/>
          </p:nvPr>
        </p:nvSpPr>
        <p:spPr>
          <a:xfrm>
            <a:off x="4723805" y="334863"/>
            <a:ext cx="3750600" cy="43332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30" name="Google Shape;130;p15"/>
          <p:cNvSpPr txBox="1"/>
          <p:nvPr>
            <p:ph type="title"/>
          </p:nvPr>
        </p:nvSpPr>
        <p:spPr>
          <a:xfrm>
            <a:off x="669727" y="334863"/>
            <a:ext cx="3750600" cy="2103000"/>
          </a:xfrm>
          <a:prstGeom prst="rect">
            <a:avLst/>
          </a:prstGeom>
          <a:noFill/>
          <a:ln>
            <a:noFill/>
          </a:ln>
        </p:spPr>
        <p:txBody>
          <a:bodyPr anchorCtr="0" anchor="b" bIns="32750" lIns="32750" spcFirstLastPara="1" rIns="32750" wrap="square" tIns="32750">
            <a:noAutofit/>
          </a:bodyPr>
          <a:lstStyle>
            <a:lvl1pPr lvl="0" marR="0" algn="ctr">
              <a:lnSpc>
                <a:spcPct val="100000"/>
              </a:lnSpc>
              <a:spcBef>
                <a:spcPts val="0"/>
              </a:spcBef>
              <a:spcAft>
                <a:spcPts val="0"/>
              </a:spcAft>
              <a:buClr>
                <a:srgbClr val="000000"/>
              </a:buClr>
              <a:buSzPts val="3900"/>
              <a:buFont typeface="Helvetica Neue"/>
              <a:buNone/>
              <a:defRPr b="0" i="0" sz="39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131" name="Google Shape;131;p15"/>
          <p:cNvSpPr txBox="1"/>
          <p:nvPr>
            <p:ph idx="1" type="body"/>
          </p:nvPr>
        </p:nvSpPr>
        <p:spPr>
          <a:xfrm>
            <a:off x="669727" y="2491383"/>
            <a:ext cx="3750600" cy="2169900"/>
          </a:xfrm>
          <a:prstGeom prst="rect">
            <a:avLst/>
          </a:prstGeom>
          <a:noFill/>
          <a:ln>
            <a:noFill/>
          </a:ln>
        </p:spPr>
        <p:txBody>
          <a:bodyPr anchorCtr="0" anchor="t" bIns="32750" lIns="32750" spcFirstLastPara="1" rIns="32750" wrap="square" tIns="32750">
            <a:noAutofit/>
          </a:bodyPr>
          <a:lstStyle>
            <a:lvl1pPr indent="-228600" lvl="0" marL="45720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419100" lvl="5" marL="2743200" marR="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32" name="Google Shape;132;p15"/>
          <p:cNvSpPr txBox="1"/>
          <p:nvPr>
            <p:ph idx="12" type="sldNum"/>
          </p:nvPr>
        </p:nvSpPr>
        <p:spPr>
          <a:xfrm>
            <a:off x="4449997" y="4902398"/>
            <a:ext cx="239100" cy="171000"/>
          </a:xfrm>
          <a:prstGeom prst="rect">
            <a:avLst/>
          </a:prstGeom>
          <a:noFill/>
          <a:ln>
            <a:noFill/>
          </a:ln>
        </p:spPr>
        <p:txBody>
          <a:bodyPr anchorCtr="0" anchor="t" bIns="32750" lIns="32750" spcFirstLastPara="1" rIns="32750" wrap="square" tIns="32750">
            <a:noAutofit/>
          </a:bodyPr>
          <a:lstStyle>
            <a:lvl1pPr indent="0" lvl="0"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grpSp>
        <p:nvGrpSpPr>
          <p:cNvPr id="133" name="Google Shape;133;p15"/>
          <p:cNvGrpSpPr/>
          <p:nvPr/>
        </p:nvGrpSpPr>
        <p:grpSpPr>
          <a:xfrm>
            <a:off x="0" y="5078960"/>
            <a:ext cx="9143745" cy="64542"/>
            <a:chOff x="0" y="0"/>
            <a:chExt cx="13004900" cy="122400"/>
          </a:xfrm>
        </p:grpSpPr>
        <p:sp>
          <p:nvSpPr>
            <p:cNvPr id="134" name="Google Shape;134;p15"/>
            <p:cNvSpPr/>
            <p:nvPr/>
          </p:nvSpPr>
          <p:spPr>
            <a:xfrm>
              <a:off x="0" y="0"/>
              <a:ext cx="3912300" cy="122400"/>
            </a:xfrm>
            <a:prstGeom prst="rect">
              <a:avLst/>
            </a:prstGeom>
            <a:solidFill>
              <a:srgbClr val="D66962"/>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500"/>
                <a:buFont typeface="Helvetica Neue"/>
                <a:buNone/>
              </a:pPr>
              <a:r>
                <a:t/>
              </a:r>
              <a:endParaRPr b="1" i="0" sz="1500" u="none" cap="none" strike="noStrike">
                <a:solidFill>
                  <a:srgbClr val="000000"/>
                </a:solidFill>
                <a:latin typeface="Helvetica Neue"/>
                <a:ea typeface="Helvetica Neue"/>
                <a:cs typeface="Helvetica Neue"/>
                <a:sym typeface="Helvetica Neue"/>
              </a:endParaRPr>
            </a:p>
          </p:txBody>
        </p:sp>
        <p:sp>
          <p:nvSpPr>
            <p:cNvPr id="135" name="Google Shape;135;p15"/>
            <p:cNvSpPr/>
            <p:nvPr/>
          </p:nvSpPr>
          <p:spPr>
            <a:xfrm>
              <a:off x="3891657" y="0"/>
              <a:ext cx="5221500" cy="122400"/>
            </a:xfrm>
            <a:prstGeom prst="rect">
              <a:avLst/>
            </a:prstGeom>
            <a:solidFill>
              <a:srgbClr val="EFBA57"/>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500"/>
                <a:buFont typeface="Helvetica Neue"/>
                <a:buNone/>
              </a:pPr>
              <a:r>
                <a:t/>
              </a:r>
              <a:endParaRPr b="1" i="0" sz="1500" u="none" cap="none" strike="noStrike">
                <a:solidFill>
                  <a:srgbClr val="000000"/>
                </a:solidFill>
                <a:latin typeface="Helvetica Neue"/>
                <a:ea typeface="Helvetica Neue"/>
                <a:cs typeface="Helvetica Neue"/>
                <a:sym typeface="Helvetica Neue"/>
              </a:endParaRPr>
            </a:p>
          </p:txBody>
        </p:sp>
        <p:sp>
          <p:nvSpPr>
            <p:cNvPr id="136" name="Google Shape;136;p15"/>
            <p:cNvSpPr/>
            <p:nvPr/>
          </p:nvSpPr>
          <p:spPr>
            <a:xfrm>
              <a:off x="9093200" y="0"/>
              <a:ext cx="3911700" cy="122400"/>
            </a:xfrm>
            <a:prstGeom prst="rect">
              <a:avLst/>
            </a:prstGeom>
            <a:solidFill>
              <a:srgbClr val="3068AA"/>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500"/>
                <a:buFont typeface="Helvetica Neue"/>
                <a:buNone/>
              </a:pPr>
              <a:r>
                <a:t/>
              </a:r>
              <a:endParaRPr b="1" i="0" sz="1500" u="none" cap="none" strike="noStrike">
                <a:solidFill>
                  <a:srgbClr val="000000"/>
                </a:solidFill>
                <a:latin typeface="Helvetica Neue"/>
                <a:ea typeface="Helvetica Neue"/>
                <a:cs typeface="Helvetica Neue"/>
                <a:sym typeface="Helvetica Neue"/>
              </a:endParaRPr>
            </a:p>
          </p:txBody>
        </p:sp>
      </p:grpSp>
      <p:pic>
        <p:nvPicPr>
          <p:cNvPr descr="影像" id="137" name="Google Shape;137;p15"/>
          <p:cNvPicPr preferRelativeResize="0"/>
          <p:nvPr/>
        </p:nvPicPr>
        <p:blipFill rotWithShape="1">
          <a:blip r:embed="rId2">
            <a:alphaModFix amt="18340"/>
          </a:blip>
          <a:srcRect b="0" l="0" r="0" t="0"/>
          <a:stretch/>
        </p:blipFill>
        <p:spPr>
          <a:xfrm>
            <a:off x="7054368" y="4866641"/>
            <a:ext cx="1522148" cy="201068"/>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與內文_僅主標" type="tx">
  <p:cSld name="TITLE_AND_BODY">
    <p:spTree>
      <p:nvGrpSpPr>
        <p:cNvPr id="142" name="Shape 142"/>
        <p:cNvGrpSpPr/>
        <p:nvPr/>
      </p:nvGrpSpPr>
      <p:grpSpPr>
        <a:xfrm>
          <a:off x="0" y="0"/>
          <a:ext cx="0" cy="0"/>
          <a:chOff x="0" y="0"/>
          <a:chExt cx="0" cy="0"/>
        </a:xfrm>
      </p:grpSpPr>
      <p:sp>
        <p:nvSpPr>
          <p:cNvPr id="143" name="Google Shape;143;p17"/>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44" name="Google Shape;144;p17"/>
          <p:cNvSpPr txBox="1"/>
          <p:nvPr>
            <p:ph idx="1"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lvl1pPr indent="-342900" lvl="0" marL="457200" marR="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45" name="Google Shape;14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cxnSp>
        <p:nvCxnSpPr>
          <p:cNvPr id="146" name="Google Shape;146;p17"/>
          <p:cNvCxnSpPr/>
          <p:nvPr/>
        </p:nvCxnSpPr>
        <p:spPr>
          <a:xfrm>
            <a:off x="311700" y="858338"/>
            <a:ext cx="8172300" cy="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47" name="Shape 147"/>
        <p:cNvGrpSpPr/>
        <p:nvPr/>
      </p:nvGrpSpPr>
      <p:grpSpPr>
        <a:xfrm>
          <a:off x="0" y="0"/>
          <a:ext cx="0" cy="0"/>
          <a:chOff x="0" y="0"/>
          <a:chExt cx="0" cy="0"/>
        </a:xfrm>
      </p:grpSpPr>
      <p:sp>
        <p:nvSpPr>
          <p:cNvPr id="148" name="Google Shape;148;p1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149" name="Google Shape;14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及物件" type="obj">
  <p:cSld name="OBJECT">
    <p:spTree>
      <p:nvGrpSpPr>
        <p:cNvPr id="150" name="Shape 150"/>
        <p:cNvGrpSpPr/>
        <p:nvPr/>
      </p:nvGrpSpPr>
      <p:grpSpPr>
        <a:xfrm>
          <a:off x="0" y="0"/>
          <a:ext cx="0" cy="0"/>
          <a:chOff x="0" y="0"/>
          <a:chExt cx="0" cy="0"/>
        </a:xfrm>
      </p:grpSpPr>
      <p:sp>
        <p:nvSpPr>
          <p:cNvPr id="151" name="Google Shape;151;p19"/>
          <p:cNvSpPr txBox="1"/>
          <p:nvPr>
            <p:ph type="title"/>
          </p:nvPr>
        </p:nvSpPr>
        <p:spPr>
          <a:xfrm>
            <a:off x="628650" y="273845"/>
            <a:ext cx="7886700" cy="685800"/>
          </a:xfrm>
          <a:prstGeom prst="rect">
            <a:avLst/>
          </a:prstGeom>
          <a:noFill/>
          <a:ln>
            <a:noFill/>
          </a:ln>
        </p:spPr>
        <p:txBody>
          <a:bodyPr anchorCtr="0" anchor="ctr" bIns="45700" lIns="91425" spcFirstLastPara="1" rIns="91425" wrap="square" tIns="45700">
            <a:noAutofit/>
          </a:bodyPr>
          <a:lstStyle>
            <a:lvl1pPr lvl="0" marR="0" algn="l">
              <a:lnSpc>
                <a:spcPct val="90000"/>
              </a:lnSpc>
              <a:spcBef>
                <a:spcPts val="0"/>
              </a:spcBef>
              <a:spcAft>
                <a:spcPts val="0"/>
              </a:spcAft>
              <a:buClr>
                <a:schemeClr val="dk1"/>
              </a:buClr>
              <a:buSzPts val="4400"/>
              <a:buFont typeface="Calibri"/>
              <a:buNone/>
              <a:defRPr b="0" i="0" sz="33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350"/>
            </a:lvl2pPr>
            <a:lvl3pPr lvl="2" algn="l">
              <a:lnSpc>
                <a:spcPct val="100000"/>
              </a:lnSpc>
              <a:spcBef>
                <a:spcPts val="0"/>
              </a:spcBef>
              <a:spcAft>
                <a:spcPts val="0"/>
              </a:spcAft>
              <a:buSzPts val="1400"/>
              <a:buNone/>
              <a:defRPr sz="1350"/>
            </a:lvl3pPr>
            <a:lvl4pPr lvl="3" algn="l">
              <a:lnSpc>
                <a:spcPct val="100000"/>
              </a:lnSpc>
              <a:spcBef>
                <a:spcPts val="0"/>
              </a:spcBef>
              <a:spcAft>
                <a:spcPts val="0"/>
              </a:spcAft>
              <a:buSzPts val="1400"/>
              <a:buNone/>
              <a:defRPr sz="1350"/>
            </a:lvl4pPr>
            <a:lvl5pPr lvl="4" algn="l">
              <a:lnSpc>
                <a:spcPct val="100000"/>
              </a:lnSpc>
              <a:spcBef>
                <a:spcPts val="0"/>
              </a:spcBef>
              <a:spcAft>
                <a:spcPts val="0"/>
              </a:spcAft>
              <a:buSzPts val="1400"/>
              <a:buNone/>
              <a:defRPr sz="1350"/>
            </a:lvl5pPr>
            <a:lvl6pPr lvl="5" algn="l">
              <a:lnSpc>
                <a:spcPct val="100000"/>
              </a:lnSpc>
              <a:spcBef>
                <a:spcPts val="0"/>
              </a:spcBef>
              <a:spcAft>
                <a:spcPts val="0"/>
              </a:spcAft>
              <a:buSzPts val="1400"/>
              <a:buNone/>
              <a:defRPr sz="1350"/>
            </a:lvl6pPr>
            <a:lvl7pPr lvl="6" algn="l">
              <a:lnSpc>
                <a:spcPct val="100000"/>
              </a:lnSpc>
              <a:spcBef>
                <a:spcPts val="0"/>
              </a:spcBef>
              <a:spcAft>
                <a:spcPts val="0"/>
              </a:spcAft>
              <a:buSzPts val="1400"/>
              <a:buNone/>
              <a:defRPr sz="1350"/>
            </a:lvl7pPr>
            <a:lvl8pPr lvl="7" algn="l">
              <a:lnSpc>
                <a:spcPct val="100000"/>
              </a:lnSpc>
              <a:spcBef>
                <a:spcPts val="0"/>
              </a:spcBef>
              <a:spcAft>
                <a:spcPts val="0"/>
              </a:spcAft>
              <a:buSzPts val="1400"/>
              <a:buNone/>
              <a:defRPr sz="1350"/>
            </a:lvl8pPr>
            <a:lvl9pPr lvl="8" algn="l">
              <a:lnSpc>
                <a:spcPct val="100000"/>
              </a:lnSpc>
              <a:spcBef>
                <a:spcPts val="0"/>
              </a:spcBef>
              <a:spcAft>
                <a:spcPts val="0"/>
              </a:spcAft>
              <a:buSzPts val="1400"/>
              <a:buNone/>
              <a:defRPr sz="1350"/>
            </a:lvl9pPr>
          </a:lstStyle>
          <a:p/>
        </p:txBody>
      </p:sp>
      <p:sp>
        <p:nvSpPr>
          <p:cNvPr id="152" name="Google Shape;152;p19"/>
          <p:cNvSpPr txBox="1"/>
          <p:nvPr>
            <p:ph idx="1" type="body"/>
          </p:nvPr>
        </p:nvSpPr>
        <p:spPr>
          <a:xfrm>
            <a:off x="628650" y="1113598"/>
            <a:ext cx="7886700" cy="3519225"/>
          </a:xfrm>
          <a:prstGeom prst="rect">
            <a:avLst/>
          </a:prstGeom>
          <a:noFill/>
          <a:ln>
            <a:noFill/>
          </a:ln>
        </p:spPr>
        <p:txBody>
          <a:bodyPr anchorCtr="0" anchor="t" bIns="45700" lIns="91425" spcFirstLastPara="1" rIns="91425" wrap="square" tIns="45700">
            <a:noAutofit/>
          </a:bodyPr>
          <a:lstStyle>
            <a:lvl1pPr indent="-406400" lvl="0" marL="457200" marR="0" algn="l">
              <a:lnSpc>
                <a:spcPct val="90000"/>
              </a:lnSpc>
              <a:spcBef>
                <a:spcPts val="750"/>
              </a:spcBef>
              <a:spcAft>
                <a:spcPts val="0"/>
              </a:spcAft>
              <a:buClr>
                <a:schemeClr val="dk1"/>
              </a:buClr>
              <a:buSzPts val="2800"/>
              <a:buFont typeface="Arial"/>
              <a:buChar char="•"/>
              <a:defRPr b="0" i="0" sz="2100" u="none" cap="none" strike="noStrike">
                <a:solidFill>
                  <a:schemeClr val="dk1"/>
                </a:solidFill>
                <a:latin typeface="Calibri"/>
                <a:ea typeface="Calibri"/>
                <a:cs typeface="Calibri"/>
                <a:sym typeface="Calibri"/>
              </a:defRPr>
            </a:lvl1pPr>
            <a:lvl2pPr indent="-381000" lvl="1" marL="914400" marR="0" algn="l">
              <a:lnSpc>
                <a:spcPct val="90000"/>
              </a:lnSpc>
              <a:spcBef>
                <a:spcPts val="375"/>
              </a:spcBef>
              <a:spcAft>
                <a:spcPts val="0"/>
              </a:spcAft>
              <a:buClr>
                <a:schemeClr val="dk1"/>
              </a:buClr>
              <a:buSzPts val="2400"/>
              <a:buFont typeface="Arial"/>
              <a:buChar char="•"/>
              <a:defRPr b="0" i="0" sz="1800" u="none" cap="none" strike="noStrike">
                <a:solidFill>
                  <a:schemeClr val="dk1"/>
                </a:solidFill>
                <a:latin typeface="Calibri"/>
                <a:ea typeface="Calibri"/>
                <a:cs typeface="Calibri"/>
                <a:sym typeface="Calibri"/>
              </a:defRPr>
            </a:lvl2pPr>
            <a:lvl3pPr indent="-355600" lvl="2" marL="1371600" marR="0" algn="l">
              <a:lnSpc>
                <a:spcPct val="90000"/>
              </a:lnSpc>
              <a:spcBef>
                <a:spcPts val="375"/>
              </a:spcBef>
              <a:spcAft>
                <a:spcPts val="0"/>
              </a:spcAft>
              <a:buClr>
                <a:schemeClr val="dk1"/>
              </a:buClr>
              <a:buSzPts val="2000"/>
              <a:buFont typeface="Arial"/>
              <a:buChar char="•"/>
              <a:defRPr b="0" i="0" sz="1500" u="none" cap="none" strike="noStrike">
                <a:solidFill>
                  <a:schemeClr val="dk1"/>
                </a:solidFill>
                <a:latin typeface="Calibri"/>
                <a:ea typeface="Calibri"/>
                <a:cs typeface="Calibri"/>
                <a:sym typeface="Calibri"/>
              </a:defRPr>
            </a:lvl3pPr>
            <a:lvl4pPr indent="-342900" lvl="3" marL="1828800" marR="0" algn="l">
              <a:lnSpc>
                <a:spcPct val="90000"/>
              </a:lnSpc>
              <a:spcBef>
                <a:spcPts val="375"/>
              </a:spcBef>
              <a:spcAft>
                <a:spcPts val="0"/>
              </a:spcAft>
              <a:buClr>
                <a:schemeClr val="dk1"/>
              </a:buClr>
              <a:buSzPts val="1800"/>
              <a:buFont typeface="Arial"/>
              <a:buChar char="•"/>
              <a:defRPr b="0" i="0" sz="1350" u="none" cap="none" strike="noStrike">
                <a:solidFill>
                  <a:schemeClr val="dk1"/>
                </a:solidFill>
                <a:latin typeface="Calibri"/>
                <a:ea typeface="Calibri"/>
                <a:cs typeface="Calibri"/>
                <a:sym typeface="Calibri"/>
              </a:defRPr>
            </a:lvl4pPr>
            <a:lvl5pPr indent="-342900" lvl="4" marL="2286000" marR="0" algn="l">
              <a:lnSpc>
                <a:spcPct val="90000"/>
              </a:lnSpc>
              <a:spcBef>
                <a:spcPts val="375"/>
              </a:spcBef>
              <a:spcAft>
                <a:spcPts val="0"/>
              </a:spcAft>
              <a:buClr>
                <a:schemeClr val="dk1"/>
              </a:buClr>
              <a:buSzPts val="1800"/>
              <a:buFont typeface="Arial"/>
              <a:buChar char="•"/>
              <a:defRPr b="0" i="0" sz="1350" u="none" cap="none" strike="noStrike">
                <a:solidFill>
                  <a:schemeClr val="dk1"/>
                </a:solidFill>
                <a:latin typeface="Calibri"/>
                <a:ea typeface="Calibri"/>
                <a:cs typeface="Calibri"/>
                <a:sym typeface="Calibri"/>
              </a:defRPr>
            </a:lvl5pPr>
            <a:lvl6pPr indent="-342900" lvl="5" marL="2743200" marR="0" algn="l">
              <a:lnSpc>
                <a:spcPct val="90000"/>
              </a:lnSpc>
              <a:spcBef>
                <a:spcPts val="375"/>
              </a:spcBef>
              <a:spcAft>
                <a:spcPts val="0"/>
              </a:spcAft>
              <a:buClr>
                <a:schemeClr val="dk1"/>
              </a:buClr>
              <a:buSzPts val="1800"/>
              <a:buFont typeface="Arial"/>
              <a:buChar char="•"/>
              <a:defRPr b="0" i="0" sz="1350" u="none" cap="none" strike="noStrike">
                <a:solidFill>
                  <a:schemeClr val="dk1"/>
                </a:solidFill>
                <a:latin typeface="Calibri"/>
                <a:ea typeface="Calibri"/>
                <a:cs typeface="Calibri"/>
                <a:sym typeface="Calibri"/>
              </a:defRPr>
            </a:lvl6pPr>
            <a:lvl7pPr indent="-342900" lvl="6" marL="3200400" marR="0" algn="l">
              <a:lnSpc>
                <a:spcPct val="90000"/>
              </a:lnSpc>
              <a:spcBef>
                <a:spcPts val="375"/>
              </a:spcBef>
              <a:spcAft>
                <a:spcPts val="0"/>
              </a:spcAft>
              <a:buClr>
                <a:schemeClr val="dk1"/>
              </a:buClr>
              <a:buSzPts val="1800"/>
              <a:buFont typeface="Arial"/>
              <a:buChar char="•"/>
              <a:defRPr b="0" i="0" sz="1350" u="none" cap="none" strike="noStrike">
                <a:solidFill>
                  <a:schemeClr val="dk1"/>
                </a:solidFill>
                <a:latin typeface="Calibri"/>
                <a:ea typeface="Calibri"/>
                <a:cs typeface="Calibri"/>
                <a:sym typeface="Calibri"/>
              </a:defRPr>
            </a:lvl7pPr>
            <a:lvl8pPr indent="-342900" lvl="7" marL="3657600" marR="0" algn="l">
              <a:lnSpc>
                <a:spcPct val="90000"/>
              </a:lnSpc>
              <a:spcBef>
                <a:spcPts val="375"/>
              </a:spcBef>
              <a:spcAft>
                <a:spcPts val="0"/>
              </a:spcAft>
              <a:buClr>
                <a:schemeClr val="dk1"/>
              </a:buClr>
              <a:buSzPts val="1800"/>
              <a:buFont typeface="Arial"/>
              <a:buChar char="•"/>
              <a:defRPr b="0" i="0" sz="1350" u="none" cap="none" strike="noStrike">
                <a:solidFill>
                  <a:schemeClr val="dk1"/>
                </a:solidFill>
                <a:latin typeface="Calibri"/>
                <a:ea typeface="Calibri"/>
                <a:cs typeface="Calibri"/>
                <a:sym typeface="Calibri"/>
              </a:defRPr>
            </a:lvl8pPr>
            <a:lvl9pPr indent="-342900" lvl="8" marL="4114800" marR="0" algn="l">
              <a:lnSpc>
                <a:spcPct val="90000"/>
              </a:lnSpc>
              <a:spcBef>
                <a:spcPts val="375"/>
              </a:spcBef>
              <a:spcAft>
                <a:spcPts val="0"/>
              </a:spcAft>
              <a:buClr>
                <a:schemeClr val="dk1"/>
              </a:buClr>
              <a:buSzPts val="1800"/>
              <a:buFont typeface="Arial"/>
              <a:buChar char="•"/>
              <a:defRPr b="0" i="0" sz="1350" u="none" cap="none" strike="noStrike">
                <a:solidFill>
                  <a:schemeClr val="dk1"/>
                </a:solidFill>
                <a:latin typeface="Calibri"/>
                <a:ea typeface="Calibri"/>
                <a:cs typeface="Calibri"/>
                <a:sym typeface="Calibri"/>
              </a:defRPr>
            </a:lvl9pPr>
          </a:lstStyle>
          <a:p/>
        </p:txBody>
      </p:sp>
      <p:sp>
        <p:nvSpPr>
          <p:cNvPr id="153" name="Google Shape;153;p19"/>
          <p:cNvSpPr txBox="1"/>
          <p:nvPr>
            <p:ph idx="10" type="dt"/>
          </p:nvPr>
        </p:nvSpPr>
        <p:spPr>
          <a:xfrm>
            <a:off x="628650" y="4710965"/>
            <a:ext cx="2057400" cy="2738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9pPr>
          </a:lstStyle>
          <a:p/>
        </p:txBody>
      </p:sp>
      <p:sp>
        <p:nvSpPr>
          <p:cNvPr id="154" name="Google Shape;154;p19"/>
          <p:cNvSpPr txBox="1"/>
          <p:nvPr>
            <p:ph idx="11" type="ftr"/>
          </p:nvPr>
        </p:nvSpPr>
        <p:spPr>
          <a:xfrm>
            <a:off x="3028950" y="4710965"/>
            <a:ext cx="3086100" cy="2738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9pPr>
          </a:lstStyle>
          <a:p/>
        </p:txBody>
      </p:sp>
      <p:sp>
        <p:nvSpPr>
          <p:cNvPr id="155" name="Google Shape;155;p19"/>
          <p:cNvSpPr txBox="1"/>
          <p:nvPr>
            <p:ph idx="12" type="sldNum"/>
          </p:nvPr>
        </p:nvSpPr>
        <p:spPr>
          <a:xfrm>
            <a:off x="6457950" y="4710965"/>
            <a:ext cx="2057400" cy="2738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SzPts val="1000"/>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grpSp>
        <p:nvGrpSpPr>
          <p:cNvPr id="156" name="Google Shape;156;p19"/>
          <p:cNvGrpSpPr/>
          <p:nvPr/>
        </p:nvGrpSpPr>
        <p:grpSpPr>
          <a:xfrm>
            <a:off x="0" y="5109210"/>
            <a:ext cx="9151874" cy="34297"/>
            <a:chOff x="0" y="0"/>
            <a:chExt cx="13004900" cy="122400"/>
          </a:xfrm>
        </p:grpSpPr>
        <p:sp>
          <p:nvSpPr>
            <p:cNvPr id="157" name="Google Shape;157;p19"/>
            <p:cNvSpPr/>
            <p:nvPr/>
          </p:nvSpPr>
          <p:spPr>
            <a:xfrm>
              <a:off x="0" y="0"/>
              <a:ext cx="3912300" cy="122400"/>
            </a:xfrm>
            <a:prstGeom prst="rect">
              <a:avLst/>
            </a:prstGeom>
            <a:solidFill>
              <a:srgbClr val="D66962"/>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158" name="Google Shape;158;p19"/>
            <p:cNvSpPr/>
            <p:nvPr/>
          </p:nvSpPr>
          <p:spPr>
            <a:xfrm>
              <a:off x="3891657" y="0"/>
              <a:ext cx="5221500" cy="122400"/>
            </a:xfrm>
            <a:prstGeom prst="rect">
              <a:avLst/>
            </a:prstGeom>
            <a:solidFill>
              <a:srgbClr val="EFBA57"/>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159" name="Google Shape;159;p19"/>
            <p:cNvSpPr/>
            <p:nvPr/>
          </p:nvSpPr>
          <p:spPr>
            <a:xfrm>
              <a:off x="9093200" y="0"/>
              <a:ext cx="3911700" cy="122400"/>
            </a:xfrm>
            <a:prstGeom prst="rect">
              <a:avLst/>
            </a:prstGeom>
            <a:solidFill>
              <a:srgbClr val="3068AA"/>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grpSp>
      <p:cxnSp>
        <p:nvCxnSpPr>
          <p:cNvPr id="160" name="Google Shape;160;p19"/>
          <p:cNvCxnSpPr/>
          <p:nvPr/>
        </p:nvCxnSpPr>
        <p:spPr>
          <a:xfrm flipH="1" rot="10800000">
            <a:off x="628650" y="953794"/>
            <a:ext cx="7886700" cy="5850"/>
          </a:xfrm>
          <a:prstGeom prst="straightConnector1">
            <a:avLst/>
          </a:prstGeom>
          <a:noFill/>
          <a:ln cap="flat" cmpd="sng" w="12700">
            <a:solidFill>
              <a:schemeClr val="accent2"/>
            </a:solidFill>
            <a:prstDash val="solid"/>
            <a:miter lim="800000"/>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showMasterSp="0">
  <p:cSld name="大標題 - 中央">
    <p:spTree>
      <p:nvGrpSpPr>
        <p:cNvPr id="161" name="Shape 161"/>
        <p:cNvGrpSpPr/>
        <p:nvPr/>
      </p:nvGrpSpPr>
      <p:grpSpPr>
        <a:xfrm>
          <a:off x="0" y="0"/>
          <a:ext cx="0" cy="0"/>
          <a:chOff x="0" y="0"/>
          <a:chExt cx="0" cy="0"/>
        </a:xfrm>
      </p:grpSpPr>
      <p:sp>
        <p:nvSpPr>
          <p:cNvPr id="162" name="Google Shape;162;p20"/>
          <p:cNvSpPr txBox="1"/>
          <p:nvPr>
            <p:ph type="title"/>
          </p:nvPr>
        </p:nvSpPr>
        <p:spPr>
          <a:xfrm>
            <a:off x="1063837" y="2938204"/>
            <a:ext cx="5518463" cy="1741163"/>
          </a:xfrm>
          <a:prstGeom prst="rect">
            <a:avLst/>
          </a:prstGeom>
          <a:noFill/>
          <a:ln>
            <a:noFill/>
          </a:ln>
        </p:spPr>
        <p:txBody>
          <a:bodyPr anchorCtr="0" anchor="t" bIns="71400" lIns="71400" spcFirstLastPara="1" rIns="71400" wrap="square" tIns="71400">
            <a:noAutofit/>
          </a:bodyPr>
          <a:lstStyle>
            <a:lvl1pPr lvl="0" marR="0" algn="l">
              <a:lnSpc>
                <a:spcPct val="100000"/>
              </a:lnSpc>
              <a:spcBef>
                <a:spcPts val="0"/>
              </a:spcBef>
              <a:spcAft>
                <a:spcPts val="0"/>
              </a:spcAft>
              <a:buClr>
                <a:srgbClr val="56BADC"/>
              </a:buClr>
              <a:buSzPts val="11200"/>
              <a:buFont typeface="Arial"/>
              <a:buNone/>
              <a:defRPr b="0" i="0" sz="4200" u="none" cap="none" strike="noStrike">
                <a:solidFill>
                  <a:srgbClr val="56BADC"/>
                </a:solidFill>
                <a:latin typeface="Arial"/>
                <a:ea typeface="Arial"/>
                <a:cs typeface="Arial"/>
                <a:sym typeface="Arial"/>
              </a:defRPr>
            </a:lvl1pPr>
            <a:lvl2pPr lvl="1" marR="0" algn="l">
              <a:lnSpc>
                <a:spcPct val="100000"/>
              </a:lnSpc>
              <a:spcBef>
                <a:spcPts val="0"/>
              </a:spcBef>
              <a:spcAft>
                <a:spcPts val="0"/>
              </a:spcAft>
              <a:buClr>
                <a:srgbClr val="1A1A1A"/>
              </a:buClr>
              <a:buSzPts val="6900"/>
              <a:buFont typeface="Arial"/>
              <a:buNone/>
              <a:defRPr b="0" i="0" sz="2588"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6900"/>
              <a:buFont typeface="Arial"/>
              <a:buNone/>
              <a:defRPr b="0" i="0" sz="2588"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6900"/>
              <a:buFont typeface="Arial"/>
              <a:buNone/>
              <a:defRPr b="0" i="0" sz="2588"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6900"/>
              <a:buFont typeface="Arial"/>
              <a:buNone/>
              <a:defRPr b="0" i="0" sz="2588"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6900"/>
              <a:buFont typeface="Arial"/>
              <a:buNone/>
              <a:defRPr b="0" i="0" sz="2588"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6900"/>
              <a:buFont typeface="Arial"/>
              <a:buNone/>
              <a:defRPr b="0" i="0" sz="2588"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6900"/>
              <a:buFont typeface="Arial"/>
              <a:buNone/>
              <a:defRPr b="0" i="0" sz="2588"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6900"/>
              <a:buFont typeface="Arial"/>
              <a:buNone/>
              <a:defRPr b="0" i="0" sz="2588" u="none" cap="none" strike="noStrike">
                <a:solidFill>
                  <a:srgbClr val="1A1A1A"/>
                </a:solidFill>
                <a:latin typeface="Arial"/>
                <a:ea typeface="Arial"/>
                <a:cs typeface="Arial"/>
                <a:sym typeface="Arial"/>
              </a:defRPr>
            </a:lvl9pPr>
          </a:lstStyle>
          <a:p/>
        </p:txBody>
      </p:sp>
      <p:grpSp>
        <p:nvGrpSpPr>
          <p:cNvPr id="163" name="Google Shape;163;p20"/>
          <p:cNvGrpSpPr/>
          <p:nvPr/>
        </p:nvGrpSpPr>
        <p:grpSpPr>
          <a:xfrm>
            <a:off x="1075372" y="2889512"/>
            <a:ext cx="6521640" cy="17325"/>
            <a:chOff x="0" y="0"/>
            <a:chExt cx="17391040" cy="46200"/>
          </a:xfrm>
        </p:grpSpPr>
        <p:sp>
          <p:nvSpPr>
            <p:cNvPr id="164" name="Google Shape;164;p20"/>
            <p:cNvSpPr/>
            <p:nvPr/>
          </p:nvSpPr>
          <p:spPr>
            <a:xfrm>
              <a:off x="0" y="0"/>
              <a:ext cx="5231700" cy="46200"/>
            </a:xfrm>
            <a:prstGeom prst="rect">
              <a:avLst/>
            </a:prstGeom>
            <a:solidFill>
              <a:srgbClr val="D6696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65" name="Google Shape;165;p20"/>
            <p:cNvSpPr/>
            <p:nvPr/>
          </p:nvSpPr>
          <p:spPr>
            <a:xfrm>
              <a:off x="5204271" y="0"/>
              <a:ext cx="6982500" cy="46200"/>
            </a:xfrm>
            <a:prstGeom prst="rect">
              <a:avLst/>
            </a:prstGeom>
            <a:solidFill>
              <a:srgbClr val="EFBA57"/>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66" name="Google Shape;166;p20"/>
            <p:cNvSpPr/>
            <p:nvPr/>
          </p:nvSpPr>
          <p:spPr>
            <a:xfrm>
              <a:off x="12160240" y="0"/>
              <a:ext cx="5230800" cy="46200"/>
            </a:xfrm>
            <a:prstGeom prst="rect">
              <a:avLst/>
            </a:prstGeom>
            <a:solidFill>
              <a:srgbClr val="3068AA"/>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167" name="Google Shape;167;p20"/>
          <p:cNvSpPr txBox="1"/>
          <p:nvPr>
            <p:ph idx="1" type="body"/>
          </p:nvPr>
        </p:nvSpPr>
        <p:spPr>
          <a:xfrm>
            <a:off x="1120576" y="2262098"/>
            <a:ext cx="5518463" cy="596138"/>
          </a:xfrm>
          <a:prstGeom prst="rect">
            <a:avLst/>
          </a:prstGeom>
          <a:noFill/>
          <a:ln>
            <a:noFill/>
          </a:ln>
        </p:spPr>
        <p:txBody>
          <a:bodyPr anchorCtr="0" anchor="t" bIns="71400" lIns="71400" spcFirstLastPara="1" rIns="71400" wrap="square" tIns="71400">
            <a:noAutofit/>
          </a:bodyPr>
          <a:lstStyle>
            <a:lvl1pPr indent="-228600" lvl="0" marL="457200" marR="0" algn="l">
              <a:lnSpc>
                <a:spcPct val="80000"/>
              </a:lnSpc>
              <a:spcBef>
                <a:spcPts val="1200"/>
              </a:spcBef>
              <a:spcAft>
                <a:spcPts val="0"/>
              </a:spcAft>
              <a:buClr>
                <a:srgbClr val="A6AAA9"/>
              </a:buClr>
              <a:buSzPts val="6700"/>
              <a:buFont typeface="Arial"/>
              <a:buNone/>
              <a:defRPr b="0" i="0" sz="2513"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6700"/>
              <a:buFont typeface="Arial"/>
              <a:buNone/>
              <a:defRPr b="0" i="0" sz="2513"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6700"/>
              <a:buFont typeface="Arial"/>
              <a:buNone/>
              <a:defRPr b="0" i="0" sz="2513"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6700"/>
              <a:buFont typeface="Arial"/>
              <a:buNone/>
              <a:defRPr b="0" i="0" sz="2513"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6700"/>
              <a:buFont typeface="Arial"/>
              <a:buNone/>
              <a:defRPr b="0" i="0" sz="2513" u="none" cap="none" strike="noStrike">
                <a:solidFill>
                  <a:srgbClr val="A6AAA9"/>
                </a:solidFill>
                <a:latin typeface="Arial"/>
                <a:ea typeface="Arial"/>
                <a:cs typeface="Arial"/>
                <a:sym typeface="Arial"/>
              </a:defRPr>
            </a:lvl5pPr>
            <a:lvl6pPr indent="-635000" lvl="5" marL="2743200" marR="0" algn="l">
              <a:lnSpc>
                <a:spcPct val="100000"/>
              </a:lnSpc>
              <a:spcBef>
                <a:spcPts val="2213"/>
              </a:spcBef>
              <a:spcAft>
                <a:spcPts val="0"/>
              </a:spcAft>
              <a:buClr>
                <a:srgbClr val="000000"/>
              </a:buClr>
              <a:buSzPts val="6400"/>
              <a:buFont typeface="Helvetica Neue"/>
              <a:buChar char="•"/>
              <a:defRPr b="0" i="0" sz="1687" u="none" cap="none" strike="noStrike">
                <a:solidFill>
                  <a:srgbClr val="000000"/>
                </a:solidFill>
                <a:latin typeface="Helvetica Neue"/>
                <a:ea typeface="Helvetica Neue"/>
                <a:cs typeface="Helvetica Neue"/>
                <a:sym typeface="Helvetica Neue"/>
              </a:defRPr>
            </a:lvl6pPr>
            <a:lvl7pPr indent="-635000" lvl="6" marL="3200400" marR="0" algn="l">
              <a:lnSpc>
                <a:spcPct val="100000"/>
              </a:lnSpc>
              <a:spcBef>
                <a:spcPts val="2213"/>
              </a:spcBef>
              <a:spcAft>
                <a:spcPts val="0"/>
              </a:spcAft>
              <a:buClr>
                <a:srgbClr val="000000"/>
              </a:buClr>
              <a:buSzPts val="6400"/>
              <a:buFont typeface="Helvetica Neue"/>
              <a:buChar char="•"/>
              <a:defRPr b="0" i="0" sz="1687" u="none" cap="none" strike="noStrike">
                <a:solidFill>
                  <a:srgbClr val="000000"/>
                </a:solidFill>
                <a:latin typeface="Helvetica Neue"/>
                <a:ea typeface="Helvetica Neue"/>
                <a:cs typeface="Helvetica Neue"/>
                <a:sym typeface="Helvetica Neue"/>
              </a:defRPr>
            </a:lvl7pPr>
            <a:lvl8pPr indent="-635000" lvl="7" marL="3657600" marR="0" algn="l">
              <a:lnSpc>
                <a:spcPct val="100000"/>
              </a:lnSpc>
              <a:spcBef>
                <a:spcPts val="2213"/>
              </a:spcBef>
              <a:spcAft>
                <a:spcPts val="0"/>
              </a:spcAft>
              <a:buClr>
                <a:srgbClr val="000000"/>
              </a:buClr>
              <a:buSzPts val="6400"/>
              <a:buFont typeface="Helvetica Neue"/>
              <a:buChar char="•"/>
              <a:defRPr b="0" i="0" sz="1687" u="none" cap="none" strike="noStrike">
                <a:solidFill>
                  <a:srgbClr val="000000"/>
                </a:solidFill>
                <a:latin typeface="Helvetica Neue"/>
                <a:ea typeface="Helvetica Neue"/>
                <a:cs typeface="Helvetica Neue"/>
                <a:sym typeface="Helvetica Neue"/>
              </a:defRPr>
            </a:lvl8pPr>
            <a:lvl9pPr indent="-635000" lvl="8" marL="4114800" marR="0" algn="l">
              <a:lnSpc>
                <a:spcPct val="100000"/>
              </a:lnSpc>
              <a:spcBef>
                <a:spcPts val="2213"/>
              </a:spcBef>
              <a:spcAft>
                <a:spcPts val="0"/>
              </a:spcAft>
              <a:buClr>
                <a:srgbClr val="000000"/>
              </a:buClr>
              <a:buSzPts val="6400"/>
              <a:buFont typeface="Helvetica Neue"/>
              <a:buChar char="•"/>
              <a:defRPr b="0" i="0" sz="1687" u="none" cap="none" strike="noStrike">
                <a:solidFill>
                  <a:srgbClr val="000000"/>
                </a:solidFill>
                <a:latin typeface="Helvetica Neue"/>
                <a:ea typeface="Helvetica Neue"/>
                <a:cs typeface="Helvetica Neue"/>
                <a:sym typeface="Helvetica Neue"/>
              </a:defRPr>
            </a:lvl9pPr>
          </a:lstStyle>
          <a:p/>
        </p:txBody>
      </p:sp>
      <p:pic>
        <p:nvPicPr>
          <p:cNvPr descr="影像" id="168" name="Google Shape;168;p20"/>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
        <p:nvSpPr>
          <p:cNvPr id="169" name="Google Shape;169;p20"/>
          <p:cNvSpPr txBox="1"/>
          <p:nvPr>
            <p:ph idx="12" type="sldNum"/>
          </p:nvPr>
        </p:nvSpPr>
        <p:spPr>
          <a:xfrm>
            <a:off x="4482788" y="4902398"/>
            <a:ext cx="174938" cy="179100"/>
          </a:xfrm>
          <a:prstGeom prst="rect">
            <a:avLst/>
          </a:prstGeom>
          <a:noFill/>
          <a:ln>
            <a:noFill/>
          </a:ln>
        </p:spPr>
        <p:txBody>
          <a:bodyPr anchorCtr="0" anchor="t" bIns="71400" lIns="71400" spcFirstLastPara="1" rIns="71400" wrap="square" tIns="71400">
            <a:noAutofit/>
          </a:bodyPr>
          <a:lstStyle>
            <a:lvl1pPr indent="0" lvl="0" marL="0" marR="0" algn="ctr">
              <a:lnSpc>
                <a:spcPct val="100000"/>
              </a:lnSpc>
              <a:spcBef>
                <a:spcPts val="0"/>
              </a:spcBef>
              <a:spcAft>
                <a:spcPts val="0"/>
              </a:spcAft>
              <a:buClr>
                <a:srgbClr val="000000"/>
              </a:buClr>
              <a:buSzPts val="2100"/>
              <a:buFont typeface="Helvetica Neue Light"/>
              <a:buNone/>
              <a:defRPr b="0" i="0" sz="788"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100"/>
              <a:buFont typeface="Helvetica Neue Light"/>
              <a:buNone/>
              <a:defRPr b="0" i="0" sz="788"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100"/>
              <a:buFont typeface="Helvetica Neue Light"/>
              <a:buNone/>
              <a:defRPr b="0" i="0" sz="788"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100"/>
              <a:buFont typeface="Helvetica Neue Light"/>
              <a:buNone/>
              <a:defRPr b="0" i="0" sz="788"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100"/>
              <a:buFont typeface="Helvetica Neue Light"/>
              <a:buNone/>
              <a:defRPr b="0" i="0" sz="788"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100"/>
              <a:buFont typeface="Helvetica Neue Light"/>
              <a:buNone/>
              <a:defRPr b="0" i="0" sz="788"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100"/>
              <a:buFont typeface="Helvetica Neue Light"/>
              <a:buNone/>
              <a:defRPr b="0" i="0" sz="788"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100"/>
              <a:buFont typeface="Helvetica Neue Light"/>
              <a:buNone/>
              <a:defRPr b="0" i="0" sz="788"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100"/>
              <a:buFont typeface="Helvetica Neue Light"/>
              <a:buNone/>
              <a:defRPr b="0" i="0" sz="788"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showMasterSp="0">
  <p:cSld name="大標題與項目符號">
    <p:spTree>
      <p:nvGrpSpPr>
        <p:cNvPr id="170" name="Shape 170"/>
        <p:cNvGrpSpPr/>
        <p:nvPr/>
      </p:nvGrpSpPr>
      <p:grpSpPr>
        <a:xfrm>
          <a:off x="0" y="0"/>
          <a:ext cx="0" cy="0"/>
          <a:chOff x="0" y="0"/>
          <a:chExt cx="0" cy="0"/>
        </a:xfrm>
      </p:grpSpPr>
      <p:sp>
        <p:nvSpPr>
          <p:cNvPr id="171" name="Google Shape;171;p21"/>
          <p:cNvSpPr txBox="1"/>
          <p:nvPr>
            <p:ph type="title"/>
          </p:nvPr>
        </p:nvSpPr>
        <p:spPr>
          <a:xfrm>
            <a:off x="471487" y="214312"/>
            <a:ext cx="5853263" cy="566663"/>
          </a:xfrm>
          <a:prstGeom prst="rect">
            <a:avLst/>
          </a:prstGeom>
          <a:noFill/>
          <a:ln>
            <a:noFill/>
          </a:ln>
        </p:spPr>
        <p:txBody>
          <a:bodyPr anchorCtr="0" anchor="ctr" bIns="71400" lIns="71400" spcFirstLastPara="1" rIns="71400" wrap="square" tIns="71400">
            <a:noAutofit/>
          </a:bodyPr>
          <a:lstStyle>
            <a:lvl1pPr lvl="0" marR="0" algn="l">
              <a:lnSpc>
                <a:spcPct val="100000"/>
              </a:lnSpc>
              <a:spcBef>
                <a:spcPts val="0"/>
              </a:spcBef>
              <a:spcAft>
                <a:spcPts val="0"/>
              </a:spcAft>
              <a:buClr>
                <a:srgbClr val="1A1A1A"/>
              </a:buClr>
              <a:buSzPts val="6900"/>
              <a:buFont typeface="Arial"/>
              <a:buNone/>
              <a:defRPr b="0" i="0" sz="2588"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6900"/>
              <a:buFont typeface="Arial"/>
              <a:buNone/>
              <a:defRPr b="0" i="0" sz="2588"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6900"/>
              <a:buFont typeface="Arial"/>
              <a:buNone/>
              <a:defRPr b="0" i="0" sz="2588"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6900"/>
              <a:buFont typeface="Arial"/>
              <a:buNone/>
              <a:defRPr b="0" i="0" sz="2588"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6900"/>
              <a:buFont typeface="Arial"/>
              <a:buNone/>
              <a:defRPr b="0" i="0" sz="2588"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6900"/>
              <a:buFont typeface="Arial"/>
              <a:buNone/>
              <a:defRPr b="0" i="0" sz="2588"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6900"/>
              <a:buFont typeface="Arial"/>
              <a:buNone/>
              <a:defRPr b="0" i="0" sz="2588"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6900"/>
              <a:buFont typeface="Arial"/>
              <a:buNone/>
              <a:defRPr b="0" i="0" sz="2588"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6900"/>
              <a:buFont typeface="Arial"/>
              <a:buNone/>
              <a:defRPr b="0" i="0" sz="2588" u="none" cap="none" strike="noStrike">
                <a:solidFill>
                  <a:srgbClr val="1A1A1A"/>
                </a:solidFill>
                <a:latin typeface="Arial"/>
                <a:ea typeface="Arial"/>
                <a:cs typeface="Arial"/>
                <a:sym typeface="Arial"/>
              </a:defRPr>
            </a:lvl9pPr>
          </a:lstStyle>
          <a:p/>
        </p:txBody>
      </p:sp>
      <p:sp>
        <p:nvSpPr>
          <p:cNvPr id="172" name="Google Shape;172;p21"/>
          <p:cNvSpPr txBox="1"/>
          <p:nvPr>
            <p:ph idx="1" type="body"/>
          </p:nvPr>
        </p:nvSpPr>
        <p:spPr>
          <a:xfrm>
            <a:off x="1645295" y="1366242"/>
            <a:ext cx="5853263" cy="3315038"/>
          </a:xfrm>
          <a:prstGeom prst="rect">
            <a:avLst/>
          </a:prstGeom>
          <a:noFill/>
          <a:ln>
            <a:noFill/>
          </a:ln>
        </p:spPr>
        <p:txBody>
          <a:bodyPr anchorCtr="0" anchor="ctr" bIns="71400" lIns="71400" spcFirstLastPara="1" rIns="71400" wrap="square" tIns="71400">
            <a:noAutofit/>
          </a:bodyPr>
          <a:lstStyle>
            <a:lvl1pPr indent="-635000" lvl="0" marL="457200" marR="0" algn="l">
              <a:lnSpc>
                <a:spcPct val="100000"/>
              </a:lnSpc>
              <a:spcBef>
                <a:spcPts val="2213"/>
              </a:spcBef>
              <a:spcAft>
                <a:spcPts val="0"/>
              </a:spcAft>
              <a:buClr>
                <a:srgbClr val="000000"/>
              </a:buClr>
              <a:buSzPts val="6400"/>
              <a:buFont typeface="Helvetica Neue"/>
              <a:buChar char="•"/>
              <a:defRPr b="0" i="0" sz="1687" u="none" cap="none" strike="noStrike">
                <a:solidFill>
                  <a:srgbClr val="000000"/>
                </a:solidFill>
                <a:latin typeface="Helvetica Neue"/>
                <a:ea typeface="Helvetica Neue"/>
                <a:cs typeface="Helvetica Neue"/>
                <a:sym typeface="Helvetica Neue"/>
              </a:defRPr>
            </a:lvl1pPr>
            <a:lvl2pPr indent="-635000" lvl="1" marL="914400" marR="0" algn="l">
              <a:lnSpc>
                <a:spcPct val="100000"/>
              </a:lnSpc>
              <a:spcBef>
                <a:spcPts val="2213"/>
              </a:spcBef>
              <a:spcAft>
                <a:spcPts val="0"/>
              </a:spcAft>
              <a:buClr>
                <a:srgbClr val="000000"/>
              </a:buClr>
              <a:buSzPts val="6400"/>
              <a:buFont typeface="Helvetica Neue"/>
              <a:buChar char="•"/>
              <a:defRPr b="0" i="0" sz="1687" u="none" cap="none" strike="noStrike">
                <a:solidFill>
                  <a:srgbClr val="000000"/>
                </a:solidFill>
                <a:latin typeface="Helvetica Neue"/>
                <a:ea typeface="Helvetica Neue"/>
                <a:cs typeface="Helvetica Neue"/>
                <a:sym typeface="Helvetica Neue"/>
              </a:defRPr>
            </a:lvl2pPr>
            <a:lvl3pPr indent="-635000" lvl="2" marL="1371600" marR="0" algn="l">
              <a:lnSpc>
                <a:spcPct val="100000"/>
              </a:lnSpc>
              <a:spcBef>
                <a:spcPts val="2213"/>
              </a:spcBef>
              <a:spcAft>
                <a:spcPts val="0"/>
              </a:spcAft>
              <a:buClr>
                <a:srgbClr val="000000"/>
              </a:buClr>
              <a:buSzPts val="6400"/>
              <a:buFont typeface="Helvetica Neue"/>
              <a:buChar char="•"/>
              <a:defRPr b="0" i="0" sz="1687" u="none" cap="none" strike="noStrike">
                <a:solidFill>
                  <a:srgbClr val="000000"/>
                </a:solidFill>
                <a:latin typeface="Helvetica Neue"/>
                <a:ea typeface="Helvetica Neue"/>
                <a:cs typeface="Helvetica Neue"/>
                <a:sym typeface="Helvetica Neue"/>
              </a:defRPr>
            </a:lvl3pPr>
            <a:lvl4pPr indent="-635000" lvl="3" marL="1828800" marR="0" algn="l">
              <a:lnSpc>
                <a:spcPct val="100000"/>
              </a:lnSpc>
              <a:spcBef>
                <a:spcPts val="2213"/>
              </a:spcBef>
              <a:spcAft>
                <a:spcPts val="0"/>
              </a:spcAft>
              <a:buClr>
                <a:srgbClr val="000000"/>
              </a:buClr>
              <a:buSzPts val="6400"/>
              <a:buFont typeface="Helvetica Neue"/>
              <a:buChar char="•"/>
              <a:defRPr b="0" i="0" sz="1687" u="none" cap="none" strike="noStrike">
                <a:solidFill>
                  <a:srgbClr val="000000"/>
                </a:solidFill>
                <a:latin typeface="Helvetica Neue"/>
                <a:ea typeface="Helvetica Neue"/>
                <a:cs typeface="Helvetica Neue"/>
                <a:sym typeface="Helvetica Neue"/>
              </a:defRPr>
            </a:lvl4pPr>
            <a:lvl5pPr indent="-635000" lvl="4" marL="2286000" marR="0" algn="l">
              <a:lnSpc>
                <a:spcPct val="100000"/>
              </a:lnSpc>
              <a:spcBef>
                <a:spcPts val="2213"/>
              </a:spcBef>
              <a:spcAft>
                <a:spcPts val="0"/>
              </a:spcAft>
              <a:buClr>
                <a:srgbClr val="000000"/>
              </a:buClr>
              <a:buSzPts val="6400"/>
              <a:buFont typeface="Helvetica Neue"/>
              <a:buChar char="•"/>
              <a:defRPr b="0" i="0" sz="1687" u="none" cap="none" strike="noStrike">
                <a:solidFill>
                  <a:srgbClr val="000000"/>
                </a:solidFill>
                <a:latin typeface="Helvetica Neue"/>
                <a:ea typeface="Helvetica Neue"/>
                <a:cs typeface="Helvetica Neue"/>
                <a:sym typeface="Helvetica Neue"/>
              </a:defRPr>
            </a:lvl5pPr>
            <a:lvl6pPr indent="-635000" lvl="5" marL="2743200" marR="0" algn="l">
              <a:lnSpc>
                <a:spcPct val="100000"/>
              </a:lnSpc>
              <a:spcBef>
                <a:spcPts val="2213"/>
              </a:spcBef>
              <a:spcAft>
                <a:spcPts val="0"/>
              </a:spcAft>
              <a:buClr>
                <a:srgbClr val="000000"/>
              </a:buClr>
              <a:buSzPts val="6400"/>
              <a:buFont typeface="Helvetica Neue"/>
              <a:buChar char="•"/>
              <a:defRPr b="0" i="0" sz="1687" u="none" cap="none" strike="noStrike">
                <a:solidFill>
                  <a:srgbClr val="000000"/>
                </a:solidFill>
                <a:latin typeface="Helvetica Neue"/>
                <a:ea typeface="Helvetica Neue"/>
                <a:cs typeface="Helvetica Neue"/>
                <a:sym typeface="Helvetica Neue"/>
              </a:defRPr>
            </a:lvl6pPr>
            <a:lvl7pPr indent="-635000" lvl="6" marL="3200400" marR="0" algn="l">
              <a:lnSpc>
                <a:spcPct val="100000"/>
              </a:lnSpc>
              <a:spcBef>
                <a:spcPts val="2213"/>
              </a:spcBef>
              <a:spcAft>
                <a:spcPts val="0"/>
              </a:spcAft>
              <a:buClr>
                <a:srgbClr val="000000"/>
              </a:buClr>
              <a:buSzPts val="6400"/>
              <a:buFont typeface="Helvetica Neue"/>
              <a:buChar char="•"/>
              <a:defRPr b="0" i="0" sz="1687" u="none" cap="none" strike="noStrike">
                <a:solidFill>
                  <a:srgbClr val="000000"/>
                </a:solidFill>
                <a:latin typeface="Helvetica Neue"/>
                <a:ea typeface="Helvetica Neue"/>
                <a:cs typeface="Helvetica Neue"/>
                <a:sym typeface="Helvetica Neue"/>
              </a:defRPr>
            </a:lvl7pPr>
            <a:lvl8pPr indent="-635000" lvl="7" marL="3657600" marR="0" algn="l">
              <a:lnSpc>
                <a:spcPct val="100000"/>
              </a:lnSpc>
              <a:spcBef>
                <a:spcPts val="2213"/>
              </a:spcBef>
              <a:spcAft>
                <a:spcPts val="0"/>
              </a:spcAft>
              <a:buClr>
                <a:srgbClr val="000000"/>
              </a:buClr>
              <a:buSzPts val="6400"/>
              <a:buFont typeface="Helvetica Neue"/>
              <a:buChar char="•"/>
              <a:defRPr b="0" i="0" sz="1687" u="none" cap="none" strike="noStrike">
                <a:solidFill>
                  <a:srgbClr val="000000"/>
                </a:solidFill>
                <a:latin typeface="Helvetica Neue"/>
                <a:ea typeface="Helvetica Neue"/>
                <a:cs typeface="Helvetica Neue"/>
                <a:sym typeface="Helvetica Neue"/>
              </a:defRPr>
            </a:lvl8pPr>
            <a:lvl9pPr indent="-635000" lvl="8" marL="4114800" marR="0" algn="l">
              <a:lnSpc>
                <a:spcPct val="100000"/>
              </a:lnSpc>
              <a:spcBef>
                <a:spcPts val="2213"/>
              </a:spcBef>
              <a:spcAft>
                <a:spcPts val="0"/>
              </a:spcAft>
              <a:buClr>
                <a:srgbClr val="000000"/>
              </a:buClr>
              <a:buSzPts val="6400"/>
              <a:buFont typeface="Helvetica Neue"/>
              <a:buChar char="•"/>
              <a:defRPr b="0" i="0" sz="1687" u="none" cap="none" strike="noStrike">
                <a:solidFill>
                  <a:srgbClr val="000000"/>
                </a:solidFill>
                <a:latin typeface="Helvetica Neue"/>
                <a:ea typeface="Helvetica Neue"/>
                <a:cs typeface="Helvetica Neue"/>
                <a:sym typeface="Helvetica Neue"/>
              </a:defRPr>
            </a:lvl9pPr>
          </a:lstStyle>
          <a:p/>
        </p:txBody>
      </p:sp>
      <p:grpSp>
        <p:nvGrpSpPr>
          <p:cNvPr id="173" name="Google Shape;173;p21"/>
          <p:cNvGrpSpPr/>
          <p:nvPr/>
        </p:nvGrpSpPr>
        <p:grpSpPr>
          <a:xfrm>
            <a:off x="-17450" y="5084396"/>
            <a:ext cx="9178922" cy="59063"/>
            <a:chOff x="0" y="0"/>
            <a:chExt cx="24477125" cy="157500"/>
          </a:xfrm>
        </p:grpSpPr>
        <p:sp>
          <p:nvSpPr>
            <p:cNvPr id="174" name="Google Shape;174;p21"/>
            <p:cNvSpPr/>
            <p:nvPr/>
          </p:nvSpPr>
          <p:spPr>
            <a:xfrm>
              <a:off x="0" y="0"/>
              <a:ext cx="7363500" cy="157500"/>
            </a:xfrm>
            <a:prstGeom prst="rect">
              <a:avLst/>
            </a:prstGeom>
            <a:solidFill>
              <a:srgbClr val="D6696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75" name="Google Shape;175;p21"/>
            <p:cNvSpPr/>
            <p:nvPr/>
          </p:nvSpPr>
          <p:spPr>
            <a:xfrm>
              <a:off x="7324707" y="0"/>
              <a:ext cx="9827700" cy="157500"/>
            </a:xfrm>
            <a:prstGeom prst="rect">
              <a:avLst/>
            </a:prstGeom>
            <a:solidFill>
              <a:srgbClr val="EFBA57"/>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76" name="Google Shape;176;p21"/>
            <p:cNvSpPr/>
            <p:nvPr/>
          </p:nvSpPr>
          <p:spPr>
            <a:xfrm>
              <a:off x="17114825" y="0"/>
              <a:ext cx="7362300" cy="157500"/>
            </a:xfrm>
            <a:prstGeom prst="rect">
              <a:avLst/>
            </a:prstGeom>
            <a:solidFill>
              <a:srgbClr val="3068AA"/>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177" name="Google Shape;177;p21"/>
          <p:cNvPicPr preferRelativeResize="0"/>
          <p:nvPr/>
        </p:nvPicPr>
        <p:blipFill rotWithShape="1">
          <a:blip r:embed="rId2">
            <a:alphaModFix/>
          </a:blip>
          <a:srcRect b="0" l="0" r="0" t="0"/>
          <a:stretch/>
        </p:blipFill>
        <p:spPr>
          <a:xfrm>
            <a:off x="-41393" y="4351927"/>
            <a:ext cx="1544781" cy="739185"/>
          </a:xfrm>
          <a:prstGeom prst="rect">
            <a:avLst/>
          </a:prstGeom>
          <a:noFill/>
          <a:ln>
            <a:noFill/>
          </a:ln>
        </p:spPr>
      </p:pic>
      <p:cxnSp>
        <p:nvCxnSpPr>
          <p:cNvPr id="178" name="Google Shape;178;p21"/>
          <p:cNvCxnSpPr/>
          <p:nvPr/>
        </p:nvCxnSpPr>
        <p:spPr>
          <a:xfrm>
            <a:off x="450856" y="754224"/>
            <a:ext cx="8228138"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179" name="Google Shape;179;p21"/>
          <p:cNvPicPr preferRelativeResize="0"/>
          <p:nvPr/>
        </p:nvPicPr>
        <p:blipFill rotWithShape="1">
          <a:blip r:embed="rId3">
            <a:alphaModFix amt="18340"/>
          </a:blip>
          <a:srcRect b="0" l="0" r="0" t="0"/>
          <a:stretch/>
        </p:blipFill>
        <p:spPr>
          <a:xfrm>
            <a:off x="7631260" y="4869421"/>
            <a:ext cx="1461635" cy="193074"/>
          </a:xfrm>
          <a:prstGeom prst="rect">
            <a:avLst/>
          </a:prstGeom>
          <a:noFill/>
          <a:ln>
            <a:noFill/>
          </a:ln>
        </p:spPr>
      </p:pic>
      <p:sp>
        <p:nvSpPr>
          <p:cNvPr id="180" name="Google Shape;180;p21"/>
          <p:cNvSpPr txBox="1"/>
          <p:nvPr>
            <p:ph idx="12" type="sldNum"/>
          </p:nvPr>
        </p:nvSpPr>
        <p:spPr>
          <a:xfrm>
            <a:off x="4482788" y="4902398"/>
            <a:ext cx="174938" cy="179100"/>
          </a:xfrm>
          <a:prstGeom prst="rect">
            <a:avLst/>
          </a:prstGeom>
          <a:noFill/>
          <a:ln>
            <a:noFill/>
          </a:ln>
        </p:spPr>
        <p:txBody>
          <a:bodyPr anchorCtr="0" anchor="t" bIns="71400" lIns="71400" spcFirstLastPara="1" rIns="71400" wrap="square" tIns="71400">
            <a:noAutofit/>
          </a:bodyPr>
          <a:lstStyle>
            <a:lvl1pPr indent="0" lvl="0" marL="0" marR="0" algn="ctr">
              <a:lnSpc>
                <a:spcPct val="100000"/>
              </a:lnSpc>
              <a:spcBef>
                <a:spcPts val="0"/>
              </a:spcBef>
              <a:spcAft>
                <a:spcPts val="0"/>
              </a:spcAft>
              <a:buClr>
                <a:srgbClr val="000000"/>
              </a:buClr>
              <a:buSzPts val="2100"/>
              <a:buFont typeface="Helvetica Neue Light"/>
              <a:buNone/>
              <a:defRPr b="0" i="0" sz="788"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100"/>
              <a:buFont typeface="Helvetica Neue Light"/>
              <a:buNone/>
              <a:defRPr b="0" i="0" sz="788"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100"/>
              <a:buFont typeface="Helvetica Neue Light"/>
              <a:buNone/>
              <a:defRPr b="0" i="0" sz="788"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100"/>
              <a:buFont typeface="Helvetica Neue Light"/>
              <a:buNone/>
              <a:defRPr b="0" i="0" sz="788"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100"/>
              <a:buFont typeface="Helvetica Neue Light"/>
              <a:buNone/>
              <a:defRPr b="0" i="0" sz="788"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100"/>
              <a:buFont typeface="Helvetica Neue Light"/>
              <a:buNone/>
              <a:defRPr b="0" i="0" sz="788"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100"/>
              <a:buFont typeface="Helvetica Neue Light"/>
              <a:buNone/>
              <a:defRPr b="0" i="0" sz="788"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100"/>
              <a:buFont typeface="Helvetica Neue Light"/>
              <a:buNone/>
              <a:defRPr b="0" i="0" sz="788"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100"/>
              <a:buFont typeface="Helvetica Neue Light"/>
              <a:buNone/>
              <a:defRPr b="0" i="0" sz="788"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showMasterSp="0" type="tx">
  <p:cSld name="TITLE_AND_BODY">
    <p:spTree>
      <p:nvGrpSpPr>
        <p:cNvPr id="28" name="Shape 28"/>
        <p:cNvGrpSpPr/>
        <p:nvPr/>
      </p:nvGrpSpPr>
      <p:grpSpPr>
        <a:xfrm>
          <a:off x="0" y="0"/>
          <a:ext cx="0" cy="0"/>
          <a:chOff x="0" y="0"/>
          <a:chExt cx="0" cy="0"/>
        </a:xfrm>
      </p:grpSpPr>
      <p:sp>
        <p:nvSpPr>
          <p:cNvPr id="29" name="Google Shape;29;p3"/>
          <p:cNvSpPr txBox="1"/>
          <p:nvPr>
            <p:ph type="title"/>
          </p:nvPr>
        </p:nvSpPr>
        <p:spPr>
          <a:xfrm>
            <a:off x="669727" y="133945"/>
            <a:ext cx="7804500" cy="1138500"/>
          </a:xfrm>
          <a:prstGeom prst="rect">
            <a:avLst/>
          </a:prstGeom>
          <a:noFill/>
          <a:ln>
            <a:noFill/>
          </a:ln>
        </p:spPr>
        <p:txBody>
          <a:bodyPr anchorCtr="0" anchor="ctr" bIns="32750" lIns="32750" spcFirstLastPara="1" rIns="32750" wrap="square" tIns="32750">
            <a:noAutofit/>
          </a:bodyPr>
          <a:lstStyle>
            <a:lvl1pPr lvl="0"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30" name="Google Shape;30;p3"/>
          <p:cNvSpPr txBox="1"/>
          <p:nvPr>
            <p:ph idx="1" type="body"/>
          </p:nvPr>
        </p:nvSpPr>
        <p:spPr>
          <a:xfrm>
            <a:off x="669727" y="1366242"/>
            <a:ext cx="7804500" cy="3315000"/>
          </a:xfrm>
          <a:prstGeom prst="rect">
            <a:avLst/>
          </a:prstGeom>
          <a:noFill/>
          <a:ln>
            <a:noFill/>
          </a:ln>
        </p:spPr>
        <p:txBody>
          <a:bodyPr anchorCtr="0" anchor="ctr" bIns="32750" lIns="32750" spcFirstLastPara="1" rIns="32750" wrap="square" tIns="32750">
            <a:noAutofit/>
          </a:bodyPr>
          <a:lstStyle>
            <a:lvl1pPr indent="-419100" lvl="0" marL="457200" marR="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indent="-419100" lvl="1" marL="914400" marR="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indent="-419100" lvl="2" marL="1371600" marR="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indent="-419100" lvl="3" marL="1828800" marR="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indent="-419100" lvl="4" marL="2286000" marR="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indent="-419100" lvl="5" marL="2743200" marR="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31" name="Google Shape;31;p3"/>
          <p:cNvSpPr txBox="1"/>
          <p:nvPr>
            <p:ph idx="12" type="sldNum"/>
          </p:nvPr>
        </p:nvSpPr>
        <p:spPr>
          <a:xfrm>
            <a:off x="4449997" y="4902398"/>
            <a:ext cx="239100" cy="171000"/>
          </a:xfrm>
          <a:prstGeom prst="rect">
            <a:avLst/>
          </a:prstGeom>
          <a:noFill/>
          <a:ln>
            <a:noFill/>
          </a:ln>
        </p:spPr>
        <p:txBody>
          <a:bodyPr anchorCtr="0" anchor="t" bIns="32750" lIns="32750" spcFirstLastPara="1" rIns="32750" wrap="square" tIns="32750">
            <a:noAutofit/>
          </a:bodyPr>
          <a:lstStyle>
            <a:lvl1pPr indent="0" lvl="0"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grpSp>
        <p:nvGrpSpPr>
          <p:cNvPr id="32" name="Google Shape;32;p3"/>
          <p:cNvGrpSpPr/>
          <p:nvPr/>
        </p:nvGrpSpPr>
        <p:grpSpPr>
          <a:xfrm>
            <a:off x="0" y="5078960"/>
            <a:ext cx="9143745" cy="64542"/>
            <a:chOff x="0" y="0"/>
            <a:chExt cx="13004900" cy="122400"/>
          </a:xfrm>
        </p:grpSpPr>
        <p:sp>
          <p:nvSpPr>
            <p:cNvPr id="33" name="Google Shape;33;p3"/>
            <p:cNvSpPr/>
            <p:nvPr/>
          </p:nvSpPr>
          <p:spPr>
            <a:xfrm>
              <a:off x="0" y="0"/>
              <a:ext cx="3912300" cy="122400"/>
            </a:xfrm>
            <a:prstGeom prst="rect">
              <a:avLst/>
            </a:prstGeom>
            <a:solidFill>
              <a:srgbClr val="D66962"/>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500"/>
                <a:buFont typeface="Helvetica Neue"/>
                <a:buNone/>
              </a:pPr>
              <a:r>
                <a:t/>
              </a:r>
              <a:endParaRPr b="1" i="0" sz="1500" u="none" cap="none" strike="noStrike">
                <a:solidFill>
                  <a:srgbClr val="000000"/>
                </a:solidFill>
                <a:latin typeface="Helvetica Neue"/>
                <a:ea typeface="Helvetica Neue"/>
                <a:cs typeface="Helvetica Neue"/>
                <a:sym typeface="Helvetica Neue"/>
              </a:endParaRPr>
            </a:p>
          </p:txBody>
        </p:sp>
        <p:sp>
          <p:nvSpPr>
            <p:cNvPr id="34" name="Google Shape;34;p3"/>
            <p:cNvSpPr/>
            <p:nvPr/>
          </p:nvSpPr>
          <p:spPr>
            <a:xfrm>
              <a:off x="3891657" y="0"/>
              <a:ext cx="5221500" cy="122400"/>
            </a:xfrm>
            <a:prstGeom prst="rect">
              <a:avLst/>
            </a:prstGeom>
            <a:solidFill>
              <a:srgbClr val="EFBA57"/>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500"/>
                <a:buFont typeface="Helvetica Neue"/>
                <a:buNone/>
              </a:pPr>
              <a:r>
                <a:t/>
              </a:r>
              <a:endParaRPr b="1" i="0" sz="1500" u="none" cap="none" strike="noStrike">
                <a:solidFill>
                  <a:srgbClr val="000000"/>
                </a:solidFill>
                <a:latin typeface="Helvetica Neue"/>
                <a:ea typeface="Helvetica Neue"/>
                <a:cs typeface="Helvetica Neue"/>
                <a:sym typeface="Helvetica Neue"/>
              </a:endParaRPr>
            </a:p>
          </p:txBody>
        </p:sp>
        <p:sp>
          <p:nvSpPr>
            <p:cNvPr id="35" name="Google Shape;35;p3"/>
            <p:cNvSpPr/>
            <p:nvPr/>
          </p:nvSpPr>
          <p:spPr>
            <a:xfrm>
              <a:off x="9093200" y="0"/>
              <a:ext cx="3911700" cy="122400"/>
            </a:xfrm>
            <a:prstGeom prst="rect">
              <a:avLst/>
            </a:prstGeom>
            <a:solidFill>
              <a:srgbClr val="3068AA"/>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500"/>
                <a:buFont typeface="Helvetica Neue"/>
                <a:buNone/>
              </a:pPr>
              <a:r>
                <a:t/>
              </a:r>
              <a:endParaRPr b="1" i="0" sz="1500" u="none" cap="none" strike="noStrike">
                <a:solidFill>
                  <a:srgbClr val="000000"/>
                </a:solidFill>
                <a:latin typeface="Helvetica Neue"/>
                <a:ea typeface="Helvetica Neue"/>
                <a:cs typeface="Helvetica Neue"/>
                <a:sym typeface="Helvetica Neue"/>
              </a:endParaRPr>
            </a:p>
          </p:txBody>
        </p:sp>
      </p:grpSp>
      <p:pic>
        <p:nvPicPr>
          <p:cNvPr descr="影像" id="36" name="Google Shape;36;p3"/>
          <p:cNvPicPr preferRelativeResize="0"/>
          <p:nvPr/>
        </p:nvPicPr>
        <p:blipFill rotWithShape="1">
          <a:blip r:embed="rId2">
            <a:alphaModFix amt="18340"/>
          </a:blip>
          <a:srcRect b="0" l="0" r="0" t="0"/>
          <a:stretch/>
        </p:blipFill>
        <p:spPr>
          <a:xfrm>
            <a:off x="7054368" y="4866641"/>
            <a:ext cx="1522148" cy="201068"/>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81" name="Shape 181"/>
        <p:cNvGrpSpPr/>
        <p:nvPr/>
      </p:nvGrpSpPr>
      <p:grpSpPr>
        <a:xfrm>
          <a:off x="0" y="0"/>
          <a:ext cx="0" cy="0"/>
          <a:chOff x="0" y="0"/>
          <a:chExt cx="0" cy="0"/>
        </a:xfrm>
      </p:grpSpPr>
      <p:sp>
        <p:nvSpPr>
          <p:cNvPr id="182" name="Google Shape;182;p22"/>
          <p:cNvSpPr txBox="1"/>
          <p:nvPr>
            <p:ph idx="1" type="subTitle"/>
          </p:nvPr>
        </p:nvSpPr>
        <p:spPr>
          <a:xfrm>
            <a:off x="1532125" y="2333981"/>
            <a:ext cx="7158900" cy="792600"/>
          </a:xfrm>
          <a:prstGeom prst="rect">
            <a:avLst/>
          </a:prstGeom>
          <a:noFill/>
          <a:ln>
            <a:noFill/>
          </a:ln>
        </p:spPr>
        <p:txBody>
          <a:bodyPr anchorCtr="0" anchor="t" bIns="91425" lIns="91425" spcFirstLastPara="1" rIns="91425" wrap="square" tIns="91425">
            <a:noAutofit/>
          </a:bodyPr>
          <a:lstStyle>
            <a:lvl1pPr lvl="0" marR="0" algn="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183" name="Google Shape;183;p22"/>
          <p:cNvSpPr txBox="1"/>
          <p:nvPr>
            <p:ph type="ctrTitle"/>
          </p:nvPr>
        </p:nvSpPr>
        <p:spPr>
          <a:xfrm>
            <a:off x="311700" y="1340902"/>
            <a:ext cx="8520600" cy="7926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184" name="Google Shape;18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pic>
        <p:nvPicPr>
          <p:cNvPr id="185" name="Google Shape;185;p22"/>
          <p:cNvPicPr preferRelativeResize="0"/>
          <p:nvPr/>
        </p:nvPicPr>
        <p:blipFill rotWithShape="1">
          <a:blip r:embed="rId2">
            <a:alphaModFix/>
          </a:blip>
          <a:srcRect b="0" l="0" r="0" t="0"/>
          <a:stretch/>
        </p:blipFill>
        <p:spPr>
          <a:xfrm>
            <a:off x="0" y="4749975"/>
            <a:ext cx="2982402" cy="393525"/>
          </a:xfrm>
          <a:prstGeom prst="rect">
            <a:avLst/>
          </a:prstGeom>
          <a:noFill/>
          <a:ln>
            <a:noFill/>
          </a:ln>
        </p:spPr>
      </p:pic>
      <p:cxnSp>
        <p:nvCxnSpPr>
          <p:cNvPr id="186" name="Google Shape;186;p22"/>
          <p:cNvCxnSpPr/>
          <p:nvPr/>
        </p:nvCxnSpPr>
        <p:spPr>
          <a:xfrm>
            <a:off x="485850" y="2205206"/>
            <a:ext cx="8172300" cy="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與內文_有副標題">
  <p:cSld name="TITLE_AND_BODY_1">
    <p:spTree>
      <p:nvGrpSpPr>
        <p:cNvPr id="187" name="Shape 187"/>
        <p:cNvGrpSpPr/>
        <p:nvPr/>
      </p:nvGrpSpPr>
      <p:grpSpPr>
        <a:xfrm>
          <a:off x="0" y="0"/>
          <a:ext cx="0" cy="0"/>
          <a:chOff x="0" y="0"/>
          <a:chExt cx="0" cy="0"/>
        </a:xfrm>
      </p:grpSpPr>
      <p:sp>
        <p:nvSpPr>
          <p:cNvPr id="188" name="Google Shape;188;p23"/>
          <p:cNvSpPr txBox="1"/>
          <p:nvPr>
            <p:ph type="title"/>
          </p:nvPr>
        </p:nvSpPr>
        <p:spPr>
          <a:xfrm>
            <a:off x="311700" y="64049"/>
            <a:ext cx="8520600" cy="4416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189" name="Google Shape;189;p23"/>
          <p:cNvSpPr txBox="1"/>
          <p:nvPr>
            <p:ph idx="1"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lvl1pPr indent="-342900" lvl="0" marL="457200" marR="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90" name="Google Shape;19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cxnSp>
        <p:nvCxnSpPr>
          <p:cNvPr id="191" name="Google Shape;191;p23"/>
          <p:cNvCxnSpPr/>
          <p:nvPr/>
        </p:nvCxnSpPr>
        <p:spPr>
          <a:xfrm>
            <a:off x="311700" y="858338"/>
            <a:ext cx="8172300" cy="0"/>
          </a:xfrm>
          <a:prstGeom prst="straightConnector1">
            <a:avLst/>
          </a:prstGeom>
          <a:noFill/>
          <a:ln cap="flat" cmpd="sng" w="38100">
            <a:solidFill>
              <a:srgbClr val="A61C00"/>
            </a:solidFill>
            <a:prstDash val="solid"/>
            <a:round/>
            <a:headEnd len="sm" w="sm" type="none"/>
            <a:tailEnd len="sm" w="sm" type="none"/>
          </a:ln>
        </p:spPr>
      </p:cxnSp>
      <p:sp>
        <p:nvSpPr>
          <p:cNvPr id="192" name="Google Shape;192;p23"/>
          <p:cNvSpPr txBox="1"/>
          <p:nvPr>
            <p:ph idx="2" type="subTitle"/>
          </p:nvPr>
        </p:nvSpPr>
        <p:spPr>
          <a:xfrm>
            <a:off x="528325" y="495806"/>
            <a:ext cx="7339500" cy="294300"/>
          </a:xfrm>
          <a:prstGeom prst="rect">
            <a:avLst/>
          </a:prstGeom>
          <a:noFill/>
          <a:ln>
            <a:noFill/>
          </a:ln>
        </p:spPr>
        <p:txBody>
          <a:bodyPr anchorCtr="0" anchor="t" bIns="91425" lIns="91425" spcFirstLastPara="1" rIns="91425" wrap="square" tIns="91425">
            <a:noAutofit/>
          </a:bodyPr>
          <a:lstStyle>
            <a:lvl1pPr lvl="0" marR="0" algn="l">
              <a:lnSpc>
                <a:spcPct val="115000"/>
              </a:lnSpc>
              <a:spcBef>
                <a:spcPts val="0"/>
              </a:spcBef>
              <a:spcAft>
                <a:spcPts val="0"/>
              </a:spcAft>
              <a:buClr>
                <a:schemeClr val="dk2"/>
              </a:buClr>
              <a:buSzPts val="1800"/>
              <a:buFont typeface="Arial"/>
              <a:buNone/>
              <a:defRPr b="0" i="0" sz="1600" u="none" cap="none" strike="noStrike">
                <a:solidFill>
                  <a:schemeClr val="dk2"/>
                </a:solidFill>
                <a:latin typeface="Arial"/>
                <a:ea typeface="Arial"/>
                <a:cs typeface="Arial"/>
                <a:sym typeface="Arial"/>
              </a:defRPr>
            </a:lvl1pPr>
            <a:lvl2pPr lvl="1"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lvl="2"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lvl="3"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lvl="4"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lvl="5"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lvl="6"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lvl="7" marR="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lvl="8" marR="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93" name="Shape 193"/>
        <p:cNvGrpSpPr/>
        <p:nvPr/>
      </p:nvGrpSpPr>
      <p:grpSpPr>
        <a:xfrm>
          <a:off x="0" y="0"/>
          <a:ext cx="0" cy="0"/>
          <a:chOff x="0" y="0"/>
          <a:chExt cx="0" cy="0"/>
        </a:xfrm>
      </p:grpSpPr>
      <p:sp>
        <p:nvSpPr>
          <p:cNvPr id="194" name="Google Shape;194;p2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195" name="Google Shape;195;p2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196" name="Google Shape;19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
        <p:nvSpPr>
          <p:cNvPr id="197" name="Google Shape;197;p24"/>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cxnSp>
        <p:nvCxnSpPr>
          <p:cNvPr id="198" name="Google Shape;198;p24"/>
          <p:cNvCxnSpPr/>
          <p:nvPr/>
        </p:nvCxnSpPr>
        <p:spPr>
          <a:xfrm>
            <a:off x="311700" y="858338"/>
            <a:ext cx="8172300" cy="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99" name="Shape 199"/>
        <p:cNvGrpSpPr/>
        <p:nvPr/>
      </p:nvGrpSpPr>
      <p:grpSpPr>
        <a:xfrm>
          <a:off x="0" y="0"/>
          <a:ext cx="0" cy="0"/>
          <a:chOff x="0" y="0"/>
          <a:chExt cx="0" cy="0"/>
        </a:xfrm>
      </p:grpSpPr>
      <p:sp>
        <p:nvSpPr>
          <p:cNvPr id="200" name="Google Shape;20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
        <p:nvSpPr>
          <p:cNvPr id="201" name="Google Shape;201;p25"/>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cxnSp>
        <p:nvCxnSpPr>
          <p:cNvPr id="202" name="Google Shape;202;p25"/>
          <p:cNvCxnSpPr/>
          <p:nvPr/>
        </p:nvCxnSpPr>
        <p:spPr>
          <a:xfrm>
            <a:off x="311700" y="858338"/>
            <a:ext cx="8172300" cy="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03" name="Shape 203"/>
        <p:cNvGrpSpPr/>
        <p:nvPr/>
      </p:nvGrpSpPr>
      <p:grpSpPr>
        <a:xfrm>
          <a:off x="0" y="0"/>
          <a:ext cx="0" cy="0"/>
          <a:chOff x="0" y="0"/>
          <a:chExt cx="0" cy="0"/>
        </a:xfrm>
      </p:grpSpPr>
      <p:sp>
        <p:nvSpPr>
          <p:cNvPr id="204" name="Google Shape;204;p2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205" name="Google Shape;205;p2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06" name="Google Shape;20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207" name="Shape 207"/>
        <p:cNvGrpSpPr/>
        <p:nvPr/>
      </p:nvGrpSpPr>
      <p:grpSpPr>
        <a:xfrm>
          <a:off x="0" y="0"/>
          <a:ext cx="0" cy="0"/>
          <a:chOff x="0" y="0"/>
          <a:chExt cx="0" cy="0"/>
        </a:xfrm>
      </p:grpSpPr>
      <p:sp>
        <p:nvSpPr>
          <p:cNvPr id="208" name="Google Shape;208;p2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209" name="Google Shape;209;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210" name="Shape 210"/>
        <p:cNvGrpSpPr/>
        <p:nvPr/>
      </p:nvGrpSpPr>
      <p:grpSpPr>
        <a:xfrm>
          <a:off x="0" y="0"/>
          <a:ext cx="0" cy="0"/>
          <a:chOff x="0" y="0"/>
          <a:chExt cx="0" cy="0"/>
        </a:xfrm>
      </p:grpSpPr>
      <p:sp>
        <p:nvSpPr>
          <p:cNvPr id="211" name="Google Shape;211;p28"/>
          <p:cNvSpPr/>
          <p:nvPr/>
        </p:nvSpPr>
        <p:spPr>
          <a:xfrm>
            <a:off x="4572000" y="-125"/>
            <a:ext cx="4572000" cy="51435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213" name="Google Shape;213;p2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214" name="Google Shape;214;p2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15" name="Google Shape;21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cxnSp>
        <p:nvCxnSpPr>
          <p:cNvPr id="216" name="Google Shape;216;p28"/>
          <p:cNvCxnSpPr/>
          <p:nvPr/>
        </p:nvCxnSpPr>
        <p:spPr>
          <a:xfrm flipH="1" rot="10800000">
            <a:off x="256800" y="2715319"/>
            <a:ext cx="4062600" cy="420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217" name="Shape 217"/>
        <p:cNvGrpSpPr/>
        <p:nvPr/>
      </p:nvGrpSpPr>
      <p:grpSpPr>
        <a:xfrm>
          <a:off x="0" y="0"/>
          <a:ext cx="0" cy="0"/>
          <a:chOff x="0" y="0"/>
          <a:chExt cx="0" cy="0"/>
        </a:xfrm>
      </p:grpSpPr>
      <p:sp>
        <p:nvSpPr>
          <p:cNvPr id="218" name="Google Shape;218;p2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219" name="Google Shape;219;p2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marR="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20" name="Google Shape;220;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含標題的圖片" type="picTx">
  <p:cSld name="PICTURE_WITH_CAPTION_TEXT">
    <p:spTree>
      <p:nvGrpSpPr>
        <p:cNvPr id="37" name="Shape 37"/>
        <p:cNvGrpSpPr/>
        <p:nvPr/>
      </p:nvGrpSpPr>
      <p:grpSpPr>
        <a:xfrm>
          <a:off x="0" y="0"/>
          <a:ext cx="0" cy="0"/>
          <a:chOff x="0" y="0"/>
          <a:chExt cx="0" cy="0"/>
        </a:xfrm>
      </p:grpSpPr>
      <p:sp>
        <p:nvSpPr>
          <p:cNvPr id="38" name="Google Shape;38;p4"/>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marR="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39" name="Google Shape;39;p4"/>
          <p:cNvSpPr/>
          <p:nvPr>
            <p:ph idx="2" type="pic"/>
          </p:nvPr>
        </p:nvSpPr>
        <p:spPr>
          <a:xfrm>
            <a:off x="3887391" y="342901"/>
            <a:ext cx="4629000" cy="40530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40" name="Google Shape;40;p4"/>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marR="0" algn="l">
              <a:lnSpc>
                <a:spcPct val="90000"/>
              </a:lnSpc>
              <a:spcBef>
                <a:spcPts val="8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algn="l">
              <a:lnSpc>
                <a:spcPct val="90000"/>
              </a:lnSpc>
              <a:spcBef>
                <a:spcPts val="4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228600" lvl="5" marL="2743200" marR="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6pPr>
            <a:lvl7pPr indent="-228600" lvl="6" marL="3200400" marR="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7pPr>
            <a:lvl8pPr indent="-228600" lvl="7" marL="3657600" marR="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8pPr>
            <a:lvl9pPr indent="-228600" lvl="8" marL="4114800" marR="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9pPr>
          </a:lstStyle>
          <a:p/>
        </p:txBody>
      </p:sp>
      <p:sp>
        <p:nvSpPr>
          <p:cNvPr id="41" name="Google Shape;41;p4"/>
          <p:cNvSpPr txBox="1"/>
          <p:nvPr>
            <p:ph idx="10" type="dt"/>
          </p:nvPr>
        </p:nvSpPr>
        <p:spPr>
          <a:xfrm>
            <a:off x="628650" y="4710964"/>
            <a:ext cx="20574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42" name="Google Shape;42;p4"/>
          <p:cNvSpPr txBox="1"/>
          <p:nvPr>
            <p:ph idx="11" type="ftr"/>
          </p:nvPr>
        </p:nvSpPr>
        <p:spPr>
          <a:xfrm>
            <a:off x="3028950" y="4710964"/>
            <a:ext cx="30861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43" name="Google Shape;43;p4"/>
          <p:cNvSpPr txBox="1"/>
          <p:nvPr>
            <p:ph idx="12" type="sldNum"/>
          </p:nvPr>
        </p:nvSpPr>
        <p:spPr>
          <a:xfrm>
            <a:off x="6457950" y="4710964"/>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cxnSp>
        <p:nvCxnSpPr>
          <p:cNvPr id="44" name="Google Shape;44;p4"/>
          <p:cNvCxnSpPr/>
          <p:nvPr/>
        </p:nvCxnSpPr>
        <p:spPr>
          <a:xfrm>
            <a:off x="628650" y="1543050"/>
            <a:ext cx="2950500" cy="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及物件" type="obj">
  <p:cSld name="OBJECT">
    <p:spTree>
      <p:nvGrpSpPr>
        <p:cNvPr id="45" name="Shape 45"/>
        <p:cNvGrpSpPr/>
        <p:nvPr/>
      </p:nvGrpSpPr>
      <p:grpSpPr>
        <a:xfrm>
          <a:off x="0" y="0"/>
          <a:ext cx="0" cy="0"/>
          <a:chOff x="0" y="0"/>
          <a:chExt cx="0" cy="0"/>
        </a:xfrm>
      </p:grpSpPr>
      <p:sp>
        <p:nvSpPr>
          <p:cNvPr id="46" name="Google Shape;46;p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47" name="Google Shape;47;p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48" name="Google Shape;48;p5"/>
          <p:cNvSpPr txBox="1"/>
          <p:nvPr>
            <p:ph idx="10" type="dt"/>
          </p:nvPr>
        </p:nvSpPr>
        <p:spPr>
          <a:xfrm>
            <a:off x="628650" y="4710964"/>
            <a:ext cx="20574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49" name="Google Shape;49;p5"/>
          <p:cNvSpPr txBox="1"/>
          <p:nvPr>
            <p:ph idx="11" type="ftr"/>
          </p:nvPr>
        </p:nvSpPr>
        <p:spPr>
          <a:xfrm>
            <a:off x="3028950" y="4710964"/>
            <a:ext cx="30861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0" name="Google Shape;50;p5"/>
          <p:cNvSpPr txBox="1"/>
          <p:nvPr>
            <p:ph idx="12" type="sldNum"/>
          </p:nvPr>
        </p:nvSpPr>
        <p:spPr>
          <a:xfrm>
            <a:off x="6457950" y="4710964"/>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grpSp>
        <p:nvGrpSpPr>
          <p:cNvPr id="51" name="Google Shape;51;p5"/>
          <p:cNvGrpSpPr/>
          <p:nvPr/>
        </p:nvGrpSpPr>
        <p:grpSpPr>
          <a:xfrm>
            <a:off x="0" y="5035910"/>
            <a:ext cx="9151548" cy="107602"/>
            <a:chOff x="0" y="0"/>
            <a:chExt cx="13004900" cy="122400"/>
          </a:xfrm>
        </p:grpSpPr>
        <p:sp>
          <p:nvSpPr>
            <p:cNvPr id="52" name="Google Shape;52;p5"/>
            <p:cNvSpPr/>
            <p:nvPr/>
          </p:nvSpPr>
          <p:spPr>
            <a:xfrm>
              <a:off x="0" y="0"/>
              <a:ext cx="3912300" cy="122400"/>
            </a:xfrm>
            <a:prstGeom prst="rect">
              <a:avLst/>
            </a:prstGeom>
            <a:solidFill>
              <a:srgbClr val="D66962"/>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3" name="Google Shape;53;p5"/>
            <p:cNvSpPr/>
            <p:nvPr/>
          </p:nvSpPr>
          <p:spPr>
            <a:xfrm>
              <a:off x="3891657" y="0"/>
              <a:ext cx="5221500" cy="122400"/>
            </a:xfrm>
            <a:prstGeom prst="rect">
              <a:avLst/>
            </a:prstGeom>
            <a:solidFill>
              <a:srgbClr val="EFBA57"/>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4" name="Google Shape;54;p5"/>
            <p:cNvSpPr/>
            <p:nvPr/>
          </p:nvSpPr>
          <p:spPr>
            <a:xfrm>
              <a:off x="9093200" y="0"/>
              <a:ext cx="3911700" cy="122400"/>
            </a:xfrm>
            <a:prstGeom prst="rect">
              <a:avLst/>
            </a:prstGeom>
            <a:solidFill>
              <a:srgbClr val="3068A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cxnSp>
        <p:nvCxnSpPr>
          <p:cNvPr id="55" name="Google Shape;55;p5"/>
          <p:cNvCxnSpPr/>
          <p:nvPr/>
        </p:nvCxnSpPr>
        <p:spPr>
          <a:xfrm flipH="1" rot="10800000">
            <a:off x="628650" y="1267953"/>
            <a:ext cx="7886700" cy="600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對" type="twoTxTwoObj">
  <p:cSld name="TWO_OBJECTS_WITH_TEXT">
    <p:spTree>
      <p:nvGrpSpPr>
        <p:cNvPr id="56" name="Shape 56"/>
        <p:cNvGrpSpPr/>
        <p:nvPr/>
      </p:nvGrpSpPr>
      <p:grpSpPr>
        <a:xfrm>
          <a:off x="0" y="0"/>
          <a:ext cx="0" cy="0"/>
          <a:chOff x="0" y="0"/>
          <a:chExt cx="0" cy="0"/>
        </a:xfrm>
      </p:grpSpPr>
      <p:sp>
        <p:nvSpPr>
          <p:cNvPr id="57" name="Google Shape;57;p6"/>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marR="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58" name="Google Shape;58;p6"/>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Autofit/>
          </a:bodyPr>
          <a:lstStyle>
            <a:lvl1pPr indent="-228600" lvl="0" marL="457200" marR="0" algn="l">
              <a:lnSpc>
                <a:spcPct val="90000"/>
              </a:lnSpc>
              <a:spcBef>
                <a:spcPts val="8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algn="l">
              <a:lnSpc>
                <a:spcPct val="90000"/>
              </a:lnSpc>
              <a:spcBef>
                <a:spcPts val="4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algn="l">
              <a:lnSpc>
                <a:spcPct val="90000"/>
              </a:lnSpc>
              <a:spcBef>
                <a:spcPts val="4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59" name="Google Shape;59;p6"/>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0" name="Google Shape;60;p6"/>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marR="0" algn="l">
              <a:lnSpc>
                <a:spcPct val="90000"/>
              </a:lnSpc>
              <a:spcBef>
                <a:spcPts val="8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algn="l">
              <a:lnSpc>
                <a:spcPct val="90000"/>
              </a:lnSpc>
              <a:spcBef>
                <a:spcPts val="4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algn="l">
              <a:lnSpc>
                <a:spcPct val="90000"/>
              </a:lnSpc>
              <a:spcBef>
                <a:spcPts val="4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61" name="Google Shape;61;p6"/>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2" name="Google Shape;62;p6"/>
          <p:cNvSpPr txBox="1"/>
          <p:nvPr>
            <p:ph idx="10" type="dt"/>
          </p:nvPr>
        </p:nvSpPr>
        <p:spPr>
          <a:xfrm>
            <a:off x="628650" y="4710964"/>
            <a:ext cx="20574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3" name="Google Shape;63;p6"/>
          <p:cNvSpPr txBox="1"/>
          <p:nvPr>
            <p:ph idx="11" type="ftr"/>
          </p:nvPr>
        </p:nvSpPr>
        <p:spPr>
          <a:xfrm>
            <a:off x="3028950" y="4710964"/>
            <a:ext cx="30861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4" name="Google Shape;64;p6"/>
          <p:cNvSpPr txBox="1"/>
          <p:nvPr>
            <p:ph idx="12" type="sldNum"/>
          </p:nvPr>
        </p:nvSpPr>
        <p:spPr>
          <a:xfrm>
            <a:off x="6457950" y="4710964"/>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cxnSp>
        <p:nvCxnSpPr>
          <p:cNvPr id="65" name="Google Shape;65;p6"/>
          <p:cNvCxnSpPr/>
          <p:nvPr/>
        </p:nvCxnSpPr>
        <p:spPr>
          <a:xfrm flipH="1" rot="10800000">
            <a:off x="628650" y="1267953"/>
            <a:ext cx="7886700" cy="600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章節標題" type="secHead">
  <p:cSld name="SECTION_HEADER">
    <p:spTree>
      <p:nvGrpSpPr>
        <p:cNvPr id="66" name="Shape 66"/>
        <p:cNvGrpSpPr/>
        <p:nvPr/>
      </p:nvGrpSpPr>
      <p:grpSpPr>
        <a:xfrm>
          <a:off x="0" y="0"/>
          <a:ext cx="0" cy="0"/>
          <a:chOff x="0" y="0"/>
          <a:chExt cx="0" cy="0"/>
        </a:xfrm>
      </p:grpSpPr>
      <p:sp>
        <p:nvSpPr>
          <p:cNvPr id="67" name="Google Shape;67;p7"/>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marR="0" algn="l">
              <a:lnSpc>
                <a:spcPct val="90000"/>
              </a:lnSpc>
              <a:spcBef>
                <a:spcPts val="0"/>
              </a:spcBef>
              <a:spcAft>
                <a:spcPts val="0"/>
              </a:spcAft>
              <a:buClr>
                <a:schemeClr val="dk1"/>
              </a:buClr>
              <a:buSzPts val="4500"/>
              <a:buFont typeface="Calibri"/>
              <a:buNone/>
              <a:defRPr b="0" i="0" sz="45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68" name="Google Shape;68;p7"/>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Autofit/>
          </a:bodyPr>
          <a:lstStyle>
            <a:lvl1pPr indent="-228600" lvl="0" marL="457200" marR="0" algn="l">
              <a:lnSpc>
                <a:spcPct val="90000"/>
              </a:lnSpc>
              <a:spcBef>
                <a:spcPts val="8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1pPr>
            <a:lvl2pPr indent="-228600" lvl="1" marL="914400" marR="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2pPr>
            <a:lvl3pPr indent="-228600" lvl="2" marL="1371600" marR="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3pPr>
            <a:lvl4pPr indent="-228600" lvl="3" marL="18288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4pPr>
            <a:lvl5pPr indent="-228600" lvl="4" marL="22860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5pPr>
            <a:lvl6pPr indent="-228600" lvl="5" marL="27432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6pPr>
            <a:lvl7pPr indent="-228600" lvl="6" marL="32004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7pPr>
            <a:lvl8pPr indent="-228600" lvl="7" marL="36576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8pPr>
            <a:lvl9pPr indent="-228600" lvl="8" marL="41148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9pPr>
          </a:lstStyle>
          <a:p/>
        </p:txBody>
      </p:sp>
      <p:sp>
        <p:nvSpPr>
          <p:cNvPr id="69" name="Google Shape;69;p7"/>
          <p:cNvSpPr txBox="1"/>
          <p:nvPr>
            <p:ph idx="10" type="dt"/>
          </p:nvPr>
        </p:nvSpPr>
        <p:spPr>
          <a:xfrm>
            <a:off x="628650" y="4710964"/>
            <a:ext cx="20574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0" name="Google Shape;70;p7"/>
          <p:cNvSpPr txBox="1"/>
          <p:nvPr>
            <p:ph idx="11" type="ftr"/>
          </p:nvPr>
        </p:nvSpPr>
        <p:spPr>
          <a:xfrm>
            <a:off x="3028950" y="4710964"/>
            <a:ext cx="30861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1" name="Google Shape;71;p7"/>
          <p:cNvSpPr txBox="1"/>
          <p:nvPr>
            <p:ph idx="12" type="sldNum"/>
          </p:nvPr>
        </p:nvSpPr>
        <p:spPr>
          <a:xfrm>
            <a:off x="6457950" y="4710964"/>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cxnSp>
        <p:nvCxnSpPr>
          <p:cNvPr id="72" name="Google Shape;72;p7"/>
          <p:cNvCxnSpPr/>
          <p:nvPr/>
        </p:nvCxnSpPr>
        <p:spPr>
          <a:xfrm flipH="1" rot="10800000">
            <a:off x="623888" y="3415856"/>
            <a:ext cx="7886700" cy="600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投影片" type="title">
  <p:cSld name="TITLE">
    <p:spTree>
      <p:nvGrpSpPr>
        <p:cNvPr id="73" name="Shape 73"/>
        <p:cNvGrpSpPr/>
        <p:nvPr/>
      </p:nvGrpSpPr>
      <p:grpSpPr>
        <a:xfrm>
          <a:off x="0" y="0"/>
          <a:ext cx="0" cy="0"/>
          <a:chOff x="0" y="0"/>
          <a:chExt cx="0" cy="0"/>
        </a:xfrm>
      </p:grpSpPr>
      <p:sp>
        <p:nvSpPr>
          <p:cNvPr id="74" name="Google Shape;74;p8"/>
          <p:cNvSpPr txBox="1"/>
          <p:nvPr>
            <p:ph type="ctrTitle"/>
          </p:nvPr>
        </p:nvSpPr>
        <p:spPr>
          <a:xfrm>
            <a:off x="1143000" y="1445689"/>
            <a:ext cx="6858000" cy="1790700"/>
          </a:xfrm>
          <a:prstGeom prst="rect">
            <a:avLst/>
          </a:prstGeom>
          <a:noFill/>
          <a:ln>
            <a:noFill/>
          </a:ln>
        </p:spPr>
        <p:txBody>
          <a:bodyPr anchorCtr="0" anchor="b" bIns="34275" lIns="68575" spcFirstLastPara="1" rIns="68575" wrap="square" tIns="34275">
            <a:noAutofit/>
          </a:bodyPr>
          <a:lstStyle>
            <a:lvl1pPr lvl="0" marR="0" algn="ctr">
              <a:lnSpc>
                <a:spcPct val="90000"/>
              </a:lnSpc>
              <a:spcBef>
                <a:spcPts val="0"/>
              </a:spcBef>
              <a:spcAft>
                <a:spcPts val="0"/>
              </a:spcAft>
              <a:buClr>
                <a:schemeClr val="dk1"/>
              </a:buClr>
              <a:buSzPts val="4500"/>
              <a:buFont typeface="Calibri"/>
              <a:buNone/>
              <a:defRPr b="0" i="0" sz="45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75" name="Google Shape;75;p8"/>
          <p:cNvSpPr txBox="1"/>
          <p:nvPr>
            <p:ph idx="1" type="subTitle"/>
          </p:nvPr>
        </p:nvSpPr>
        <p:spPr>
          <a:xfrm>
            <a:off x="1143000" y="3305445"/>
            <a:ext cx="6858000" cy="1241700"/>
          </a:xfrm>
          <a:prstGeom prst="rect">
            <a:avLst/>
          </a:prstGeom>
          <a:noFill/>
          <a:ln>
            <a:noFill/>
          </a:ln>
        </p:spPr>
        <p:txBody>
          <a:bodyPr anchorCtr="0" anchor="t" bIns="34275" lIns="68575" spcFirstLastPara="1" rIns="68575" wrap="square" tIns="34275">
            <a:noAutofit/>
          </a:bodyPr>
          <a:lstStyle>
            <a:lvl1pPr lvl="0" marR="0" algn="ctr">
              <a:lnSpc>
                <a:spcPct val="90000"/>
              </a:lnSpc>
              <a:spcBef>
                <a:spcPts val="8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1pPr>
            <a:lvl2pPr lvl="1" marR="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lvl="3"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76" name="Google Shape;76;p8"/>
          <p:cNvSpPr txBox="1"/>
          <p:nvPr>
            <p:ph idx="10" type="dt"/>
          </p:nvPr>
        </p:nvSpPr>
        <p:spPr>
          <a:xfrm>
            <a:off x="628650" y="4710964"/>
            <a:ext cx="20574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7" name="Google Shape;77;p8"/>
          <p:cNvSpPr txBox="1"/>
          <p:nvPr>
            <p:ph idx="11" type="ftr"/>
          </p:nvPr>
        </p:nvSpPr>
        <p:spPr>
          <a:xfrm>
            <a:off x="3028950" y="4710964"/>
            <a:ext cx="30861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8" name="Google Shape;78;p8"/>
          <p:cNvSpPr txBox="1"/>
          <p:nvPr>
            <p:ph idx="12" type="sldNum"/>
          </p:nvPr>
        </p:nvSpPr>
        <p:spPr>
          <a:xfrm>
            <a:off x="6457950" y="4710964"/>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grpSp>
        <p:nvGrpSpPr>
          <p:cNvPr id="79" name="Google Shape;79;p8"/>
          <p:cNvGrpSpPr/>
          <p:nvPr/>
        </p:nvGrpSpPr>
        <p:grpSpPr>
          <a:xfrm>
            <a:off x="0" y="0"/>
            <a:ext cx="9151478" cy="1322182"/>
            <a:chOff x="0" y="0"/>
            <a:chExt cx="13004801" cy="1878900"/>
          </a:xfrm>
        </p:grpSpPr>
        <p:sp>
          <p:nvSpPr>
            <p:cNvPr id="80" name="Google Shape;80;p8"/>
            <p:cNvSpPr/>
            <p:nvPr/>
          </p:nvSpPr>
          <p:spPr>
            <a:xfrm>
              <a:off x="0" y="0"/>
              <a:ext cx="13004700" cy="1878900"/>
            </a:xfrm>
            <a:prstGeom prst="rect">
              <a:avLst/>
            </a:prstGeom>
            <a:solidFill>
              <a:srgbClr val="56BADC"/>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descr="影像" id="81" name="Google Shape;81;p8"/>
            <p:cNvPicPr preferRelativeResize="0"/>
            <p:nvPr/>
          </p:nvPicPr>
          <p:blipFill rotWithShape="1">
            <a:blip r:embed="rId2">
              <a:alphaModFix/>
            </a:blip>
            <a:srcRect b="31510" l="0" r="0" t="0"/>
            <a:stretch/>
          </p:blipFill>
          <p:spPr>
            <a:xfrm>
              <a:off x="10076808" y="415955"/>
              <a:ext cx="2927993" cy="1462345"/>
            </a:xfrm>
            <a:prstGeom prst="rect">
              <a:avLst/>
            </a:prstGeom>
            <a:noFill/>
            <a:ln>
              <a:noFill/>
            </a:ln>
          </p:spPr>
        </p:pic>
        <p:pic>
          <p:nvPicPr>
            <p:cNvPr descr="影像" id="82" name="Google Shape;82;p8"/>
            <p:cNvPicPr preferRelativeResize="0"/>
            <p:nvPr/>
          </p:nvPicPr>
          <p:blipFill rotWithShape="1">
            <a:blip r:embed="rId3">
              <a:alphaModFix/>
            </a:blip>
            <a:srcRect b="0" l="0" r="0" t="0"/>
            <a:stretch/>
          </p:blipFill>
          <p:spPr>
            <a:xfrm>
              <a:off x="7779" y="880351"/>
              <a:ext cx="2086777" cy="998534"/>
            </a:xfrm>
            <a:prstGeom prst="rect">
              <a:avLst/>
            </a:prstGeom>
            <a:noFill/>
            <a:ln>
              <a:noFill/>
            </a:ln>
          </p:spPr>
        </p:pic>
        <p:pic>
          <p:nvPicPr>
            <p:cNvPr descr="影像" id="83" name="Google Shape;83;p8"/>
            <p:cNvPicPr preferRelativeResize="0"/>
            <p:nvPr/>
          </p:nvPicPr>
          <p:blipFill rotWithShape="1">
            <a:blip r:embed="rId4">
              <a:alphaModFix/>
            </a:blip>
            <a:srcRect b="0" l="0" r="0" t="0"/>
            <a:stretch/>
          </p:blipFill>
          <p:spPr>
            <a:xfrm>
              <a:off x="144570" y="143123"/>
              <a:ext cx="4429573" cy="585124"/>
            </a:xfrm>
            <a:prstGeom prst="rect">
              <a:avLst/>
            </a:prstGeom>
            <a:noFill/>
            <a:ln>
              <a:noFill/>
            </a:ln>
          </p:spPr>
        </p:pic>
      </p:grpSp>
      <p:grpSp>
        <p:nvGrpSpPr>
          <p:cNvPr id="84" name="Google Shape;84;p8"/>
          <p:cNvGrpSpPr/>
          <p:nvPr/>
        </p:nvGrpSpPr>
        <p:grpSpPr>
          <a:xfrm>
            <a:off x="0" y="5035910"/>
            <a:ext cx="9151548" cy="107602"/>
            <a:chOff x="0" y="0"/>
            <a:chExt cx="13004900" cy="122400"/>
          </a:xfrm>
        </p:grpSpPr>
        <p:sp>
          <p:nvSpPr>
            <p:cNvPr id="85" name="Google Shape;85;p8"/>
            <p:cNvSpPr/>
            <p:nvPr/>
          </p:nvSpPr>
          <p:spPr>
            <a:xfrm>
              <a:off x="0" y="0"/>
              <a:ext cx="3912300" cy="122400"/>
            </a:xfrm>
            <a:prstGeom prst="rect">
              <a:avLst/>
            </a:prstGeom>
            <a:solidFill>
              <a:srgbClr val="D66962"/>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6" name="Google Shape;86;p8"/>
            <p:cNvSpPr/>
            <p:nvPr/>
          </p:nvSpPr>
          <p:spPr>
            <a:xfrm>
              <a:off x="3891657" y="0"/>
              <a:ext cx="5221500" cy="122400"/>
            </a:xfrm>
            <a:prstGeom prst="rect">
              <a:avLst/>
            </a:prstGeom>
            <a:solidFill>
              <a:srgbClr val="EFBA57"/>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7" name="Google Shape;87;p8"/>
            <p:cNvSpPr/>
            <p:nvPr/>
          </p:nvSpPr>
          <p:spPr>
            <a:xfrm>
              <a:off x="9093200" y="0"/>
              <a:ext cx="3911700" cy="122400"/>
            </a:xfrm>
            <a:prstGeom prst="rect">
              <a:avLst/>
            </a:prstGeom>
            <a:solidFill>
              <a:srgbClr val="3068A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兩項物件" type="twoObj">
  <p:cSld name="TWO_OBJECTS">
    <p:spTree>
      <p:nvGrpSpPr>
        <p:cNvPr id="88" name="Shape 88"/>
        <p:cNvGrpSpPr/>
        <p:nvPr/>
      </p:nvGrpSpPr>
      <p:grpSpPr>
        <a:xfrm>
          <a:off x="0" y="0"/>
          <a:ext cx="0" cy="0"/>
          <a:chOff x="0" y="0"/>
          <a:chExt cx="0" cy="0"/>
        </a:xfrm>
      </p:grpSpPr>
      <p:sp>
        <p:nvSpPr>
          <p:cNvPr id="89" name="Google Shape;89;p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90" name="Google Shape;90;p9"/>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91" name="Google Shape;91;p9"/>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92" name="Google Shape;92;p9"/>
          <p:cNvSpPr txBox="1"/>
          <p:nvPr>
            <p:ph idx="10" type="dt"/>
          </p:nvPr>
        </p:nvSpPr>
        <p:spPr>
          <a:xfrm>
            <a:off x="628650" y="4710964"/>
            <a:ext cx="20574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3" name="Google Shape;93;p9"/>
          <p:cNvSpPr txBox="1"/>
          <p:nvPr>
            <p:ph idx="11" type="ftr"/>
          </p:nvPr>
        </p:nvSpPr>
        <p:spPr>
          <a:xfrm>
            <a:off x="3028950" y="4710964"/>
            <a:ext cx="30861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4" name="Google Shape;94;p9"/>
          <p:cNvSpPr txBox="1"/>
          <p:nvPr>
            <p:ph idx="12" type="sldNum"/>
          </p:nvPr>
        </p:nvSpPr>
        <p:spPr>
          <a:xfrm>
            <a:off x="6457950" y="4710964"/>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cxnSp>
        <p:nvCxnSpPr>
          <p:cNvPr id="95" name="Google Shape;95;p9"/>
          <p:cNvCxnSpPr/>
          <p:nvPr/>
        </p:nvCxnSpPr>
        <p:spPr>
          <a:xfrm flipH="1" rot="10800000">
            <a:off x="628650" y="1267953"/>
            <a:ext cx="7886700" cy="600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只有標題" type="titleOnly">
  <p:cSld name="TITLE_ONLY">
    <p:spTree>
      <p:nvGrpSpPr>
        <p:cNvPr id="96" name="Shape 96"/>
        <p:cNvGrpSpPr/>
        <p:nvPr/>
      </p:nvGrpSpPr>
      <p:grpSpPr>
        <a:xfrm>
          <a:off x="0" y="0"/>
          <a:ext cx="0" cy="0"/>
          <a:chOff x="0" y="0"/>
          <a:chExt cx="0" cy="0"/>
        </a:xfrm>
      </p:grpSpPr>
      <p:sp>
        <p:nvSpPr>
          <p:cNvPr id="97" name="Google Shape;97;p1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98" name="Google Shape;98;p10"/>
          <p:cNvSpPr txBox="1"/>
          <p:nvPr>
            <p:ph idx="10" type="dt"/>
          </p:nvPr>
        </p:nvSpPr>
        <p:spPr>
          <a:xfrm>
            <a:off x="628650" y="4710964"/>
            <a:ext cx="20574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9" name="Google Shape;99;p10"/>
          <p:cNvSpPr txBox="1"/>
          <p:nvPr>
            <p:ph idx="11" type="ftr"/>
          </p:nvPr>
        </p:nvSpPr>
        <p:spPr>
          <a:xfrm>
            <a:off x="3028950" y="4710964"/>
            <a:ext cx="30861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0" name="Google Shape;100;p10"/>
          <p:cNvSpPr txBox="1"/>
          <p:nvPr>
            <p:ph idx="12" type="sldNum"/>
          </p:nvPr>
        </p:nvSpPr>
        <p:spPr>
          <a:xfrm>
            <a:off x="6457950" y="4710964"/>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cxnSp>
        <p:nvCxnSpPr>
          <p:cNvPr id="101" name="Google Shape;101;p10"/>
          <p:cNvCxnSpPr/>
          <p:nvPr/>
        </p:nvCxnSpPr>
        <p:spPr>
          <a:xfrm flipH="1" rot="10800000">
            <a:off x="628650" y="1267953"/>
            <a:ext cx="7886700" cy="600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3.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0" Type="http://schemas.openxmlformats.org/officeDocument/2006/relationships/slideLayout" Target="../slideLayouts/slideLayout24.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10964"/>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10964"/>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4710964"/>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grpSp>
        <p:nvGrpSpPr>
          <p:cNvPr id="11" name="Google Shape;11;p1"/>
          <p:cNvGrpSpPr/>
          <p:nvPr/>
        </p:nvGrpSpPr>
        <p:grpSpPr>
          <a:xfrm>
            <a:off x="0" y="5035910"/>
            <a:ext cx="9151548" cy="107602"/>
            <a:chOff x="0" y="0"/>
            <a:chExt cx="13004900" cy="122400"/>
          </a:xfrm>
        </p:grpSpPr>
        <p:sp>
          <p:nvSpPr>
            <p:cNvPr id="12" name="Google Shape;12;p1"/>
            <p:cNvSpPr/>
            <p:nvPr/>
          </p:nvSpPr>
          <p:spPr>
            <a:xfrm>
              <a:off x="0" y="0"/>
              <a:ext cx="3912300" cy="122400"/>
            </a:xfrm>
            <a:prstGeom prst="rect">
              <a:avLst/>
            </a:prstGeom>
            <a:solidFill>
              <a:srgbClr val="D66962"/>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3" name="Google Shape;13;p1"/>
            <p:cNvSpPr/>
            <p:nvPr/>
          </p:nvSpPr>
          <p:spPr>
            <a:xfrm>
              <a:off x="3891657" y="0"/>
              <a:ext cx="5221500" cy="122400"/>
            </a:xfrm>
            <a:prstGeom prst="rect">
              <a:avLst/>
            </a:prstGeom>
            <a:solidFill>
              <a:srgbClr val="EFBA57"/>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4" name="Google Shape;14;p1"/>
            <p:cNvSpPr/>
            <p:nvPr/>
          </p:nvSpPr>
          <p:spPr>
            <a:xfrm>
              <a:off x="9093200" y="0"/>
              <a:ext cx="3911700" cy="122400"/>
            </a:xfrm>
            <a:prstGeom prst="rect">
              <a:avLst/>
            </a:prstGeom>
            <a:solidFill>
              <a:srgbClr val="3068AA"/>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38" name="Shape 138"/>
        <p:cNvGrpSpPr/>
        <p:nvPr/>
      </p:nvGrpSpPr>
      <p:grpSpPr>
        <a:xfrm>
          <a:off x="0" y="0"/>
          <a:ext cx="0" cy="0"/>
          <a:chOff x="0" y="0"/>
          <a:chExt cx="0" cy="0"/>
        </a:xfrm>
      </p:grpSpPr>
      <p:sp>
        <p:nvSpPr>
          <p:cNvPr id="139" name="Google Shape;139;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40" name="Google Shape;140;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41" name="Google Shape;14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hyperlink" Target="http://www.youtube.com/watch?v=0Rr2aHD-Z90" TargetMode="External"/><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hyperlink" Target="http://www.youtube.com/watch?v=h1kNQVVZekY" TargetMode="External"/><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hyperlink" Target="http://www.youtube.com/watch?v=78IIgto1k8Y" TargetMode="External"/><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hyperlink" Target="http://www.youtube.com/watch?v=QjK9SGJnZIU" TargetMode="External"/><Relationship Id="rId4" Type="http://schemas.openxmlformats.org/officeDocument/2006/relationships/image" Target="../media/image1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hyperlink" Target="http://www.youtube.com/watch?v=HZN6lM_wH64" TargetMode="External"/><Relationship Id="rId4"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hyperlink" Target="http://blog.kaggle.com/2016/12/27/a-kagglers-guide-to-model-stacking-in-practice/" TargetMode="External"/><Relationship Id="rId4" Type="http://schemas.openxmlformats.org/officeDocument/2006/relationships/hyperlink" Target="http://www.youtube.com/watch?v=n-zXUCz9JnU" TargetMode="External"/><Relationship Id="rId5"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hyperlink" Target="http://www.youtube.com/watch?v=HWHBCsUR-58" TargetMode="External"/><Relationship Id="rId4"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 Id="rId3" Type="http://schemas.openxmlformats.org/officeDocument/2006/relationships/hyperlink" Target="https://drive.google.com/open?id=1ICh3pMi0i1q6_h0tc1DMASrmai1hJXGeyfNbJ7ABGz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rive.google.com/file/d/1iQHZH5U_cTuwTDvxOec_DgDYmdtCK7Bo/view?usp=sharing" TargetMode="External"/><Relationship Id="rId4" Type="http://schemas.openxmlformats.org/officeDocument/2006/relationships/hyperlink" Target="https://drive.google.com/file/d/1SwRHsUjOHpYBOgWOmWscqy92tKzXjjyq/view?usp=sharing" TargetMode="External"/><Relationship Id="rId5" Type="http://schemas.openxmlformats.org/officeDocument/2006/relationships/hyperlink" Target="https://www.youtube.com/playlist?list=PL1f_B9coMEeB4GBkfyB_0xzbYAVcb6gO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www.youtube.com/watch?v=xxh1YiUoygo" TargetMode="External"/><Relationship Id="rId4"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hyperlink" Target="http://www.youtube.com/watch?v=exzNpK1gsm8" TargetMode="Externa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892969" y="1716286"/>
            <a:ext cx="7358100" cy="1741200"/>
          </a:xfrm>
          <a:prstGeom prst="rect">
            <a:avLst/>
          </a:prstGeom>
          <a:noFill/>
          <a:ln>
            <a:noFill/>
          </a:ln>
        </p:spPr>
        <p:txBody>
          <a:bodyPr anchorCtr="0" anchor="b" bIns="32750" lIns="32750" spcFirstLastPara="1" rIns="32750" wrap="square" tIns="32750">
            <a:noAutofit/>
          </a:bodyPr>
          <a:lstStyle/>
          <a:p>
            <a:pPr indent="0" lvl="0" marL="0" rtl="0" algn="ctr">
              <a:lnSpc>
                <a:spcPct val="100000"/>
              </a:lnSpc>
              <a:spcBef>
                <a:spcPts val="0"/>
              </a:spcBef>
              <a:spcAft>
                <a:spcPts val="0"/>
              </a:spcAft>
              <a:buSzPts val="5200"/>
              <a:buNone/>
            </a:pPr>
            <a:r>
              <a:rPr lang="zh-TW" sz="4000">
                <a:solidFill>
                  <a:srgbClr val="56BADC"/>
                </a:solidFill>
                <a:latin typeface="Arial"/>
                <a:ea typeface="Arial"/>
                <a:cs typeface="Arial"/>
                <a:sym typeface="Arial"/>
              </a:rPr>
              <a:t>遷移學習</a:t>
            </a:r>
            <a:endParaRPr sz="4000">
              <a:solidFill>
                <a:srgbClr val="56BADC"/>
              </a:solidFill>
              <a:latin typeface="Arial"/>
              <a:ea typeface="Arial"/>
              <a:cs typeface="Arial"/>
              <a:sym typeface="Arial"/>
            </a:endParaRPr>
          </a:p>
          <a:p>
            <a:pPr indent="0" lvl="0" marL="0" rtl="0" algn="ctr">
              <a:lnSpc>
                <a:spcPct val="100000"/>
              </a:lnSpc>
              <a:spcBef>
                <a:spcPts val="0"/>
              </a:spcBef>
              <a:spcAft>
                <a:spcPts val="0"/>
              </a:spcAft>
              <a:buClr>
                <a:schemeClr val="dk1"/>
              </a:buClr>
              <a:buSzPts val="4000"/>
              <a:buFont typeface="Arial"/>
              <a:buNone/>
            </a:pPr>
            <a:r>
              <a:rPr lang="zh-TW" sz="4000">
                <a:solidFill>
                  <a:srgbClr val="56BADC"/>
                </a:solidFill>
                <a:latin typeface="Arial"/>
                <a:ea typeface="Arial"/>
                <a:cs typeface="Arial"/>
                <a:sym typeface="Arial"/>
              </a:rPr>
              <a:t>(Transfer Learning)</a:t>
            </a:r>
            <a:endParaRPr sz="4000">
              <a:solidFill>
                <a:srgbClr val="56BADC"/>
              </a:solidFill>
              <a:latin typeface="Arial"/>
              <a:ea typeface="Arial"/>
              <a:cs typeface="Arial"/>
              <a:sym typeface="Arial"/>
            </a:endParaRPr>
          </a:p>
        </p:txBody>
      </p:sp>
      <p:sp>
        <p:nvSpPr>
          <p:cNvPr id="226" name="Google Shape;226;p30"/>
          <p:cNvSpPr txBox="1"/>
          <p:nvPr>
            <p:ph idx="1" type="body"/>
          </p:nvPr>
        </p:nvSpPr>
        <p:spPr>
          <a:xfrm>
            <a:off x="892969" y="3511153"/>
            <a:ext cx="7358100" cy="589500"/>
          </a:xfrm>
          <a:prstGeom prst="rect">
            <a:avLst/>
          </a:prstGeom>
          <a:noFill/>
          <a:ln>
            <a:noFill/>
          </a:ln>
        </p:spPr>
        <p:txBody>
          <a:bodyPr anchorCtr="0" anchor="t" bIns="32750" lIns="32750" spcFirstLastPara="1" rIns="32750" wrap="square" tIns="32750">
            <a:noAutofit/>
          </a:bodyPr>
          <a:lstStyle/>
          <a:p>
            <a:pPr indent="0" lvl="0" marL="0" rtl="0" algn="r">
              <a:lnSpc>
                <a:spcPct val="100000"/>
              </a:lnSpc>
              <a:spcBef>
                <a:spcPts val="0"/>
              </a:spcBef>
              <a:spcAft>
                <a:spcPts val="0"/>
              </a:spcAft>
              <a:buClr>
                <a:srgbClr val="000000"/>
              </a:buClr>
              <a:buSzPts val="1100"/>
              <a:buFont typeface="Arial"/>
              <a:buNone/>
            </a:pPr>
            <a:r>
              <a:rPr lang="zh-TW"/>
              <a:t>李宏毅&amp;教研處</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9"/>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0" i="0" lang="zh-TW" sz="3600" u="none" cap="none" strike="noStrike">
                <a:solidFill>
                  <a:schemeClr val="dk1"/>
                </a:solidFill>
                <a:latin typeface="Arial"/>
                <a:ea typeface="Arial"/>
                <a:cs typeface="Arial"/>
                <a:sym typeface="Arial"/>
              </a:rPr>
              <a:t>實務常用的遷移學習</a:t>
            </a:r>
            <a:endParaRPr b="0" i="0" sz="3600" u="none" cap="none" strike="noStrike">
              <a:solidFill>
                <a:schemeClr val="dk1"/>
              </a:solidFill>
              <a:latin typeface="Arial"/>
              <a:ea typeface="Arial"/>
              <a:cs typeface="Arial"/>
              <a:sym typeface="Arial"/>
            </a:endParaRPr>
          </a:p>
        </p:txBody>
      </p:sp>
      <p:sp>
        <p:nvSpPr>
          <p:cNvPr id="293" name="Google Shape;293;p39"/>
          <p:cNvSpPr txBox="1"/>
          <p:nvPr/>
        </p:nvSpPr>
        <p:spPr>
          <a:xfrm>
            <a:off x="369550" y="1095723"/>
            <a:ext cx="8112600" cy="2417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2400"/>
              <a:buFont typeface="Arial"/>
              <a:buAutoNum type="arabicPeriod"/>
            </a:pPr>
            <a:r>
              <a:rPr b="0" i="0" lang="zh-TW" sz="2400" u="none" cap="none" strike="noStrike">
                <a:solidFill>
                  <a:srgbClr val="000000"/>
                </a:solidFill>
                <a:latin typeface="Arial"/>
                <a:ea typeface="Arial"/>
                <a:cs typeface="Arial"/>
                <a:sym typeface="Arial"/>
              </a:rPr>
              <a:t>Fine-tune</a:t>
            </a:r>
            <a:endParaRPr b="0" i="0" sz="2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複製模型的參數當作初始參數，再用自己的訓練資料進行微調 </a:t>
            </a:r>
            <a:endParaRPr b="0" i="0" sz="18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(借用的參數會被改變)</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2400"/>
              <a:buFont typeface="Arial"/>
              <a:buAutoNum type="arabicPeriod"/>
            </a:pPr>
            <a:r>
              <a:rPr b="0" i="0" lang="zh-TW" sz="2400" u="none" cap="none" strike="noStrike">
                <a:solidFill>
                  <a:srgbClr val="000000"/>
                </a:solidFill>
                <a:latin typeface="Arial"/>
                <a:ea typeface="Arial"/>
                <a:cs typeface="Arial"/>
                <a:sym typeface="Arial"/>
              </a:rPr>
              <a:t>Layer transform</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zh-TW" sz="2400" u="none" cap="none" strike="noStrike">
                <a:solidFill>
                  <a:srgbClr val="000000"/>
                </a:solidFill>
                <a:latin typeface="Arial"/>
                <a:ea typeface="Arial"/>
                <a:cs typeface="Arial"/>
                <a:sym typeface="Arial"/>
              </a:rPr>
              <a:t>	</a:t>
            </a:r>
            <a:r>
              <a:rPr b="0" i="0" lang="zh-TW" sz="1800" u="none" cap="none" strike="noStrike">
                <a:solidFill>
                  <a:srgbClr val="000000"/>
                </a:solidFill>
                <a:latin typeface="Arial"/>
                <a:ea typeface="Arial"/>
                <a:cs typeface="Arial"/>
                <a:sym typeface="Arial"/>
              </a:rPr>
              <a:t>只借用模型的部分神經層參數，並在訓練的過程中凍結該層參數，</a:t>
            </a:r>
            <a:endParaRPr b="0" i="0" sz="18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不更新</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zh-TW" sz="2400" u="none" cap="none" strike="noStrike">
                <a:solidFill>
                  <a:srgbClr val="000000"/>
                </a:solidFill>
                <a:latin typeface="Arial"/>
                <a:ea typeface="Arial"/>
                <a:cs typeface="Arial"/>
                <a:sym typeface="Arial"/>
              </a:rPr>
              <a:t>	</a:t>
            </a:r>
            <a:endParaRPr b="0" i="0" sz="2400" u="none" cap="none" strike="noStrike">
              <a:solidFill>
                <a:srgbClr val="000000"/>
              </a:solidFill>
              <a:latin typeface="Arial"/>
              <a:ea typeface="Arial"/>
              <a:cs typeface="Arial"/>
              <a:sym typeface="Arial"/>
            </a:endParaRPr>
          </a:p>
        </p:txBody>
      </p:sp>
      <p:sp>
        <p:nvSpPr>
          <p:cNvPr id="294" name="Google Shape;294;p39"/>
          <p:cNvSpPr txBox="1"/>
          <p:nvPr/>
        </p:nvSpPr>
        <p:spPr>
          <a:xfrm>
            <a:off x="319125" y="3647775"/>
            <a:ext cx="1100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1" lang="zh-TW" sz="2400" u="sng" cap="none" strike="noStrike">
                <a:solidFill>
                  <a:srgbClr val="000000"/>
                </a:solidFill>
                <a:latin typeface="Arial"/>
                <a:ea typeface="Arial"/>
                <a:cs typeface="Arial"/>
                <a:sym typeface="Arial"/>
              </a:rPr>
              <a:t>小提醒</a:t>
            </a:r>
            <a:endParaRPr b="0" i="1" sz="2400" u="sng" cap="none" strike="noStrike">
              <a:solidFill>
                <a:srgbClr val="000000"/>
              </a:solidFill>
              <a:latin typeface="Arial"/>
              <a:ea typeface="Arial"/>
              <a:cs typeface="Arial"/>
              <a:sym typeface="Arial"/>
            </a:endParaRPr>
          </a:p>
        </p:txBody>
      </p:sp>
      <p:sp>
        <p:nvSpPr>
          <p:cNvPr id="295" name="Google Shape;295;p39"/>
          <p:cNvSpPr txBox="1"/>
          <p:nvPr/>
        </p:nvSpPr>
        <p:spPr>
          <a:xfrm>
            <a:off x="319125" y="4104919"/>
            <a:ext cx="7414200" cy="63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借用別人的 pre-trained model 時，記得模型架構，要跟對方的一樣喔！</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0"/>
          <p:cNvSpPr txBox="1"/>
          <p:nvPr>
            <p:ph idx="1" type="body"/>
          </p:nvPr>
        </p:nvSpPr>
        <p:spPr>
          <a:xfrm>
            <a:off x="808050" y="2153225"/>
            <a:ext cx="7527900" cy="934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SzPts val="1800"/>
              <a:buFont typeface="Arial"/>
              <a:buNone/>
            </a:pPr>
            <a:r>
              <a:rPr b="0" i="0" lang="zh-TW" sz="3000" u="none" cap="none" strike="noStrike">
                <a:solidFill>
                  <a:srgbClr val="000000"/>
                </a:solidFill>
                <a:latin typeface="Arial"/>
                <a:ea typeface="Arial"/>
                <a:cs typeface="Arial"/>
                <a:sym typeface="Arial"/>
              </a:rPr>
              <a:t>接下來我們就用一個樣板程式碼，</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800"/>
              <a:buFont typeface="Arial"/>
              <a:buNone/>
            </a:pPr>
            <a:r>
              <a:rPr b="0" i="0" lang="zh-TW" sz="3000" u="none" cap="none" strike="noStrike">
                <a:solidFill>
                  <a:srgbClr val="000000"/>
                </a:solidFill>
                <a:latin typeface="Arial"/>
                <a:ea typeface="Arial"/>
                <a:cs typeface="Arial"/>
                <a:sym typeface="Arial"/>
              </a:rPr>
              <a:t>帶大家了解如何進行 model fine-tuning 吧</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1"/>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dk1"/>
              </a:buClr>
              <a:buSzPts val="4500"/>
              <a:buFont typeface="Calibri"/>
              <a:buNone/>
            </a:pPr>
            <a:r>
              <a:rPr lang="zh-TW" sz="3200"/>
              <a:t>在Where am I練習加入遷移學習提升表現</a:t>
            </a:r>
            <a:endParaRPr sz="3200"/>
          </a:p>
        </p:txBody>
      </p:sp>
      <p:sp>
        <p:nvSpPr>
          <p:cNvPr id="306" name="Google Shape;306;p41"/>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Autofit/>
          </a:bodyPr>
          <a:lstStyle/>
          <a:p>
            <a:pPr indent="-228600" lvl="0" marL="457200" marR="0" rtl="0" algn="l">
              <a:lnSpc>
                <a:spcPct val="90000"/>
              </a:lnSpc>
              <a:spcBef>
                <a:spcPts val="800"/>
              </a:spcBef>
              <a:spcAft>
                <a:spcPts val="0"/>
              </a:spcAft>
              <a:buClr>
                <a:srgbClr val="888888"/>
              </a:buClr>
              <a:buSzPts val="1800"/>
              <a:buFont typeface="Arial"/>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2"/>
          <p:cNvSpPr txBox="1"/>
          <p:nvPr>
            <p:ph type="title"/>
          </p:nvPr>
        </p:nvSpPr>
        <p:spPr>
          <a:xfrm>
            <a:off x="628650" y="273845"/>
            <a:ext cx="7886700" cy="685800"/>
          </a:xfrm>
          <a:prstGeom prst="rect">
            <a:avLst/>
          </a:prstGeom>
          <a:noFill/>
          <a:ln>
            <a:noFill/>
          </a:ln>
        </p:spPr>
        <p:txBody>
          <a:bodyPr anchorCtr="0" anchor="ctr" bIns="34275" lIns="68550" spcFirstLastPara="1" rIns="68550" wrap="square" tIns="34275">
            <a:noAutofit/>
          </a:bodyPr>
          <a:lstStyle/>
          <a:p>
            <a:pPr indent="0" lvl="0" marL="0" marR="0" rtl="0" algn="l">
              <a:lnSpc>
                <a:spcPct val="90000"/>
              </a:lnSpc>
              <a:spcBef>
                <a:spcPts val="0"/>
              </a:spcBef>
              <a:spcAft>
                <a:spcPts val="0"/>
              </a:spcAft>
              <a:buClr>
                <a:schemeClr val="dk1"/>
              </a:buClr>
              <a:buSzPts val="4400"/>
              <a:buFont typeface="Calibri"/>
              <a:buNone/>
            </a:pPr>
            <a:r>
              <a:rPr lang="zh-TW"/>
              <a:t>建立資料清單</a:t>
            </a:r>
            <a:endParaRPr/>
          </a:p>
        </p:txBody>
      </p:sp>
      <p:pic>
        <p:nvPicPr>
          <p:cNvPr id="312" name="Google Shape;312;p42" title="01-data_list.mov">
            <a:hlinkClick r:id="rId3"/>
          </p:cNvPr>
          <p:cNvPicPr preferRelativeResize="0"/>
          <p:nvPr/>
        </p:nvPicPr>
        <p:blipFill rotWithShape="1">
          <a:blip r:embed="rId4">
            <a:alphaModFix/>
          </a:blip>
          <a:srcRect b="0" l="0" r="0" t="0"/>
          <a:stretch/>
        </p:blipFill>
        <p:spPr>
          <a:xfrm>
            <a:off x="1943100" y="1073943"/>
            <a:ext cx="5255738" cy="394181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3"/>
          <p:cNvSpPr txBox="1"/>
          <p:nvPr>
            <p:ph type="title"/>
          </p:nvPr>
        </p:nvSpPr>
        <p:spPr>
          <a:xfrm>
            <a:off x="628650" y="273845"/>
            <a:ext cx="7886700" cy="685800"/>
          </a:xfrm>
          <a:prstGeom prst="rect">
            <a:avLst/>
          </a:prstGeom>
          <a:noFill/>
          <a:ln>
            <a:noFill/>
          </a:ln>
        </p:spPr>
        <p:txBody>
          <a:bodyPr anchorCtr="0" anchor="ctr" bIns="34275" lIns="68550" spcFirstLastPara="1" rIns="68550" wrap="square" tIns="34275">
            <a:noAutofit/>
          </a:bodyPr>
          <a:lstStyle/>
          <a:p>
            <a:pPr indent="0" lvl="0" marL="0" marR="0" rtl="0" algn="l">
              <a:lnSpc>
                <a:spcPct val="90000"/>
              </a:lnSpc>
              <a:spcBef>
                <a:spcPts val="0"/>
              </a:spcBef>
              <a:spcAft>
                <a:spcPts val="0"/>
              </a:spcAft>
              <a:buClr>
                <a:schemeClr val="dk1"/>
              </a:buClr>
              <a:buSzPts val="4400"/>
              <a:buFont typeface="Calibri"/>
              <a:buNone/>
            </a:pPr>
            <a:r>
              <a:rPr lang="zh-TW"/>
              <a:t>數據增強 (data augmentation)</a:t>
            </a:r>
            <a:endParaRPr/>
          </a:p>
        </p:txBody>
      </p:sp>
      <p:pic>
        <p:nvPicPr>
          <p:cNvPr id="318" name="Google Shape;318;p43" title="02-data_augmentation.mov">
            <a:hlinkClick r:id="rId3"/>
          </p:cNvPr>
          <p:cNvPicPr preferRelativeResize="0"/>
          <p:nvPr/>
        </p:nvPicPr>
        <p:blipFill rotWithShape="1">
          <a:blip r:embed="rId4">
            <a:alphaModFix/>
          </a:blip>
          <a:srcRect b="0" l="0" r="0" t="0"/>
          <a:stretch/>
        </p:blipFill>
        <p:spPr>
          <a:xfrm>
            <a:off x="1943100" y="1073943"/>
            <a:ext cx="5253600" cy="3940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4"/>
          <p:cNvSpPr txBox="1"/>
          <p:nvPr>
            <p:ph type="title"/>
          </p:nvPr>
        </p:nvSpPr>
        <p:spPr>
          <a:xfrm>
            <a:off x="628650" y="273845"/>
            <a:ext cx="7886700" cy="685800"/>
          </a:xfrm>
          <a:prstGeom prst="rect">
            <a:avLst/>
          </a:prstGeom>
          <a:noFill/>
          <a:ln>
            <a:noFill/>
          </a:ln>
        </p:spPr>
        <p:txBody>
          <a:bodyPr anchorCtr="0" anchor="ctr" bIns="34275" lIns="68550" spcFirstLastPara="1" rIns="68550" wrap="square" tIns="34275">
            <a:noAutofit/>
          </a:bodyPr>
          <a:lstStyle/>
          <a:p>
            <a:pPr indent="0" lvl="0" marL="0" marR="0" rtl="0" algn="l">
              <a:lnSpc>
                <a:spcPct val="90000"/>
              </a:lnSpc>
              <a:spcBef>
                <a:spcPts val="0"/>
              </a:spcBef>
              <a:spcAft>
                <a:spcPts val="0"/>
              </a:spcAft>
              <a:buClr>
                <a:schemeClr val="dk1"/>
              </a:buClr>
              <a:buSzPts val="4400"/>
              <a:buFont typeface="Calibri"/>
              <a:buNone/>
            </a:pPr>
            <a:r>
              <a:rPr lang="zh-TW"/>
              <a:t>手刻經典 CNN 模型</a:t>
            </a:r>
            <a:endParaRPr/>
          </a:p>
        </p:txBody>
      </p:sp>
      <p:pic>
        <p:nvPicPr>
          <p:cNvPr id="324" name="Google Shape;324;p44" title="03-hand_tune_CNN.mov">
            <a:hlinkClick r:id="rId3"/>
          </p:cNvPr>
          <p:cNvPicPr preferRelativeResize="0"/>
          <p:nvPr/>
        </p:nvPicPr>
        <p:blipFill rotWithShape="1">
          <a:blip r:embed="rId4">
            <a:alphaModFix/>
          </a:blip>
          <a:srcRect b="0" l="0" r="0" t="0"/>
          <a:stretch/>
        </p:blipFill>
        <p:spPr>
          <a:xfrm>
            <a:off x="1943100" y="1073944"/>
            <a:ext cx="5255625" cy="394171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5"/>
          <p:cNvSpPr txBox="1"/>
          <p:nvPr>
            <p:ph type="title"/>
          </p:nvPr>
        </p:nvSpPr>
        <p:spPr>
          <a:xfrm>
            <a:off x="628650" y="273845"/>
            <a:ext cx="7886700" cy="685800"/>
          </a:xfrm>
          <a:prstGeom prst="rect">
            <a:avLst/>
          </a:prstGeom>
          <a:noFill/>
          <a:ln>
            <a:noFill/>
          </a:ln>
        </p:spPr>
        <p:txBody>
          <a:bodyPr anchorCtr="0" anchor="ctr" bIns="34275" lIns="68550" spcFirstLastPara="1" rIns="68550" wrap="square" tIns="34275">
            <a:noAutofit/>
          </a:bodyPr>
          <a:lstStyle/>
          <a:p>
            <a:pPr indent="0" lvl="0" marL="0" marR="0" rtl="0" algn="l">
              <a:lnSpc>
                <a:spcPct val="90000"/>
              </a:lnSpc>
              <a:spcBef>
                <a:spcPts val="0"/>
              </a:spcBef>
              <a:spcAft>
                <a:spcPts val="0"/>
              </a:spcAft>
              <a:buClr>
                <a:schemeClr val="dk1"/>
              </a:buClr>
              <a:buSzPts val="4400"/>
              <a:buFont typeface="Calibri"/>
              <a:buNone/>
            </a:pPr>
            <a:r>
              <a:rPr lang="zh-TW"/>
              <a:t>影像分類的遷移學習實務 (1)</a:t>
            </a:r>
            <a:endParaRPr/>
          </a:p>
        </p:txBody>
      </p:sp>
      <p:pic>
        <p:nvPicPr>
          <p:cNvPr id="330" name="Google Shape;330;p45" title="04-TL_in_action.mov">
            <a:hlinkClick r:id="rId3"/>
          </p:cNvPr>
          <p:cNvPicPr preferRelativeResize="0"/>
          <p:nvPr/>
        </p:nvPicPr>
        <p:blipFill rotWithShape="1">
          <a:blip r:embed="rId4">
            <a:alphaModFix/>
          </a:blip>
          <a:srcRect b="0" l="0" r="0" t="0"/>
          <a:stretch/>
        </p:blipFill>
        <p:spPr>
          <a:xfrm>
            <a:off x="1943100" y="1073944"/>
            <a:ext cx="5253582" cy="3940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46"/>
          <p:cNvSpPr txBox="1"/>
          <p:nvPr>
            <p:ph type="title"/>
          </p:nvPr>
        </p:nvSpPr>
        <p:spPr>
          <a:xfrm>
            <a:off x="628650" y="273845"/>
            <a:ext cx="7886700" cy="685800"/>
          </a:xfrm>
          <a:prstGeom prst="rect">
            <a:avLst/>
          </a:prstGeom>
          <a:noFill/>
          <a:ln>
            <a:noFill/>
          </a:ln>
        </p:spPr>
        <p:txBody>
          <a:bodyPr anchorCtr="0" anchor="ctr" bIns="34275" lIns="68550" spcFirstLastPara="1" rIns="68550" wrap="square" tIns="34275">
            <a:noAutofit/>
          </a:bodyPr>
          <a:lstStyle/>
          <a:p>
            <a:pPr indent="0" lvl="0" marL="0" marR="0" rtl="0" algn="l">
              <a:lnSpc>
                <a:spcPct val="90000"/>
              </a:lnSpc>
              <a:spcBef>
                <a:spcPts val="0"/>
              </a:spcBef>
              <a:spcAft>
                <a:spcPts val="0"/>
              </a:spcAft>
              <a:buClr>
                <a:schemeClr val="dk1"/>
              </a:buClr>
              <a:buSzPts val="4400"/>
              <a:buFont typeface="Calibri"/>
              <a:buNone/>
            </a:pPr>
            <a:r>
              <a:rPr lang="zh-TW"/>
              <a:t>影像分類的遷移學習實務 (2)</a:t>
            </a:r>
            <a:endParaRPr/>
          </a:p>
        </p:txBody>
      </p:sp>
      <p:pic>
        <p:nvPicPr>
          <p:cNvPr id="336" name="Google Shape;336;p46" title="05-TL_examples.mov">
            <a:hlinkClick r:id="rId3"/>
          </p:cNvPr>
          <p:cNvPicPr preferRelativeResize="0"/>
          <p:nvPr/>
        </p:nvPicPr>
        <p:blipFill rotWithShape="1">
          <a:blip r:embed="rId4">
            <a:alphaModFix/>
          </a:blip>
          <a:srcRect b="0" l="0" r="0" t="0"/>
          <a:stretch/>
        </p:blipFill>
        <p:spPr>
          <a:xfrm>
            <a:off x="1943100" y="1073944"/>
            <a:ext cx="5250093" cy="3937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47"/>
          <p:cNvSpPr txBox="1"/>
          <p:nvPr>
            <p:ph type="title"/>
          </p:nvPr>
        </p:nvSpPr>
        <p:spPr>
          <a:xfrm>
            <a:off x="628650" y="273845"/>
            <a:ext cx="7886700" cy="685800"/>
          </a:xfrm>
          <a:prstGeom prst="rect">
            <a:avLst/>
          </a:prstGeom>
          <a:noFill/>
          <a:ln>
            <a:noFill/>
          </a:ln>
        </p:spPr>
        <p:txBody>
          <a:bodyPr anchorCtr="0" anchor="ctr" bIns="34275" lIns="68550" spcFirstLastPara="1" rIns="68550" wrap="square" tIns="34275">
            <a:noAutofit/>
          </a:bodyPr>
          <a:lstStyle/>
          <a:p>
            <a:pPr indent="0" lvl="0" marL="0" marR="0" rtl="0" algn="l">
              <a:lnSpc>
                <a:spcPct val="90000"/>
              </a:lnSpc>
              <a:spcBef>
                <a:spcPts val="0"/>
              </a:spcBef>
              <a:spcAft>
                <a:spcPts val="0"/>
              </a:spcAft>
              <a:buClr>
                <a:schemeClr val="dk1"/>
              </a:buClr>
              <a:buSzPts val="4400"/>
              <a:buFont typeface="Calibri"/>
              <a:buNone/>
            </a:pPr>
            <a:r>
              <a:rPr lang="zh-TW"/>
              <a:t>模型組合 (ensemble)</a:t>
            </a:r>
            <a:endParaRPr/>
          </a:p>
        </p:txBody>
      </p:sp>
      <p:sp>
        <p:nvSpPr>
          <p:cNvPr id="342" name="Google Shape;342;p47"/>
          <p:cNvSpPr txBox="1"/>
          <p:nvPr/>
        </p:nvSpPr>
        <p:spPr>
          <a:xfrm>
            <a:off x="462281" y="4296469"/>
            <a:ext cx="7566300" cy="675225"/>
          </a:xfrm>
          <a:prstGeom prst="rect">
            <a:avLst/>
          </a:prstGeom>
          <a:noFill/>
          <a:ln>
            <a:noFill/>
          </a:ln>
        </p:spPr>
        <p:txBody>
          <a:bodyPr anchorCtr="0" anchor="t" bIns="68550" lIns="68550" spcFirstLastPara="1" rIns="68550" wrap="square" tIns="68550">
            <a:noAutofit/>
          </a:bodyPr>
          <a:lstStyle/>
          <a:p>
            <a:pPr indent="0" lvl="0" marL="142875" marR="142875" rtl="0" algn="ctr">
              <a:lnSpc>
                <a:spcPct val="100000"/>
              </a:lnSpc>
              <a:spcBef>
                <a:spcPts val="0"/>
              </a:spcBef>
              <a:spcAft>
                <a:spcPts val="0"/>
              </a:spcAft>
              <a:buNone/>
            </a:pPr>
            <a:r>
              <a:rPr b="1" i="0" lang="zh-TW" sz="1875" u="none" cap="none" strike="noStrike">
                <a:solidFill>
                  <a:srgbClr val="272727"/>
                </a:solidFill>
                <a:latin typeface="Arial"/>
                <a:ea typeface="Arial"/>
                <a:cs typeface="Arial"/>
                <a:sym typeface="Arial"/>
              </a:rPr>
              <a:t>參考閱讀：</a:t>
            </a:r>
            <a:r>
              <a:rPr b="1" i="0" lang="zh-TW" sz="1875" u="sng" cap="none" strike="noStrike">
                <a:solidFill>
                  <a:schemeClr val="hlink"/>
                </a:solidFill>
                <a:latin typeface="Arial"/>
                <a:ea typeface="Arial"/>
                <a:cs typeface="Arial"/>
                <a:sym typeface="Arial"/>
                <a:hlinkClick r:id="rId3"/>
              </a:rPr>
              <a:t>A Kaggler's Guide to Model Stacking in Practice</a:t>
            </a:r>
            <a:endParaRPr b="0" i="0" sz="1050" u="none" cap="none" strike="noStrike">
              <a:solidFill>
                <a:srgbClr val="000000"/>
              </a:solidFill>
              <a:latin typeface="Arial"/>
              <a:ea typeface="Arial"/>
              <a:cs typeface="Arial"/>
              <a:sym typeface="Arial"/>
            </a:endParaRPr>
          </a:p>
        </p:txBody>
      </p:sp>
      <p:pic>
        <p:nvPicPr>
          <p:cNvPr id="343" name="Google Shape;343;p47" title="06-unsemble.mov">
            <a:hlinkClick r:id="rId4"/>
          </p:cNvPr>
          <p:cNvPicPr preferRelativeResize="0"/>
          <p:nvPr/>
        </p:nvPicPr>
        <p:blipFill rotWithShape="1">
          <a:blip r:embed="rId5">
            <a:alphaModFix/>
          </a:blip>
          <a:srcRect b="0" l="0" r="0" t="0"/>
          <a:stretch/>
        </p:blipFill>
        <p:spPr>
          <a:xfrm>
            <a:off x="2343150" y="1073944"/>
            <a:ext cx="4355213" cy="326641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48"/>
          <p:cNvSpPr txBox="1"/>
          <p:nvPr>
            <p:ph type="title"/>
          </p:nvPr>
        </p:nvSpPr>
        <p:spPr>
          <a:xfrm>
            <a:off x="311700" y="221652"/>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0" i="0" lang="zh-TW" sz="3600" u="none" cap="none" strike="noStrike">
                <a:solidFill>
                  <a:schemeClr val="dk1"/>
                </a:solidFill>
                <a:latin typeface="Arial"/>
                <a:ea typeface="Arial"/>
                <a:cs typeface="Arial"/>
                <a:sym typeface="Arial"/>
              </a:rPr>
              <a:t>今天的課程聽不懂怎麼辦？</a:t>
            </a:r>
            <a:endParaRPr b="0" i="0" sz="3600" u="none" cap="none" strike="noStrike">
              <a:solidFill>
                <a:schemeClr val="dk1"/>
              </a:solidFill>
              <a:latin typeface="Arial"/>
              <a:ea typeface="Arial"/>
              <a:cs typeface="Arial"/>
              <a:sym typeface="Arial"/>
            </a:endParaRPr>
          </a:p>
        </p:txBody>
      </p:sp>
      <p:sp>
        <p:nvSpPr>
          <p:cNvPr id="349" name="Google Shape;349;p48"/>
          <p:cNvSpPr txBox="1"/>
          <p:nvPr>
            <p:ph idx="1" type="body"/>
          </p:nvPr>
        </p:nvSpPr>
        <p:spPr>
          <a:xfrm>
            <a:off x="311700" y="975375"/>
            <a:ext cx="8776500" cy="532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b="0" i="0" lang="zh-TW" sz="1800" u="none" cap="none" strike="noStrike">
                <a:solidFill>
                  <a:schemeClr val="dk1"/>
                </a:solidFill>
                <a:latin typeface="Arial"/>
                <a:ea typeface="Arial"/>
                <a:cs typeface="Arial"/>
                <a:sym typeface="Arial"/>
              </a:rPr>
              <a:t>沒關係，換莫凡講給你聽 :)</a:t>
            </a:r>
            <a:endParaRPr b="0" i="0" sz="1800" u="none" cap="none" strike="noStrike">
              <a:solidFill>
                <a:schemeClr val="dk1"/>
              </a:solidFill>
              <a:latin typeface="Arial"/>
              <a:ea typeface="Arial"/>
              <a:cs typeface="Arial"/>
              <a:sym typeface="Arial"/>
            </a:endParaRPr>
          </a:p>
        </p:txBody>
      </p:sp>
      <p:pic>
        <p:nvPicPr>
          <p:cNvPr descr="如果用一句话来概括迁移学习, 那务必就是: 为了偷懒, 在训练好了的模型上接着训练其他内容, 充分使用原模型的理解力. 有时候也是为了避免再次花费特别长的时间重复训练大型模型.  Code: https://github.com/MorvanZhou/Tensorflow-Tutorial 详细的文字教程: https://morvanzhou.github.io/tutorials/machine-learning/tensorflow/ 通过 &quot;莫烦 Python&quot; 支持我做出更好的视频: https://morvanzhou.github.io/support/ VGG data: http://imagenet.stanford.edu/synset?wnid=n02123394# Tiger image urls: https://morvanzhou.github.io/static/results/tensorflow/imagenet_tiger.txt Cat image urls: https://morvanzhou.github.io/static/results/tensorflow/imagenet_kittycat.txt VGG parameters: https://mega.nz/#!YU1FWJrA!O1ywiCS2IiOlUCtCpI6HTJOMrneN-Qdv3ywQP5poecM 翻译帮助其他语言的观看者:http://www.youtube.com/timedtext_cs_panel?tab=2&amp;c=UCdyjiB5H8Pu7aDTNVXTTpcg" id="350" name="Google Shape;350;p48" title="Tensorflow 26 迁移学习 Transfer Learning (神经网络 教学教程tutorial)">
            <a:hlinkClick r:id="rId3"/>
          </p:cNvPr>
          <p:cNvPicPr preferRelativeResize="0"/>
          <p:nvPr/>
        </p:nvPicPr>
        <p:blipFill rotWithShape="1">
          <a:blip r:embed="rId4">
            <a:alphaModFix/>
          </a:blip>
          <a:srcRect b="0" l="0" r="0" t="0"/>
          <a:stretch/>
        </p:blipFill>
        <p:spPr>
          <a:xfrm>
            <a:off x="1808250" y="1508175"/>
            <a:ext cx="5527500" cy="339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0" name="Shape 230"/>
        <p:cNvGrpSpPr/>
        <p:nvPr/>
      </p:nvGrpSpPr>
      <p:grpSpPr>
        <a:xfrm>
          <a:off x="0" y="0"/>
          <a:ext cx="0" cy="0"/>
          <a:chOff x="0" y="0"/>
          <a:chExt cx="0" cy="0"/>
        </a:xfrm>
      </p:grpSpPr>
      <p:sp>
        <p:nvSpPr>
          <p:cNvPr id="231" name="Google Shape;231;p31"/>
          <p:cNvSpPr txBox="1"/>
          <p:nvPr>
            <p:ph type="title"/>
          </p:nvPr>
        </p:nvSpPr>
        <p:spPr>
          <a:xfrm>
            <a:off x="669727" y="133945"/>
            <a:ext cx="7804500" cy="11385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5200"/>
              <a:buFont typeface="Arial"/>
              <a:buNone/>
            </a:pPr>
            <a:r>
              <a:rPr b="0" i="0" lang="zh-TW" sz="4200" u="none" cap="none" strike="noStrike">
                <a:solidFill>
                  <a:srgbClr val="000000"/>
                </a:solidFill>
                <a:latin typeface="Arial"/>
                <a:ea typeface="Arial"/>
                <a:cs typeface="Arial"/>
                <a:sym typeface="Arial"/>
              </a:rPr>
              <a:t>「版權聲明頁」</a:t>
            </a:r>
            <a:endParaRPr b="0" i="0" sz="4200" u="none" cap="none" strike="noStrike">
              <a:solidFill>
                <a:srgbClr val="000000"/>
              </a:solidFill>
              <a:latin typeface="Arial"/>
              <a:ea typeface="Arial"/>
              <a:cs typeface="Arial"/>
              <a:sym typeface="Arial"/>
            </a:endParaRPr>
          </a:p>
        </p:txBody>
      </p:sp>
      <p:sp>
        <p:nvSpPr>
          <p:cNvPr id="232" name="Google Shape;232;p31"/>
          <p:cNvSpPr txBox="1"/>
          <p:nvPr>
            <p:ph idx="1" type="body"/>
          </p:nvPr>
        </p:nvSpPr>
        <p:spPr>
          <a:xfrm>
            <a:off x="669727" y="1366242"/>
            <a:ext cx="7804500" cy="3315000"/>
          </a:xfrm>
          <a:prstGeom prst="rect">
            <a:avLst/>
          </a:prstGeom>
          <a:noFill/>
          <a:ln>
            <a:noFill/>
          </a:ln>
        </p:spPr>
        <p:txBody>
          <a:bodyPr anchorCtr="0" anchor="ctr" bIns="32750" lIns="32750" spcFirstLastPara="1" rIns="32750" wrap="square" tIns="32750">
            <a:noAutofit/>
          </a:bodyPr>
          <a:lstStyle/>
          <a:p>
            <a:pPr indent="0" lvl="0" marL="0" marR="0" rtl="0" algn="just">
              <a:lnSpc>
                <a:spcPct val="100000"/>
              </a:lnSpc>
              <a:spcBef>
                <a:spcPts val="0"/>
              </a:spcBef>
              <a:spcAft>
                <a:spcPts val="0"/>
              </a:spcAft>
              <a:buClr>
                <a:srgbClr val="000000"/>
              </a:buClr>
              <a:buSzPts val="2600"/>
              <a:buFont typeface="Arial"/>
              <a:buNone/>
            </a:pPr>
            <a:r>
              <a:rPr b="1" i="0" lang="zh-TW" sz="26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1" i="0" sz="2600" u="none" cap="none" strike="noStrike">
              <a:solidFill>
                <a:srgbClr val="000000"/>
              </a:solidFill>
              <a:latin typeface="Arial"/>
              <a:ea typeface="Arial"/>
              <a:cs typeface="Arial"/>
              <a:sym typeface="Arial"/>
            </a:endParaRPr>
          </a:p>
          <a:p>
            <a:pPr indent="-101600" lvl="0" marL="292100" marR="0" rtl="0" algn="l">
              <a:lnSpc>
                <a:spcPct val="100000"/>
              </a:lnSpc>
              <a:spcBef>
                <a:spcPts val="2700"/>
              </a:spcBef>
              <a:spcAft>
                <a:spcPts val="0"/>
              </a:spcAft>
              <a:buClr>
                <a:srgbClr val="000000"/>
              </a:buClr>
              <a:buSzPts val="3000"/>
              <a:buFont typeface="Helvetica Neue"/>
              <a:buNone/>
            </a:pPr>
            <a:r>
              <a:t/>
            </a:r>
            <a:endParaRPr b="0" i="0" sz="2100" u="none" cap="none" strike="noStrike">
              <a:solidFill>
                <a:srgbClr val="000000"/>
              </a:solidFill>
              <a:latin typeface="Helvetica Neue"/>
              <a:ea typeface="Helvetica Neue"/>
              <a:cs typeface="Helvetica Neue"/>
              <a:sym typeface="Helvetica Neue"/>
            </a:endParaRPr>
          </a:p>
        </p:txBody>
      </p:sp>
      <p:sp>
        <p:nvSpPr>
          <p:cNvPr id="233" name="Google Shape;233;p31"/>
          <p:cNvSpPr txBox="1"/>
          <p:nvPr/>
        </p:nvSpPr>
        <p:spPr>
          <a:xfrm>
            <a:off x="892969" y="4747162"/>
            <a:ext cx="7358100" cy="274500"/>
          </a:xfrm>
          <a:prstGeom prst="rect">
            <a:avLst/>
          </a:prstGeom>
          <a:noFill/>
          <a:ln>
            <a:noFill/>
          </a:ln>
        </p:spPr>
        <p:txBody>
          <a:bodyPr anchorCtr="0" anchor="t" bIns="29450" lIns="58925" spcFirstLastPara="1" rIns="58925" wrap="square" tIns="29450">
            <a:noAutofit/>
          </a:bodyPr>
          <a:lstStyle/>
          <a:p>
            <a:pPr indent="0" lvl="0" marL="0" marR="0" rtl="0" algn="ctr">
              <a:lnSpc>
                <a:spcPct val="100000"/>
              </a:lnSpc>
              <a:spcBef>
                <a:spcPts val="0"/>
              </a:spcBef>
              <a:spcAft>
                <a:spcPts val="0"/>
              </a:spcAft>
              <a:buClr>
                <a:srgbClr val="000000"/>
              </a:buClr>
              <a:buSzPts val="3000"/>
              <a:buFont typeface="Arial"/>
              <a:buNone/>
            </a:pPr>
            <a:r>
              <a:rPr b="0" i="0" lang="zh-TW" sz="2100" u="none" cap="none" strike="noStrike">
                <a:solidFill>
                  <a:srgbClr val="000000"/>
                </a:solidFill>
                <a:latin typeface="Arial"/>
                <a:ea typeface="Arial"/>
                <a:cs typeface="Arial"/>
                <a:sym typeface="Arial"/>
              </a:rPr>
              <a:t>–</a:t>
            </a:r>
            <a:r>
              <a:rPr b="0" i="1" lang="zh-TW" sz="2100" u="none" cap="none" strike="noStrike">
                <a:solidFill>
                  <a:srgbClr val="000000"/>
                </a:solidFill>
                <a:latin typeface="Arial"/>
                <a:ea typeface="Arial"/>
                <a:cs typeface="Arial"/>
                <a:sym typeface="Arial"/>
              </a:rPr>
              <a:t>台灣人工智慧學校</a:t>
            </a:r>
            <a:endParaRPr b="0" i="1" sz="21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49"/>
          <p:cNvSpPr txBox="1"/>
          <p:nvPr>
            <p:ph type="title"/>
          </p:nvPr>
        </p:nvSpPr>
        <p:spPr>
          <a:xfrm>
            <a:off x="1063850" y="2938198"/>
            <a:ext cx="5518463" cy="927000"/>
          </a:xfrm>
          <a:prstGeom prst="rect">
            <a:avLst/>
          </a:prstGeom>
          <a:noFill/>
          <a:ln>
            <a:noFill/>
          </a:ln>
        </p:spPr>
        <p:txBody>
          <a:bodyPr anchorCtr="0" anchor="t" bIns="26775" lIns="26775" spcFirstLastPara="1" rIns="26775" wrap="square" tIns="26775">
            <a:noAutofit/>
          </a:bodyPr>
          <a:lstStyle/>
          <a:p>
            <a:pPr indent="0" lvl="0" marL="0" rtl="0" algn="l">
              <a:lnSpc>
                <a:spcPct val="115000"/>
              </a:lnSpc>
              <a:spcBef>
                <a:spcPts val="0"/>
              </a:spcBef>
              <a:spcAft>
                <a:spcPts val="0"/>
              </a:spcAft>
              <a:buClr>
                <a:schemeClr val="dk1"/>
              </a:buClr>
              <a:buSzPts val="6400"/>
              <a:buNone/>
            </a:pPr>
            <a:r>
              <a:t/>
            </a:r>
            <a:endParaRPr sz="1388">
              <a:solidFill>
                <a:schemeClr val="dk1"/>
              </a:solidFill>
            </a:endParaRPr>
          </a:p>
          <a:p>
            <a:pPr indent="0" lvl="0" marL="0" rtl="0" algn="l">
              <a:lnSpc>
                <a:spcPct val="100000"/>
              </a:lnSpc>
              <a:spcBef>
                <a:spcPts val="1613"/>
              </a:spcBef>
              <a:spcAft>
                <a:spcPts val="0"/>
              </a:spcAft>
              <a:buSzPts val="11200"/>
              <a:buNone/>
            </a:pPr>
            <a:r>
              <a:t/>
            </a:r>
            <a:endParaRPr/>
          </a:p>
        </p:txBody>
      </p:sp>
      <p:sp>
        <p:nvSpPr>
          <p:cNvPr id="356" name="Google Shape;356;p49"/>
          <p:cNvSpPr txBox="1"/>
          <p:nvPr>
            <p:ph idx="1" type="body"/>
          </p:nvPr>
        </p:nvSpPr>
        <p:spPr>
          <a:xfrm>
            <a:off x="1120575" y="2262094"/>
            <a:ext cx="6641775" cy="596138"/>
          </a:xfrm>
          <a:prstGeom prst="rect">
            <a:avLst/>
          </a:prstGeom>
          <a:noFill/>
          <a:ln>
            <a:noFill/>
          </a:ln>
        </p:spPr>
        <p:txBody>
          <a:bodyPr anchorCtr="0" anchor="t" bIns="26775" lIns="26775" spcFirstLastPara="1" rIns="26775" wrap="square" tIns="26775">
            <a:noAutofit/>
          </a:bodyPr>
          <a:lstStyle/>
          <a:p>
            <a:pPr indent="0" lvl="0" marL="0" rtl="0" algn="l">
              <a:lnSpc>
                <a:spcPct val="100000"/>
              </a:lnSpc>
              <a:spcBef>
                <a:spcPts val="0"/>
              </a:spcBef>
              <a:spcAft>
                <a:spcPts val="0"/>
              </a:spcAft>
              <a:buClr>
                <a:schemeClr val="dk1"/>
              </a:buClr>
              <a:buSzPts val="8500"/>
              <a:buNone/>
            </a:pPr>
            <a:r>
              <a:rPr b="1" lang="zh-TW" sz="3600">
                <a:solidFill>
                  <a:srgbClr val="000000"/>
                </a:solidFill>
              </a:rPr>
              <a:t>課程問卷</a:t>
            </a:r>
            <a:endParaRPr b="1" sz="3600">
              <a:solidFill>
                <a:srgbClr val="000000"/>
              </a:solidFill>
            </a:endParaRPr>
          </a:p>
        </p:txBody>
      </p:sp>
      <p:sp>
        <p:nvSpPr>
          <p:cNvPr id="357" name="Google Shape;357;p49"/>
          <p:cNvSpPr txBox="1"/>
          <p:nvPr>
            <p:ph idx="12" type="sldNum"/>
          </p:nvPr>
        </p:nvSpPr>
        <p:spPr>
          <a:xfrm>
            <a:off x="4482788" y="4902398"/>
            <a:ext cx="174938" cy="179100"/>
          </a:xfrm>
          <a:prstGeom prst="rect">
            <a:avLst/>
          </a:prstGeom>
          <a:noFill/>
          <a:ln>
            <a:noFill/>
          </a:ln>
        </p:spPr>
        <p:txBody>
          <a:bodyPr anchorCtr="0" anchor="t" bIns="26775" lIns="26775" spcFirstLastPara="1" rIns="26775" wrap="square" tIns="26775">
            <a:noAutofit/>
          </a:bodyPr>
          <a:lstStyle/>
          <a:p>
            <a:pPr indent="0" lvl="0" marL="0" marR="0" rtl="0" algn="ctr">
              <a:lnSpc>
                <a:spcPct val="100000"/>
              </a:lnSpc>
              <a:spcBef>
                <a:spcPts val="0"/>
              </a:spcBef>
              <a:spcAft>
                <a:spcPts val="0"/>
              </a:spcAft>
              <a:buClr>
                <a:srgbClr val="000000"/>
              </a:buClr>
              <a:buSzPts val="2100"/>
              <a:buFont typeface="Helvetica Neue Light"/>
              <a:buNone/>
            </a:pPr>
            <a:fld id="{00000000-1234-1234-1234-123412341234}" type="slidenum">
              <a:rPr lang="zh-TW"/>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50"/>
          <p:cNvSpPr txBox="1"/>
          <p:nvPr>
            <p:ph type="title"/>
          </p:nvPr>
        </p:nvSpPr>
        <p:spPr>
          <a:xfrm>
            <a:off x="471487" y="214312"/>
            <a:ext cx="5853263" cy="566663"/>
          </a:xfrm>
          <a:prstGeom prst="rect">
            <a:avLst/>
          </a:prstGeom>
          <a:noFill/>
          <a:ln>
            <a:noFill/>
          </a:ln>
        </p:spPr>
        <p:txBody>
          <a:bodyPr anchorCtr="0" anchor="ctr" bIns="26775" lIns="26775" spcFirstLastPara="1" rIns="26775" wrap="square" tIns="26775">
            <a:noAutofit/>
          </a:bodyPr>
          <a:lstStyle/>
          <a:p>
            <a:pPr indent="0" lvl="0" marL="0" rtl="0" algn="l">
              <a:lnSpc>
                <a:spcPct val="100000"/>
              </a:lnSpc>
              <a:spcBef>
                <a:spcPts val="0"/>
              </a:spcBef>
              <a:spcAft>
                <a:spcPts val="0"/>
              </a:spcAft>
              <a:buSzPts val="7000"/>
              <a:buNone/>
            </a:pPr>
            <a:r>
              <a:rPr b="1" lang="zh-TW" sz="2700">
                <a:solidFill>
                  <a:schemeClr val="dk1"/>
                </a:solidFill>
              </a:rPr>
              <a:t>課程滿意度調查</a:t>
            </a:r>
            <a:endParaRPr/>
          </a:p>
        </p:txBody>
      </p:sp>
      <p:sp>
        <p:nvSpPr>
          <p:cNvPr id="363" name="Google Shape;363;p50"/>
          <p:cNvSpPr txBox="1"/>
          <p:nvPr>
            <p:ph idx="1" type="body"/>
          </p:nvPr>
        </p:nvSpPr>
        <p:spPr>
          <a:xfrm>
            <a:off x="471501" y="1044150"/>
            <a:ext cx="7242638" cy="3315038"/>
          </a:xfrm>
          <a:prstGeom prst="rect">
            <a:avLst/>
          </a:prstGeom>
          <a:noFill/>
          <a:ln>
            <a:noFill/>
          </a:ln>
        </p:spPr>
        <p:txBody>
          <a:bodyPr anchorCtr="0" anchor="t" bIns="26775" lIns="26775" spcFirstLastPara="1" rIns="26775" wrap="square" tIns="26775">
            <a:noAutofit/>
          </a:bodyPr>
          <a:lstStyle/>
          <a:p>
            <a:pPr indent="0" lvl="0" marL="0" rtl="0" algn="l">
              <a:lnSpc>
                <a:spcPct val="115000"/>
              </a:lnSpc>
              <a:spcBef>
                <a:spcPts val="0"/>
              </a:spcBef>
              <a:spcAft>
                <a:spcPts val="0"/>
              </a:spcAft>
              <a:buClr>
                <a:schemeClr val="dk1"/>
              </a:buClr>
              <a:buSzPts val="4400"/>
              <a:buNone/>
            </a:pPr>
            <a:r>
              <a:rPr b="1" lang="zh-TW" sz="1650">
                <a:solidFill>
                  <a:schemeClr val="dk1"/>
                </a:solidFill>
                <a:latin typeface="Arial"/>
                <a:ea typeface="Arial"/>
                <a:cs typeface="Arial"/>
                <a:sym typeface="Arial"/>
              </a:rPr>
              <a:t>我們十份重視技術領袖班規劃的妥適，為了使台灣人工智慧學校課程更加貼近學員們的需求，所以當各個老師的課程結束後都會寄一份課程滿意度調查表單給各位學員，請學員們務必撥空幫助我們填寫下列的課程滿意度調查表單，您的寶貴意見會使台灣人工智慧學校更加成長茁壯 ，非常感謝各位學員的協助 ！</a:t>
            </a:r>
            <a:endParaRPr b="1" sz="165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4400"/>
              <a:buNone/>
            </a:pPr>
            <a:r>
              <a:t/>
            </a:r>
            <a:endParaRPr b="1" sz="165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4400"/>
              <a:buNone/>
            </a:pPr>
            <a:r>
              <a:rPr b="1" lang="zh-TW" sz="1650">
                <a:solidFill>
                  <a:srgbClr val="FF0000"/>
                </a:solidFill>
                <a:latin typeface="Arial"/>
                <a:ea typeface="Arial"/>
                <a:cs typeface="Arial"/>
                <a:sym typeface="Arial"/>
              </a:rPr>
              <a:t>[遷移學習]</a:t>
            </a:r>
            <a:r>
              <a:rPr b="1" lang="zh-TW" sz="1650">
                <a:solidFill>
                  <a:schemeClr val="dk1"/>
                </a:solidFill>
                <a:latin typeface="Arial"/>
                <a:ea typeface="Arial"/>
                <a:cs typeface="Arial"/>
                <a:sym typeface="Arial"/>
              </a:rPr>
              <a:t> 調查連結:</a:t>
            </a:r>
            <a:endParaRPr b="1" sz="165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4400"/>
              <a:buNone/>
            </a:pPr>
            <a:r>
              <a:rPr b="1" lang="zh-TW" sz="1650" u="sng">
                <a:solidFill>
                  <a:schemeClr val="hlink"/>
                </a:solidFill>
                <a:latin typeface="Arial"/>
                <a:ea typeface="Arial"/>
                <a:cs typeface="Arial"/>
                <a:sym typeface="Arial"/>
                <a:hlinkClick r:id="rId3"/>
              </a:rPr>
              <a:t>https://drive.google.com/open?id=1ICh3pMi0i1q6_h0tc1DMASrmai1hJXGeyfNbJ7ABGzo</a:t>
            </a:r>
            <a:endParaRPr b="1" sz="1650">
              <a:solidFill>
                <a:schemeClr val="dk1"/>
              </a:solidFill>
              <a:latin typeface="Arial"/>
              <a:ea typeface="Arial"/>
              <a:cs typeface="Arial"/>
              <a:sym typeface="Arial"/>
            </a:endParaRPr>
          </a:p>
        </p:txBody>
      </p:sp>
      <p:sp>
        <p:nvSpPr>
          <p:cNvPr id="364" name="Google Shape;364;p50"/>
          <p:cNvSpPr txBox="1"/>
          <p:nvPr>
            <p:ph idx="12" type="sldNum"/>
          </p:nvPr>
        </p:nvSpPr>
        <p:spPr>
          <a:xfrm>
            <a:off x="4482788" y="4902398"/>
            <a:ext cx="174938" cy="179100"/>
          </a:xfrm>
          <a:prstGeom prst="rect">
            <a:avLst/>
          </a:prstGeom>
          <a:noFill/>
          <a:ln>
            <a:noFill/>
          </a:ln>
        </p:spPr>
        <p:txBody>
          <a:bodyPr anchorCtr="0" anchor="t" bIns="26775" lIns="26775" spcFirstLastPara="1" rIns="26775" wrap="square" tIns="26775">
            <a:noAutofit/>
          </a:bodyPr>
          <a:lstStyle/>
          <a:p>
            <a:pPr indent="0" lvl="0" marL="0" marR="0" rtl="0" algn="ctr">
              <a:lnSpc>
                <a:spcPct val="100000"/>
              </a:lnSpc>
              <a:spcBef>
                <a:spcPts val="0"/>
              </a:spcBef>
              <a:spcAft>
                <a:spcPts val="0"/>
              </a:spcAft>
              <a:buClr>
                <a:srgbClr val="000000"/>
              </a:buClr>
              <a:buSzPts val="2100"/>
              <a:buFont typeface="Helvetica Neue Light"/>
              <a:buNone/>
            </a:pPr>
            <a:fld id="{00000000-1234-1234-1234-123412341234}" type="slidenum">
              <a:rPr lang="zh-TW"/>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2"/>
          <p:cNvSpPr/>
          <p:nvPr>
            <p:ph idx="2" type="pic"/>
          </p:nvPr>
        </p:nvSpPr>
        <p:spPr>
          <a:xfrm>
            <a:off x="3887391" y="342901"/>
            <a:ext cx="4629000" cy="4450772"/>
          </a:xfrm>
          <a:prstGeom prst="rect">
            <a:avLst/>
          </a:prstGeom>
          <a:solidFill>
            <a:srgbClr val="FCE5CD"/>
          </a:solidFill>
          <a:ln>
            <a:noFill/>
          </a:ln>
        </p:spPr>
        <p:txBody>
          <a:bodyPr anchorCtr="0" anchor="t" bIns="34275" lIns="68575" spcFirstLastPara="1" rIns="68575" wrap="square" tIns="34275">
            <a:noAutofit/>
          </a:bodyPr>
          <a:lstStyle/>
          <a:p>
            <a:pPr indent="0" lvl="0" marL="0" marR="0" rtl="0" algn="l">
              <a:lnSpc>
                <a:spcPct val="90000"/>
              </a:lnSpc>
              <a:spcBef>
                <a:spcPts val="1300"/>
              </a:spcBef>
              <a:spcAft>
                <a:spcPts val="0"/>
              </a:spcAft>
              <a:buClr>
                <a:schemeClr val="dk1"/>
              </a:buClr>
              <a:buSzPts val="2400"/>
              <a:buFont typeface="Arial"/>
              <a:buNone/>
            </a:pPr>
            <a:r>
              <a:rPr b="0" i="0" lang="zh-TW" sz="2400" u="sng" cap="none" strike="noStrike">
                <a:solidFill>
                  <a:schemeClr val="dk1"/>
                </a:solidFill>
                <a:latin typeface="Arial"/>
                <a:ea typeface="Arial"/>
                <a:cs typeface="Arial"/>
                <a:sym typeface="Arial"/>
              </a:rPr>
              <a:t>主要課程</a:t>
            </a:r>
            <a:endParaRPr b="0" i="0" sz="2400" u="sng" cap="none" strike="noStrike">
              <a:solidFill>
                <a:schemeClr val="dk1"/>
              </a:solidFill>
              <a:latin typeface="Arial"/>
              <a:ea typeface="Arial"/>
              <a:cs typeface="Arial"/>
              <a:sym typeface="Arial"/>
            </a:endParaRPr>
          </a:p>
          <a:p>
            <a:pPr indent="-368300" lvl="0" marL="457200" marR="0" rtl="0" algn="l">
              <a:lnSpc>
                <a:spcPct val="90000"/>
              </a:lnSpc>
              <a:spcBef>
                <a:spcPts val="1300"/>
              </a:spcBef>
              <a:spcAft>
                <a:spcPts val="0"/>
              </a:spcAft>
              <a:buClr>
                <a:schemeClr val="dk1"/>
              </a:buClr>
              <a:buSzPts val="2200"/>
              <a:buFont typeface="Arial"/>
              <a:buAutoNum type="arabicPeriod"/>
            </a:pPr>
            <a:r>
              <a:rPr b="0" i="0" lang="zh-TW" sz="2000" u="none" cap="none" strike="noStrike">
                <a:solidFill>
                  <a:schemeClr val="dk1"/>
                </a:solidFill>
                <a:latin typeface="Arial"/>
                <a:ea typeface="Arial"/>
                <a:cs typeface="Arial"/>
                <a:sym typeface="Arial"/>
              </a:rPr>
              <a:t>Model Fine-tuning</a:t>
            </a:r>
            <a:endParaRPr b="0" i="0" sz="2000" u="none" cap="none" strike="noStrike">
              <a:solidFill>
                <a:schemeClr val="dk1"/>
              </a:solidFill>
              <a:latin typeface="Arial"/>
              <a:ea typeface="Arial"/>
              <a:cs typeface="Arial"/>
              <a:sym typeface="Arial"/>
            </a:endParaRPr>
          </a:p>
          <a:p>
            <a:pPr indent="0" lvl="0" marL="0" marR="0" rtl="0" algn="l">
              <a:lnSpc>
                <a:spcPct val="90000"/>
              </a:lnSpc>
              <a:spcBef>
                <a:spcPts val="1300"/>
              </a:spcBef>
              <a:spcAft>
                <a:spcPts val="0"/>
              </a:spcAft>
              <a:buClr>
                <a:schemeClr val="dk1"/>
              </a:buClr>
              <a:buSzPts val="2400"/>
              <a:buFont typeface="Arial"/>
              <a:buNone/>
            </a:pPr>
            <a:r>
              <a:rPr b="0" i="0" lang="zh-TW" sz="2400" u="sng" cap="none" strike="noStrike">
                <a:solidFill>
                  <a:schemeClr val="dk1"/>
                </a:solidFill>
                <a:latin typeface="Arial"/>
                <a:ea typeface="Arial"/>
                <a:cs typeface="Arial"/>
                <a:sym typeface="Arial"/>
              </a:rPr>
              <a:t>遷移學習實作</a:t>
            </a:r>
            <a:endParaRPr b="0" i="0" sz="2400" u="sng" cap="none" strike="noStrike">
              <a:solidFill>
                <a:schemeClr val="dk1"/>
              </a:solidFill>
              <a:latin typeface="Arial"/>
              <a:ea typeface="Arial"/>
              <a:cs typeface="Arial"/>
              <a:sym typeface="Arial"/>
            </a:endParaRPr>
          </a:p>
          <a:p>
            <a:pPr indent="-368300" lvl="0" marL="457200" marR="0" rtl="0" algn="l">
              <a:lnSpc>
                <a:spcPct val="90000"/>
              </a:lnSpc>
              <a:spcBef>
                <a:spcPts val="1300"/>
              </a:spcBef>
              <a:spcAft>
                <a:spcPts val="0"/>
              </a:spcAft>
              <a:buClr>
                <a:schemeClr val="dk1"/>
              </a:buClr>
              <a:buSzPts val="2200"/>
              <a:buFont typeface="Arial"/>
              <a:buAutoNum type="arabicPeriod"/>
            </a:pPr>
            <a:r>
              <a:rPr b="0" i="0" lang="zh-TW" sz="2000" u="none" cap="none" strike="noStrike">
                <a:solidFill>
                  <a:schemeClr val="dk1"/>
                </a:solidFill>
                <a:latin typeface="Arial"/>
                <a:ea typeface="Arial"/>
                <a:cs typeface="Arial"/>
                <a:sym typeface="Arial"/>
              </a:rPr>
              <a:t>建立資料清單</a:t>
            </a:r>
            <a:endParaRPr/>
          </a:p>
          <a:p>
            <a:pPr indent="-368300" lvl="0" marL="457200" marR="0" rtl="0" algn="l">
              <a:lnSpc>
                <a:spcPct val="90000"/>
              </a:lnSpc>
              <a:spcBef>
                <a:spcPts val="1300"/>
              </a:spcBef>
              <a:spcAft>
                <a:spcPts val="0"/>
              </a:spcAft>
              <a:buClr>
                <a:schemeClr val="dk1"/>
              </a:buClr>
              <a:buSzPts val="2200"/>
              <a:buFont typeface="Arial"/>
              <a:buAutoNum type="arabicPeriod"/>
            </a:pPr>
            <a:r>
              <a:rPr b="0" i="0" lang="zh-TW" sz="2000" u="none" cap="none" strike="noStrike">
                <a:solidFill>
                  <a:schemeClr val="dk1"/>
                </a:solidFill>
                <a:latin typeface="Arial"/>
                <a:ea typeface="Arial"/>
                <a:cs typeface="Arial"/>
                <a:sym typeface="Arial"/>
              </a:rPr>
              <a:t>數據增強實務</a:t>
            </a:r>
            <a:endParaRPr/>
          </a:p>
          <a:p>
            <a:pPr indent="-368300" lvl="0" marL="457200" marR="0" rtl="0" algn="l">
              <a:lnSpc>
                <a:spcPct val="90000"/>
              </a:lnSpc>
              <a:spcBef>
                <a:spcPts val="1300"/>
              </a:spcBef>
              <a:spcAft>
                <a:spcPts val="0"/>
              </a:spcAft>
              <a:buClr>
                <a:schemeClr val="dk1"/>
              </a:buClr>
              <a:buSzPts val="2200"/>
              <a:buFont typeface="Arial"/>
              <a:buAutoNum type="arabicPeriod"/>
            </a:pPr>
            <a:r>
              <a:rPr b="0" i="0" lang="zh-TW" sz="2000" u="none" cap="none" strike="noStrike">
                <a:solidFill>
                  <a:schemeClr val="dk1"/>
                </a:solidFill>
                <a:latin typeface="Arial"/>
                <a:ea typeface="Arial"/>
                <a:cs typeface="Arial"/>
                <a:sym typeface="Arial"/>
              </a:rPr>
              <a:t>手刻經典 CNN 模型</a:t>
            </a:r>
            <a:endParaRPr/>
          </a:p>
          <a:p>
            <a:pPr indent="-368300" lvl="0" marL="457200" marR="0" rtl="0" algn="l">
              <a:lnSpc>
                <a:spcPct val="90000"/>
              </a:lnSpc>
              <a:spcBef>
                <a:spcPts val="1300"/>
              </a:spcBef>
              <a:spcAft>
                <a:spcPts val="0"/>
              </a:spcAft>
              <a:buClr>
                <a:schemeClr val="dk1"/>
              </a:buClr>
              <a:buSzPts val="2200"/>
              <a:buFont typeface="Arial"/>
              <a:buAutoNum type="arabicPeriod"/>
            </a:pPr>
            <a:r>
              <a:rPr b="0" i="0" lang="zh-TW" sz="2000" u="none" cap="none" strike="noStrike">
                <a:solidFill>
                  <a:schemeClr val="dk1"/>
                </a:solidFill>
                <a:latin typeface="Arial"/>
                <a:ea typeface="Arial"/>
                <a:cs typeface="Arial"/>
                <a:sym typeface="Arial"/>
              </a:rPr>
              <a:t>影像分類的遷移學習實務</a:t>
            </a:r>
            <a:endParaRPr/>
          </a:p>
          <a:p>
            <a:pPr indent="-368300" lvl="0" marL="457200" marR="0" rtl="0" algn="l">
              <a:lnSpc>
                <a:spcPct val="90000"/>
              </a:lnSpc>
              <a:spcBef>
                <a:spcPts val="1300"/>
              </a:spcBef>
              <a:spcAft>
                <a:spcPts val="0"/>
              </a:spcAft>
              <a:buClr>
                <a:schemeClr val="dk1"/>
              </a:buClr>
              <a:buSzPts val="2200"/>
              <a:buFont typeface="Arial"/>
              <a:buAutoNum type="arabicPeriod"/>
            </a:pPr>
            <a:r>
              <a:rPr b="0" i="0" lang="zh-TW" sz="2000" u="none" cap="none" strike="noStrike">
                <a:solidFill>
                  <a:schemeClr val="dk1"/>
                </a:solidFill>
                <a:latin typeface="Arial"/>
                <a:ea typeface="Arial"/>
                <a:cs typeface="Arial"/>
                <a:sym typeface="Arial"/>
              </a:rPr>
              <a:t>模型組合</a:t>
            </a:r>
            <a:endParaRPr b="0" i="0" sz="2000" u="none" cap="none" strike="noStrike">
              <a:solidFill>
                <a:schemeClr val="dk1"/>
              </a:solidFill>
              <a:latin typeface="Arial"/>
              <a:ea typeface="Arial"/>
              <a:cs typeface="Arial"/>
              <a:sym typeface="Arial"/>
            </a:endParaRPr>
          </a:p>
          <a:p>
            <a:pPr indent="0" lvl="0" marL="88900" marR="0" rtl="0" algn="l">
              <a:lnSpc>
                <a:spcPct val="90000"/>
              </a:lnSpc>
              <a:spcBef>
                <a:spcPts val="1300"/>
              </a:spcBef>
              <a:spcAft>
                <a:spcPts val="0"/>
              </a:spcAft>
              <a:buClr>
                <a:schemeClr val="dk1"/>
              </a:buClr>
              <a:buSzPts val="2200"/>
              <a:buFont typeface="Arial"/>
              <a:buNone/>
            </a:pPr>
            <a:r>
              <a:rPr b="0" i="0" lang="zh-TW" sz="2800" u="sng" cap="none" strike="noStrike">
                <a:solidFill>
                  <a:schemeClr val="dk1"/>
                </a:solidFill>
                <a:latin typeface="Arial"/>
                <a:ea typeface="Arial"/>
                <a:cs typeface="Arial"/>
                <a:sym typeface="Arial"/>
              </a:rPr>
              <a:t>課程問卷</a:t>
            </a:r>
            <a:endParaRPr/>
          </a:p>
        </p:txBody>
      </p:sp>
      <p:sp>
        <p:nvSpPr>
          <p:cNvPr id="239" name="Google Shape;239;p32"/>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SzPts val="2400"/>
              <a:buNone/>
            </a:pPr>
            <a:r>
              <a:rPr lang="zh-TW">
                <a:latin typeface="Arial"/>
                <a:ea typeface="Arial"/>
                <a:cs typeface="Arial"/>
                <a:sym typeface="Arial"/>
              </a:rPr>
              <a:t>課程內容</a:t>
            </a:r>
            <a:endParaRPr>
              <a:latin typeface="Arial"/>
              <a:ea typeface="Arial"/>
              <a:cs typeface="Arial"/>
              <a:sym typeface="Arial"/>
            </a:endParaRPr>
          </a:p>
        </p:txBody>
      </p:sp>
      <p:sp>
        <p:nvSpPr>
          <p:cNvPr id="240" name="Google Shape;240;p32"/>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p>
            <a:pPr indent="-304800" lvl="0" marL="457200" rtl="0" algn="l">
              <a:lnSpc>
                <a:spcPct val="90000"/>
              </a:lnSpc>
              <a:spcBef>
                <a:spcPts val="800"/>
              </a:spcBef>
              <a:spcAft>
                <a:spcPts val="0"/>
              </a:spcAft>
              <a:buSzPts val="1200"/>
              <a:buChar char="●"/>
            </a:pPr>
            <a:r>
              <a:rPr lang="zh-TW"/>
              <a:t>理論講授 </a:t>
            </a:r>
            <a:r>
              <a:rPr lang="zh-TW" u="sng">
                <a:solidFill>
                  <a:schemeClr val="hlink"/>
                </a:solidFill>
                <a:hlinkClick r:id="rId3"/>
              </a:rPr>
              <a:t>投影片下載</a:t>
            </a:r>
            <a:r>
              <a:rPr lang="zh-TW"/>
              <a:t>  (PDF) </a:t>
            </a:r>
            <a:endParaRPr/>
          </a:p>
          <a:p>
            <a:pPr indent="-304800" lvl="0" marL="457200" rtl="0" algn="l">
              <a:lnSpc>
                <a:spcPct val="90000"/>
              </a:lnSpc>
              <a:spcBef>
                <a:spcPts val="0"/>
              </a:spcBef>
              <a:spcAft>
                <a:spcPts val="0"/>
              </a:spcAft>
              <a:buSzPts val="1200"/>
              <a:buChar char="●"/>
            </a:pPr>
            <a:r>
              <a:rPr lang="zh-TW"/>
              <a:t>今日課程 </a:t>
            </a:r>
            <a:r>
              <a:rPr lang="zh-TW" u="sng">
                <a:solidFill>
                  <a:schemeClr val="hlink"/>
                </a:solidFill>
                <a:hlinkClick r:id="rId4"/>
              </a:rPr>
              <a:t>投影片下載</a:t>
            </a:r>
            <a:r>
              <a:rPr lang="zh-TW"/>
              <a:t> (PDF)</a:t>
            </a:r>
            <a:endParaRPr/>
          </a:p>
          <a:p>
            <a:pPr indent="-304800" lvl="0" marL="457200" rtl="0" algn="l">
              <a:lnSpc>
                <a:spcPct val="90000"/>
              </a:lnSpc>
              <a:spcBef>
                <a:spcPts val="0"/>
              </a:spcBef>
              <a:spcAft>
                <a:spcPts val="0"/>
              </a:spcAft>
              <a:buSzPts val="1200"/>
              <a:buChar char="●"/>
            </a:pPr>
            <a:r>
              <a:rPr lang="zh-TW">
                <a:solidFill>
                  <a:srgbClr val="000000"/>
                </a:solidFill>
              </a:rPr>
              <a:t>課程影片 </a:t>
            </a:r>
            <a:r>
              <a:rPr lang="zh-TW" u="sng">
                <a:solidFill>
                  <a:schemeClr val="hlink"/>
                </a:solidFill>
                <a:hlinkClick r:id="rId5"/>
              </a:rPr>
              <a:t>影片播放列表</a:t>
            </a:r>
            <a:r>
              <a:rPr lang="zh-TW"/>
              <a:t> (YouTube)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zh-TW"/>
              <a:t>前言</a:t>
            </a:r>
            <a:endParaRPr/>
          </a:p>
        </p:txBody>
      </p:sp>
      <p:sp>
        <p:nvSpPr>
          <p:cNvPr id="246" name="Google Shape;246;p3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2100"/>
              <a:buNone/>
            </a:pPr>
            <a:r>
              <a:rPr lang="zh-TW"/>
              <a:t>遷移學習是一個相當大的主題，學員在課程及日後較有可能會接觸到的是 Model Fine-tuning，故今日的課程以 Model Fine-tuning 為主。</a:t>
            </a:r>
            <a:endParaRPr/>
          </a:p>
          <a:p>
            <a:pPr indent="0" lvl="0" marL="0" rtl="0" algn="l">
              <a:lnSpc>
                <a:spcPct val="90000"/>
              </a:lnSpc>
              <a:spcBef>
                <a:spcPts val="800"/>
              </a:spcBef>
              <a:spcAft>
                <a:spcPts val="0"/>
              </a:spcAft>
              <a:buSzPts val="2100"/>
              <a:buNone/>
            </a:pPr>
            <a:r>
              <a:rPr lang="zh-TW"/>
              <a:t>其他遷移學習的主題，學員可視時間許可或興趣，另行延伸閱讀。</a:t>
            </a:r>
            <a:endParaRPr/>
          </a:p>
          <a:p>
            <a:pPr indent="0" lvl="0" marL="0" rtl="0" algn="l">
              <a:lnSpc>
                <a:spcPct val="90000"/>
              </a:lnSpc>
              <a:spcBef>
                <a:spcPts val="800"/>
              </a:spcBef>
              <a:spcAft>
                <a:spcPts val="0"/>
              </a:spcAft>
              <a:buSzPts val="2100"/>
              <a:buNone/>
            </a:pPr>
            <a:r>
              <a:t/>
            </a:r>
            <a:endParaRPr/>
          </a:p>
          <a:p>
            <a:pPr indent="-361950" lvl="0" marL="457200" rtl="0" algn="l">
              <a:lnSpc>
                <a:spcPct val="90000"/>
              </a:lnSpc>
              <a:spcBef>
                <a:spcPts val="800"/>
              </a:spcBef>
              <a:spcAft>
                <a:spcPts val="0"/>
              </a:spcAft>
              <a:buSzPts val="2100"/>
              <a:buChar char="-"/>
            </a:pPr>
            <a:r>
              <a:rPr lang="zh-TW"/>
              <a:t>教研處</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None/>
            </a:pPr>
            <a:r>
              <a:rPr lang="zh-TW" sz="3600">
                <a:solidFill>
                  <a:schemeClr val="dk1"/>
                </a:solidFill>
                <a:latin typeface="Arial"/>
                <a:ea typeface="Arial"/>
                <a:cs typeface="Arial"/>
                <a:sym typeface="Arial"/>
              </a:rPr>
              <a:t>理論講授</a:t>
            </a:r>
            <a:r>
              <a:rPr lang="zh-TW" sz="3600">
                <a:latin typeface="Arial"/>
                <a:ea typeface="Arial"/>
                <a:cs typeface="Arial"/>
                <a:sym typeface="Arial"/>
              </a:rPr>
              <a:t> - </a:t>
            </a:r>
            <a:r>
              <a:rPr lang="zh-TW" sz="3600">
                <a:solidFill>
                  <a:schemeClr val="dk1"/>
                </a:solidFill>
                <a:latin typeface="Arial"/>
                <a:ea typeface="Arial"/>
                <a:cs typeface="Arial"/>
                <a:sym typeface="Arial"/>
              </a:rPr>
              <a:t>Model Fine-tuning</a:t>
            </a:r>
            <a:endParaRPr sz="3600">
              <a:latin typeface="Arial"/>
              <a:ea typeface="Arial"/>
              <a:cs typeface="Arial"/>
              <a:sym typeface="Arial"/>
            </a:endParaRPr>
          </a:p>
        </p:txBody>
      </p:sp>
      <p:pic>
        <p:nvPicPr>
          <p:cNvPr id="252" name="Google Shape;252;p34" title="01 Model Fine-tuning.mov">
            <a:hlinkClick r:id="rId3"/>
          </p:cNvPr>
          <p:cNvPicPr preferRelativeResize="0"/>
          <p:nvPr/>
        </p:nvPicPr>
        <p:blipFill rotWithShape="1">
          <a:blip r:embed="rId4">
            <a:alphaModFix/>
          </a:blip>
          <a:srcRect b="0" l="0" r="0" t="0"/>
          <a:stretch/>
        </p:blipFill>
        <p:spPr>
          <a:xfrm>
            <a:off x="2286000" y="1390650"/>
            <a:ext cx="4572000" cy="342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pic>
        <p:nvPicPr>
          <p:cNvPr id="257" name="Google Shape;257;p35" title="transfer learning 1">
            <a:hlinkClick r:id="rId3"/>
          </p:cNvPr>
          <p:cNvPicPr preferRelativeResize="0"/>
          <p:nvPr/>
        </p:nvPicPr>
        <p:blipFill rotWithShape="1">
          <a:blip r:embed="rId4">
            <a:alphaModFix/>
          </a:blip>
          <a:srcRect b="0" l="0" r="0" t="0"/>
          <a:stretch/>
        </p:blipFill>
        <p:spPr>
          <a:xfrm>
            <a:off x="2097338" y="930425"/>
            <a:ext cx="4949326" cy="3712000"/>
          </a:xfrm>
          <a:prstGeom prst="rect">
            <a:avLst/>
          </a:prstGeom>
          <a:noFill/>
          <a:ln>
            <a:noFill/>
          </a:ln>
        </p:spPr>
      </p:pic>
      <p:sp>
        <p:nvSpPr>
          <p:cNvPr id="258" name="Google Shape;258;p35"/>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zh-TW"/>
              <a:t>實作 - 簡介</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6"/>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0" i="0" lang="zh-TW" sz="3600" u="none" cap="none" strike="noStrike">
                <a:solidFill>
                  <a:schemeClr val="dk1"/>
                </a:solidFill>
                <a:latin typeface="Arial"/>
                <a:ea typeface="Arial"/>
                <a:cs typeface="Arial"/>
                <a:sym typeface="Arial"/>
              </a:rPr>
              <a:t>經過 DNN / CNN 實作課後...</a:t>
            </a:r>
            <a:endParaRPr b="0" i="0" sz="3600" u="none" cap="none" strike="noStrike">
              <a:solidFill>
                <a:schemeClr val="dk1"/>
              </a:solidFill>
              <a:latin typeface="Arial"/>
              <a:ea typeface="Arial"/>
              <a:cs typeface="Arial"/>
              <a:sym typeface="Arial"/>
            </a:endParaRPr>
          </a:p>
        </p:txBody>
      </p:sp>
      <p:sp>
        <p:nvSpPr>
          <p:cNvPr id="264" name="Google Shape;264;p36"/>
          <p:cNvSpPr txBox="1"/>
          <p:nvPr>
            <p:ph idx="1" type="body"/>
          </p:nvPr>
        </p:nvSpPr>
        <p:spPr>
          <a:xfrm>
            <a:off x="311700" y="1405125"/>
            <a:ext cx="8520600" cy="1015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Tensorflow 基本語法及概念</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用 Tensorflow 搭建深度學習模型</a:t>
            </a:r>
            <a:endParaRPr b="0" i="0" sz="1800" u="none" cap="none" strike="noStrike">
              <a:solidFill>
                <a:srgbClr val="000000"/>
              </a:solidFill>
              <a:latin typeface="Arial"/>
              <a:ea typeface="Arial"/>
              <a:cs typeface="Arial"/>
              <a:sym typeface="Arial"/>
            </a:endParaRPr>
          </a:p>
        </p:txBody>
      </p:sp>
      <p:sp>
        <p:nvSpPr>
          <p:cNvPr id="265" name="Google Shape;265;p36"/>
          <p:cNvSpPr txBox="1"/>
          <p:nvPr/>
        </p:nvSpPr>
        <p:spPr>
          <a:xfrm>
            <a:off x="311700" y="940988"/>
            <a:ext cx="2629800" cy="42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zh-TW" sz="2400" u="none" cap="none" strike="noStrike">
                <a:solidFill>
                  <a:srgbClr val="000000"/>
                </a:solidFill>
                <a:latin typeface="Arial"/>
                <a:ea typeface="Arial"/>
                <a:cs typeface="Arial"/>
                <a:sym typeface="Arial"/>
              </a:rPr>
              <a:t>相信你已學會</a:t>
            </a:r>
            <a:endParaRPr b="0" i="0" sz="2400" u="none" cap="none" strike="noStrike">
              <a:solidFill>
                <a:srgbClr val="000000"/>
              </a:solidFill>
              <a:latin typeface="Arial"/>
              <a:ea typeface="Arial"/>
              <a:cs typeface="Arial"/>
              <a:sym typeface="Arial"/>
            </a:endParaRPr>
          </a:p>
        </p:txBody>
      </p:sp>
      <p:sp>
        <p:nvSpPr>
          <p:cNvPr id="266" name="Google Shape;266;p36"/>
          <p:cNvSpPr txBox="1"/>
          <p:nvPr/>
        </p:nvSpPr>
        <p:spPr>
          <a:xfrm>
            <a:off x="311700" y="2942400"/>
            <a:ext cx="8419800" cy="1192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每次都從無到有搭建、訓練模型，太耗時耗神了！</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我的訓練資料太少怎麼辦？</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怎麼提升模型的表現？</a:t>
            </a:r>
            <a:endParaRPr b="0" i="0" sz="1800" u="none" cap="none" strike="noStrike">
              <a:solidFill>
                <a:srgbClr val="000000"/>
              </a:solidFill>
              <a:latin typeface="Arial"/>
              <a:ea typeface="Arial"/>
              <a:cs typeface="Arial"/>
              <a:sym typeface="Arial"/>
            </a:endParaRPr>
          </a:p>
        </p:txBody>
      </p:sp>
      <p:sp>
        <p:nvSpPr>
          <p:cNvPr id="267" name="Google Shape;267;p36"/>
          <p:cNvSpPr txBox="1"/>
          <p:nvPr/>
        </p:nvSpPr>
        <p:spPr>
          <a:xfrm>
            <a:off x="311700" y="2474981"/>
            <a:ext cx="2629800" cy="42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zh-TW" sz="2400" u="none" cap="none" strike="noStrike">
                <a:solidFill>
                  <a:srgbClr val="000000"/>
                </a:solidFill>
                <a:latin typeface="Arial"/>
                <a:ea typeface="Arial"/>
                <a:cs typeface="Arial"/>
                <a:sym typeface="Arial"/>
              </a:rPr>
              <a:t>但實際上路後...</a:t>
            </a:r>
            <a:endParaRPr b="0" i="0" sz="2400" u="none" cap="none" strike="noStrike">
              <a:solidFill>
                <a:srgbClr val="000000"/>
              </a:solidFill>
              <a:latin typeface="Arial"/>
              <a:ea typeface="Arial"/>
              <a:cs typeface="Arial"/>
              <a:sym typeface="Arial"/>
            </a:endParaRPr>
          </a:p>
        </p:txBody>
      </p:sp>
      <p:sp>
        <p:nvSpPr>
          <p:cNvPr id="268" name="Google Shape;268;p36"/>
          <p:cNvSpPr txBox="1"/>
          <p:nvPr/>
        </p:nvSpPr>
        <p:spPr>
          <a:xfrm rot="402">
            <a:off x="1956337" y="4353980"/>
            <a:ext cx="5130600" cy="708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1" lang="zh-TW" sz="2400" u="none" cap="none" strike="noStrike">
                <a:solidFill>
                  <a:srgbClr val="000000"/>
                </a:solidFill>
                <a:latin typeface="Arial"/>
                <a:ea typeface="Arial"/>
                <a:cs typeface="Arial"/>
                <a:sym typeface="Arial"/>
              </a:rPr>
              <a:t>遷移學習是你的好夥伴！！！</a:t>
            </a:r>
            <a:endParaRPr b="0" i="1" sz="2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7"/>
          <p:cNvSpPr txBox="1"/>
          <p:nvPr>
            <p:ph type="title"/>
          </p:nvPr>
        </p:nvSpPr>
        <p:spPr>
          <a:xfrm>
            <a:off x="311700" y="231050"/>
            <a:ext cx="8520600" cy="51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0" i="0" lang="zh-TW" sz="3600" u="none" cap="none" strike="noStrike">
                <a:solidFill>
                  <a:schemeClr val="dk1"/>
                </a:solidFill>
                <a:latin typeface="Arial"/>
                <a:ea typeface="Arial"/>
                <a:cs typeface="Arial"/>
                <a:sym typeface="Arial"/>
              </a:rPr>
              <a:t>任務的相似性</a:t>
            </a:r>
            <a:endParaRPr b="0" i="0" sz="3600" u="none" cap="none" strike="noStrike">
              <a:solidFill>
                <a:schemeClr val="dk1"/>
              </a:solidFill>
              <a:latin typeface="Arial"/>
              <a:ea typeface="Arial"/>
              <a:cs typeface="Arial"/>
              <a:sym typeface="Arial"/>
            </a:endParaRPr>
          </a:p>
        </p:txBody>
      </p:sp>
      <p:sp>
        <p:nvSpPr>
          <p:cNvPr id="274" name="Google Shape;274;p37"/>
          <p:cNvSpPr txBox="1"/>
          <p:nvPr/>
        </p:nvSpPr>
        <p:spPr>
          <a:xfrm>
            <a:off x="369550" y="1076400"/>
            <a:ext cx="8112600" cy="805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相似的任務通常具有相似的特徵。如影像辨識在最底層的特徵都是由線條等圖案組成</a:t>
            </a:r>
            <a:endParaRPr b="0" i="0" sz="1800" u="none" cap="none" strike="noStrike">
              <a:solidFill>
                <a:srgbClr val="000000"/>
              </a:solidFill>
              <a:latin typeface="Arial"/>
              <a:ea typeface="Arial"/>
              <a:cs typeface="Arial"/>
              <a:sym typeface="Arial"/>
            </a:endParaRPr>
          </a:p>
        </p:txBody>
      </p:sp>
      <p:pic>
        <p:nvPicPr>
          <p:cNvPr id="275" name="Google Shape;275;p37"/>
          <p:cNvPicPr preferRelativeResize="0"/>
          <p:nvPr/>
        </p:nvPicPr>
        <p:blipFill rotWithShape="1">
          <a:blip r:embed="rId3">
            <a:alphaModFix/>
          </a:blip>
          <a:srcRect b="0" l="0" r="0" t="0"/>
          <a:stretch/>
        </p:blipFill>
        <p:spPr>
          <a:xfrm>
            <a:off x="154774" y="2769262"/>
            <a:ext cx="4528850" cy="2087524"/>
          </a:xfrm>
          <a:prstGeom prst="rect">
            <a:avLst/>
          </a:prstGeom>
          <a:noFill/>
          <a:ln>
            <a:noFill/>
          </a:ln>
        </p:spPr>
      </p:pic>
      <p:sp>
        <p:nvSpPr>
          <p:cNvPr id="276" name="Google Shape;276;p37"/>
          <p:cNvSpPr txBox="1"/>
          <p:nvPr/>
        </p:nvSpPr>
        <p:spPr>
          <a:xfrm>
            <a:off x="369550" y="1822376"/>
            <a:ext cx="8112600" cy="805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以影像辨識為例，如果借用別人訓練好的模型，就不用從低階特徵開始學習。加速模型學習、提昇表現</a:t>
            </a:r>
            <a:endParaRPr b="0" i="0" sz="1800" u="none" cap="none" strike="noStrike">
              <a:solidFill>
                <a:srgbClr val="000000"/>
              </a:solidFill>
              <a:latin typeface="Arial"/>
              <a:ea typeface="Arial"/>
              <a:cs typeface="Arial"/>
              <a:sym typeface="Arial"/>
            </a:endParaRPr>
          </a:p>
        </p:txBody>
      </p:sp>
      <p:pic>
        <p:nvPicPr>
          <p:cNvPr id="277" name="Google Shape;277;p37"/>
          <p:cNvPicPr preferRelativeResize="0"/>
          <p:nvPr/>
        </p:nvPicPr>
        <p:blipFill rotWithShape="1">
          <a:blip r:embed="rId4">
            <a:alphaModFix/>
          </a:blip>
          <a:srcRect b="0" l="0" r="0" t="0"/>
          <a:stretch/>
        </p:blipFill>
        <p:spPr>
          <a:xfrm>
            <a:off x="4737275" y="3030290"/>
            <a:ext cx="4258224" cy="1703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8"/>
          <p:cNvSpPr txBox="1"/>
          <p:nvPr/>
        </p:nvSpPr>
        <p:spPr>
          <a:xfrm>
            <a:off x="369550" y="1076400"/>
            <a:ext cx="8112600" cy="463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深度學習模型學習到的特徵都藏在參數組合裡面</a:t>
            </a:r>
            <a:endParaRPr b="0" i="0" sz="1800" u="none" cap="none" strike="noStrike">
              <a:solidFill>
                <a:srgbClr val="000000"/>
              </a:solidFill>
              <a:latin typeface="Arial"/>
              <a:ea typeface="Arial"/>
              <a:cs typeface="Arial"/>
              <a:sym typeface="Arial"/>
            </a:endParaRPr>
          </a:p>
        </p:txBody>
      </p:sp>
      <p:sp>
        <p:nvSpPr>
          <p:cNvPr id="283" name="Google Shape;283;p38"/>
          <p:cNvSpPr txBox="1"/>
          <p:nvPr/>
        </p:nvSpPr>
        <p:spPr>
          <a:xfrm>
            <a:off x="369550" y="1539900"/>
            <a:ext cx="8112600" cy="692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把別人訓練好模型 (pre-trained model) 的參數複製過來，當作是我們模型的參數</a:t>
            </a:r>
            <a:endParaRPr b="0" i="0" sz="1800" u="none" cap="none" strike="noStrike">
              <a:solidFill>
                <a:srgbClr val="000000"/>
              </a:solidFill>
              <a:latin typeface="Arial"/>
              <a:ea typeface="Arial"/>
              <a:cs typeface="Arial"/>
              <a:sym typeface="Arial"/>
            </a:endParaRPr>
          </a:p>
        </p:txBody>
      </p:sp>
      <p:sp>
        <p:nvSpPr>
          <p:cNvPr id="284" name="Google Shape;284;p38"/>
          <p:cNvSpPr txBox="1"/>
          <p:nvPr/>
        </p:nvSpPr>
        <p:spPr>
          <a:xfrm>
            <a:off x="352350" y="491848"/>
            <a:ext cx="4305600" cy="27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借用經驗</a:t>
            </a:r>
            <a:endParaRPr b="0" i="0" sz="1800" u="none" cap="none" strike="noStrike">
              <a:solidFill>
                <a:srgbClr val="000000"/>
              </a:solidFill>
              <a:latin typeface="Arial"/>
              <a:ea typeface="Arial"/>
              <a:cs typeface="Arial"/>
              <a:sym typeface="Arial"/>
            </a:endParaRPr>
          </a:p>
        </p:txBody>
      </p:sp>
      <p:pic>
        <p:nvPicPr>
          <p:cNvPr id="285" name="Google Shape;285;p38"/>
          <p:cNvPicPr preferRelativeResize="0"/>
          <p:nvPr/>
        </p:nvPicPr>
        <p:blipFill rotWithShape="1">
          <a:blip r:embed="rId3">
            <a:alphaModFix/>
          </a:blip>
          <a:srcRect b="0" l="0" r="0" t="0"/>
          <a:stretch/>
        </p:blipFill>
        <p:spPr>
          <a:xfrm>
            <a:off x="5323075" y="2501725"/>
            <a:ext cx="2734594" cy="2048306"/>
          </a:xfrm>
          <a:prstGeom prst="rect">
            <a:avLst/>
          </a:prstGeom>
          <a:noFill/>
          <a:ln>
            <a:noFill/>
          </a:ln>
        </p:spPr>
      </p:pic>
      <p:sp>
        <p:nvSpPr>
          <p:cNvPr id="286" name="Google Shape;286;p38"/>
          <p:cNvSpPr txBox="1"/>
          <p:nvPr>
            <p:ph type="title"/>
          </p:nvPr>
        </p:nvSpPr>
        <p:spPr>
          <a:xfrm>
            <a:off x="311700" y="82800"/>
            <a:ext cx="8520600" cy="51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0" i="0" lang="zh-TW" sz="3600" u="none" cap="none" strike="noStrike">
                <a:solidFill>
                  <a:schemeClr val="dk1"/>
                </a:solidFill>
                <a:latin typeface="Arial"/>
                <a:ea typeface="Arial"/>
                <a:cs typeface="Arial"/>
                <a:sym typeface="Arial"/>
              </a:rPr>
              <a:t>遷移學習</a:t>
            </a:r>
            <a:endParaRPr b="0" i="0" sz="3600" u="none" cap="none" strike="noStrike">
              <a:solidFill>
                <a:schemeClr val="dk1"/>
              </a:solidFill>
              <a:latin typeface="Arial"/>
              <a:ea typeface="Arial"/>
              <a:cs typeface="Arial"/>
              <a:sym typeface="Arial"/>
            </a:endParaRPr>
          </a:p>
        </p:txBody>
      </p:sp>
      <p:pic>
        <p:nvPicPr>
          <p:cNvPr id="287" name="Google Shape;287;p38"/>
          <p:cNvPicPr preferRelativeResize="0"/>
          <p:nvPr/>
        </p:nvPicPr>
        <p:blipFill rotWithShape="1">
          <a:blip r:embed="rId4">
            <a:alphaModFix/>
          </a:blip>
          <a:srcRect b="0" l="4222" r="0" t="23733"/>
          <a:stretch/>
        </p:blipFill>
        <p:spPr>
          <a:xfrm>
            <a:off x="794025" y="2532125"/>
            <a:ext cx="4162575" cy="1987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IA">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