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4"/>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Helvetica Neue"/>
      <p:regular r:id="rId36"/>
      <p:bold r:id="rId37"/>
      <p:italic r:id="rId38"/>
      <p:boldItalic r:id="rId39"/>
    </p:embeddedFont>
    <p:embeddedFont>
      <p:font typeface="Helvetica Neue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regular.fntdata"/><Relationship Id="rId20" Type="http://schemas.openxmlformats.org/officeDocument/2006/relationships/slide" Target="slides/slide14.xml"/><Relationship Id="rId42" Type="http://schemas.openxmlformats.org/officeDocument/2006/relationships/font" Target="fonts/HelveticaNeueLight-italic.fntdata"/><Relationship Id="rId41"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25117c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525117cde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25117c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525117cde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25117cd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525117cde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25117cd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525117cde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25117cd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525117cde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25117cd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525117cde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9c45782b2_8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59c45782b2_8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16" name="Shape 16"/>
        <p:cNvGrpSpPr/>
        <p:nvPr/>
      </p:nvGrpSpPr>
      <p:grpSpPr>
        <a:xfrm>
          <a:off x="0" y="0"/>
          <a:ext cx="0" cy="0"/>
          <a:chOff x="0" y="0"/>
          <a:chExt cx="0" cy="0"/>
        </a:xfrm>
      </p:grpSpPr>
      <p:sp>
        <p:nvSpPr>
          <p:cNvPr id="17" name="Google Shape;17;p2"/>
          <p:cNvSpPr txBox="1"/>
          <p:nvPr>
            <p:ph type="title"/>
          </p:nvPr>
        </p:nvSpPr>
        <p:spPr>
          <a:xfrm>
            <a:off x="1812726" y="1079647"/>
            <a:ext cx="5518547" cy="1741289"/>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8" name="Google Shape;18;p2"/>
          <p:cNvSpPr txBox="1"/>
          <p:nvPr>
            <p:ph idx="1" type="body"/>
          </p:nvPr>
        </p:nvSpPr>
        <p:spPr>
          <a:xfrm>
            <a:off x="1812726" y="2874514"/>
            <a:ext cx="5518547" cy="596057"/>
          </a:xfrm>
          <a:prstGeom prst="rect">
            <a:avLst/>
          </a:prstGeom>
          <a:noFill/>
          <a:ln>
            <a:noFill/>
          </a:ln>
        </p:spPr>
        <p:txBody>
          <a:bodyPr anchorCtr="0" anchor="t" bIns="26775" lIns="26775" spcFirstLastPara="1" rIns="26775" wrap="square" tIns="26775">
            <a:noAutofit/>
          </a:bodyPr>
          <a:lstStyle>
            <a:lvl1pPr indent="-228600" lvl="0" marL="4572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9" name="Google Shape;19;p2"/>
          <p:cNvSpPr/>
          <p:nvPr/>
        </p:nvSpPr>
        <p:spPr>
          <a:xfrm>
            <a:off x="-64368" y="-31180"/>
            <a:ext cx="9272737" cy="1519071"/>
          </a:xfrm>
          <a:prstGeom prst="rect">
            <a:avLst/>
          </a:prstGeom>
          <a:solidFill>
            <a:srgbClr val="56BADC"/>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pic>
        <p:nvPicPr>
          <p:cNvPr descr="影像" id="20" name="Google Shape;20;p2"/>
          <p:cNvPicPr preferRelativeResize="0"/>
          <p:nvPr/>
        </p:nvPicPr>
        <p:blipFill rotWithShape="1">
          <a:blip r:embed="rId2">
            <a:alphaModFix/>
          </a:blip>
          <a:srcRect b="31508" l="0" r="0" t="0"/>
          <a:stretch/>
        </p:blipFill>
        <p:spPr>
          <a:xfrm>
            <a:off x="6438263" y="131823"/>
            <a:ext cx="2715224" cy="1356080"/>
          </a:xfrm>
          <a:prstGeom prst="rect">
            <a:avLst/>
          </a:prstGeom>
          <a:noFill/>
          <a:ln>
            <a:noFill/>
          </a:ln>
        </p:spPr>
      </p:pic>
      <p:pic>
        <p:nvPicPr>
          <p:cNvPr descr="影像" id="21" name="Google Shape;21;p2"/>
          <p:cNvPicPr preferRelativeResize="0"/>
          <p:nvPr/>
        </p:nvPicPr>
        <p:blipFill rotWithShape="1">
          <a:blip r:embed="rId3">
            <a:alphaModFix/>
          </a:blip>
          <a:srcRect b="0" l="0" r="0" t="0"/>
          <a:stretch/>
        </p:blipFill>
        <p:spPr>
          <a:xfrm>
            <a:off x="-41394" y="531591"/>
            <a:ext cx="1998515" cy="956300"/>
          </a:xfrm>
          <a:prstGeom prst="rect">
            <a:avLst/>
          </a:prstGeom>
          <a:noFill/>
          <a:ln>
            <a:noFill/>
          </a:ln>
        </p:spPr>
      </p:pic>
      <p:pic>
        <p:nvPicPr>
          <p:cNvPr descr="影像" id="22" name="Google Shape;22;p2"/>
          <p:cNvPicPr preferRelativeResize="0"/>
          <p:nvPr/>
        </p:nvPicPr>
        <p:blipFill rotWithShape="1">
          <a:blip r:embed="rId4">
            <a:alphaModFix/>
          </a:blip>
          <a:srcRect b="0" l="0" r="0" t="0"/>
          <a:stretch/>
        </p:blipFill>
        <p:spPr>
          <a:xfrm>
            <a:off x="133305" y="106283"/>
            <a:ext cx="1787485" cy="236117"/>
          </a:xfrm>
          <a:prstGeom prst="rect">
            <a:avLst/>
          </a:prstGeom>
          <a:noFill/>
          <a:ln>
            <a:noFill/>
          </a:ln>
        </p:spPr>
      </p:pic>
      <p:pic>
        <p:nvPicPr>
          <p:cNvPr descr="影像" id="23" name="Google Shape;23;p2"/>
          <p:cNvPicPr preferRelativeResize="0"/>
          <p:nvPr/>
        </p:nvPicPr>
        <p:blipFill rotWithShape="1">
          <a:blip r:embed="rId5">
            <a:alphaModFix/>
          </a:blip>
          <a:srcRect b="0" l="0" r="0" t="0"/>
          <a:stretch/>
        </p:blipFill>
        <p:spPr>
          <a:xfrm>
            <a:off x="5892910" y="1022686"/>
            <a:ext cx="406180" cy="250153"/>
          </a:xfrm>
          <a:prstGeom prst="rect">
            <a:avLst/>
          </a:prstGeom>
          <a:noFill/>
          <a:ln>
            <a:noFill/>
          </a:ln>
        </p:spPr>
      </p:pic>
      <p:sp>
        <p:nvSpPr>
          <p:cNvPr id="24" name="Google Shape;24;p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72" name="Shape 72"/>
        <p:cNvGrpSpPr/>
        <p:nvPr/>
      </p:nvGrpSpPr>
      <p:grpSpPr>
        <a:xfrm>
          <a:off x="0" y="0"/>
          <a:ext cx="0" cy="0"/>
          <a:chOff x="0" y="0"/>
          <a:chExt cx="0" cy="0"/>
        </a:xfrm>
      </p:grpSpPr>
      <p:sp>
        <p:nvSpPr>
          <p:cNvPr id="73" name="Google Shape;73;p11"/>
          <p:cNvSpPr/>
          <p:nvPr>
            <p:ph idx="2" type="pic"/>
          </p:nvPr>
        </p:nvSpPr>
        <p:spPr>
          <a:xfrm>
            <a:off x="4685854" y="2685604"/>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4" name="Google Shape;74;p11"/>
          <p:cNvSpPr/>
          <p:nvPr>
            <p:ph idx="3" type="pic"/>
          </p:nvPr>
        </p:nvSpPr>
        <p:spPr>
          <a:xfrm>
            <a:off x="4685854" y="468808"/>
            <a:ext cx="2812852" cy="1989088"/>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5" name="Google Shape;75;p11"/>
          <p:cNvSpPr/>
          <p:nvPr>
            <p:ph idx="4" type="pic"/>
          </p:nvPr>
        </p:nvSpPr>
        <p:spPr>
          <a:xfrm>
            <a:off x="1645295" y="468808"/>
            <a:ext cx="2812852" cy="4205883"/>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6" name="Google Shape;76;p1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77" name="Shape 77"/>
        <p:cNvGrpSpPr/>
        <p:nvPr/>
      </p:nvGrpSpPr>
      <p:grpSpPr>
        <a:xfrm>
          <a:off x="0" y="0"/>
          <a:ext cx="0" cy="0"/>
          <a:chOff x="0" y="0"/>
          <a:chExt cx="0" cy="0"/>
        </a:xfrm>
      </p:grpSpPr>
      <p:sp>
        <p:nvSpPr>
          <p:cNvPr id="78" name="Google Shape;78;p12"/>
          <p:cNvSpPr/>
          <p:nvPr>
            <p:ph idx="2" type="pic"/>
          </p:nvPr>
        </p:nvSpPr>
        <p:spPr>
          <a:xfrm>
            <a:off x="1143000" y="0"/>
            <a:ext cx="6858000" cy="5143500"/>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9" name="Google Shape;79;p12"/>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80" name="Shape 80"/>
        <p:cNvGrpSpPr/>
        <p:nvPr/>
      </p:nvGrpSpPr>
      <p:grpSpPr>
        <a:xfrm>
          <a:off x="0" y="0"/>
          <a:ext cx="0" cy="0"/>
          <a:chOff x="0" y="0"/>
          <a:chExt cx="0" cy="0"/>
        </a:xfrm>
      </p:grpSpPr>
      <p:sp>
        <p:nvSpPr>
          <p:cNvPr id="81" name="Google Shape;81;p1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副標題" showMasterSp="0" type="title">
  <p:cSld name="TITLE">
    <p:spTree>
      <p:nvGrpSpPr>
        <p:cNvPr id="93" name="Shape 93"/>
        <p:cNvGrpSpPr/>
        <p:nvPr/>
      </p:nvGrpSpPr>
      <p:grpSpPr>
        <a:xfrm>
          <a:off x="0" y="0"/>
          <a:ext cx="0" cy="0"/>
          <a:chOff x="0" y="0"/>
          <a:chExt cx="0" cy="0"/>
        </a:xfrm>
      </p:grpSpPr>
      <p:sp>
        <p:nvSpPr>
          <p:cNvPr id="94" name="Google Shape;94;p15"/>
          <p:cNvSpPr/>
          <p:nvPr/>
        </p:nvSpPr>
        <p:spPr>
          <a:xfrm>
            <a:off x="-120691" y="-43847"/>
            <a:ext cx="9385500" cy="1681800"/>
          </a:xfrm>
          <a:prstGeom prst="rect">
            <a:avLst/>
          </a:prstGeom>
          <a:solidFill>
            <a:srgbClr val="56BADC"/>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1" i="0" sz="1400" u="none" cap="none" strike="noStrike">
              <a:solidFill>
                <a:srgbClr val="FFFFFF"/>
              </a:solidFill>
              <a:latin typeface="Helvetica Neue"/>
              <a:ea typeface="Helvetica Neue"/>
              <a:cs typeface="Helvetica Neue"/>
              <a:sym typeface="Helvetica Neue"/>
            </a:endParaRPr>
          </a:p>
        </p:txBody>
      </p:sp>
      <p:pic>
        <p:nvPicPr>
          <p:cNvPr descr="影像" id="95" name="Google Shape;95;p15"/>
          <p:cNvPicPr preferRelativeResize="0"/>
          <p:nvPr/>
        </p:nvPicPr>
        <p:blipFill rotWithShape="1">
          <a:blip r:embed="rId2">
            <a:alphaModFix/>
          </a:blip>
          <a:srcRect b="31511" l="0" r="0" t="0"/>
          <a:stretch/>
        </p:blipFill>
        <p:spPr>
          <a:xfrm>
            <a:off x="5276926" y="189466"/>
            <a:ext cx="3867001" cy="1448489"/>
          </a:xfrm>
          <a:prstGeom prst="rect">
            <a:avLst/>
          </a:prstGeom>
          <a:noFill/>
          <a:ln>
            <a:noFill/>
          </a:ln>
        </p:spPr>
      </p:pic>
      <p:sp>
        <p:nvSpPr>
          <p:cNvPr id="96" name="Google Shape;96;p15"/>
          <p:cNvSpPr txBox="1"/>
          <p:nvPr>
            <p:ph type="title"/>
          </p:nvPr>
        </p:nvSpPr>
        <p:spPr>
          <a:xfrm>
            <a:off x="892969" y="1259086"/>
            <a:ext cx="7358100" cy="17412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7" name="Google Shape;97;p15"/>
          <p:cNvSpPr txBox="1"/>
          <p:nvPr>
            <p:ph idx="1" type="body"/>
          </p:nvPr>
        </p:nvSpPr>
        <p:spPr>
          <a:xfrm>
            <a:off x="892969" y="3053953"/>
            <a:ext cx="7358100" cy="5895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98" name="Google Shape;98;p15"/>
          <p:cNvPicPr preferRelativeResize="0"/>
          <p:nvPr/>
        </p:nvPicPr>
        <p:blipFill rotWithShape="1">
          <a:blip r:embed="rId3">
            <a:alphaModFix/>
          </a:blip>
          <a:srcRect b="0" l="0" r="0" t="0"/>
          <a:stretch/>
        </p:blipFill>
        <p:spPr>
          <a:xfrm>
            <a:off x="-77613" y="712378"/>
            <a:ext cx="1929193" cy="923130"/>
          </a:xfrm>
          <a:prstGeom prst="rect">
            <a:avLst/>
          </a:prstGeom>
          <a:noFill/>
          <a:ln>
            <a:noFill/>
          </a:ln>
        </p:spPr>
      </p:pic>
      <p:grpSp>
        <p:nvGrpSpPr>
          <p:cNvPr id="99" name="Google Shape;99;p15"/>
          <p:cNvGrpSpPr/>
          <p:nvPr/>
        </p:nvGrpSpPr>
        <p:grpSpPr>
          <a:xfrm>
            <a:off x="0" y="5078960"/>
            <a:ext cx="9143745" cy="64554"/>
            <a:chOff x="0" y="0"/>
            <a:chExt cx="13004900" cy="122400"/>
          </a:xfrm>
        </p:grpSpPr>
        <p:sp>
          <p:nvSpPr>
            <p:cNvPr id="100" name="Google Shape;100;p15"/>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1" name="Google Shape;101;p15"/>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02" name="Google Shape;102;p15"/>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03" name="Google Shape;103;p15"/>
          <p:cNvPicPr preferRelativeResize="0"/>
          <p:nvPr/>
        </p:nvPicPr>
        <p:blipFill rotWithShape="1">
          <a:blip r:embed="rId4">
            <a:alphaModFix/>
          </a:blip>
          <a:srcRect b="0" l="0" r="0" t="0"/>
          <a:stretch/>
        </p:blipFill>
        <p:spPr>
          <a:xfrm>
            <a:off x="249946" y="149460"/>
            <a:ext cx="2335908" cy="308562"/>
          </a:xfrm>
          <a:prstGeom prst="rect">
            <a:avLst/>
          </a:prstGeom>
          <a:noFill/>
          <a:ln>
            <a:noFill/>
          </a:ln>
        </p:spPr>
      </p:pic>
      <p:sp>
        <p:nvSpPr>
          <p:cNvPr id="104" name="Google Shape;104;p1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type="tx">
  <p:cSld name="TITLE_AND_BODY">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107" name="Shape 107"/>
        <p:cNvGrpSpPr/>
        <p:nvPr/>
      </p:nvGrpSpPr>
      <p:grpSpPr>
        <a:xfrm>
          <a:off x="0" y="0"/>
          <a:ext cx="0" cy="0"/>
          <a:chOff x="0" y="0"/>
          <a:chExt cx="0" cy="0"/>
        </a:xfrm>
      </p:grpSpPr>
      <p:sp>
        <p:nvSpPr>
          <p:cNvPr id="108" name="Google Shape;108;p17"/>
          <p:cNvSpPr txBox="1"/>
          <p:nvPr>
            <p:ph idx="1" type="body"/>
          </p:nvPr>
        </p:nvSpPr>
        <p:spPr>
          <a:xfrm>
            <a:off x="669727" y="669727"/>
            <a:ext cx="7804500" cy="3804000"/>
          </a:xfrm>
          <a:prstGeom prst="rect">
            <a:avLst/>
          </a:prstGeom>
          <a:noFill/>
          <a:ln>
            <a:noFill/>
          </a:ln>
        </p:spPr>
        <p:txBody>
          <a:bodyPr anchorCtr="0" anchor="ctr" bIns="32750" lIns="32750" spcFirstLastPara="1" rIns="32750" wrap="square" tIns="32750">
            <a:noAutofit/>
          </a:bodyPr>
          <a:lstStyle>
            <a:lvl1pPr indent="-400050" lvl="0" marL="4572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1pPr>
            <a:lvl2pPr indent="-400050" lvl="1" marL="9144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2pPr>
            <a:lvl3pPr indent="-400050" lvl="2" marL="13716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3pPr>
            <a:lvl4pPr indent="-400050" lvl="3" marL="18288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4pPr>
            <a:lvl5pPr indent="-400050" lvl="4" marL="2286000" marR="0" rtl="0" algn="l">
              <a:lnSpc>
                <a:spcPct val="70000"/>
              </a:lnSpc>
              <a:spcBef>
                <a:spcPts val="2700"/>
              </a:spcBef>
              <a:spcAft>
                <a:spcPts val="0"/>
              </a:spcAft>
              <a:buClr>
                <a:srgbClr val="000000"/>
              </a:buClr>
              <a:buSzPts val="2700"/>
              <a:buFont typeface="Arial"/>
              <a:buChar char="•"/>
              <a:defRPr b="0" i="0" sz="2100" u="none" cap="none" strike="noStrike">
                <a:solidFill>
                  <a:srgbClr val="000000"/>
                </a:solidFill>
                <a:latin typeface="Arial"/>
                <a:ea typeface="Arial"/>
                <a:cs typeface="Arial"/>
                <a:sym typeface="Arial"/>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pic>
        <p:nvPicPr>
          <p:cNvPr descr="影像" id="109" name="Google Shape;109;p17"/>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10" name="Google Shape;110;p17"/>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showMasterSp="0">
  <p:cSld name="大標題 - 上方">
    <p:spTree>
      <p:nvGrpSpPr>
        <p:cNvPr id="111" name="Shape 111"/>
        <p:cNvGrpSpPr/>
        <p:nvPr/>
      </p:nvGrpSpPr>
      <p:grpSpPr>
        <a:xfrm>
          <a:off x="0" y="0"/>
          <a:ext cx="0" cy="0"/>
          <a:chOff x="0" y="0"/>
          <a:chExt cx="0" cy="0"/>
        </a:xfrm>
      </p:grpSpPr>
      <p:grpSp>
        <p:nvGrpSpPr>
          <p:cNvPr id="112" name="Google Shape;112;p18"/>
          <p:cNvGrpSpPr/>
          <p:nvPr/>
        </p:nvGrpSpPr>
        <p:grpSpPr>
          <a:xfrm>
            <a:off x="0" y="5078960"/>
            <a:ext cx="9143745" cy="64554"/>
            <a:chOff x="0" y="0"/>
            <a:chExt cx="13004900" cy="122400"/>
          </a:xfrm>
        </p:grpSpPr>
        <p:sp>
          <p:nvSpPr>
            <p:cNvPr id="113" name="Google Shape;113;p18"/>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4" name="Google Shape;114;p18"/>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15" name="Google Shape;115;p18"/>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pic>
        <p:nvPicPr>
          <p:cNvPr descr="影像" id="116" name="Google Shape;116;p18"/>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pic>
        <p:nvPicPr>
          <p:cNvPr descr="影像" id="117" name="Google Shape;117;p18"/>
          <p:cNvPicPr preferRelativeResize="0"/>
          <p:nvPr/>
        </p:nvPicPr>
        <p:blipFill rotWithShape="1">
          <a:blip r:embed="rId3">
            <a:alphaModFix/>
          </a:blip>
          <a:srcRect b="0" l="0" r="0" t="0"/>
          <a:stretch/>
        </p:blipFill>
        <p:spPr>
          <a:xfrm>
            <a:off x="-59754" y="4439326"/>
            <a:ext cx="1355227" cy="648484"/>
          </a:xfrm>
          <a:prstGeom prst="rect">
            <a:avLst/>
          </a:prstGeom>
          <a:noFill/>
          <a:ln>
            <a:noFill/>
          </a:ln>
        </p:spPr>
      </p:pic>
      <p:cxnSp>
        <p:nvCxnSpPr>
          <p:cNvPr id="118" name="Google Shape;118;p18"/>
          <p:cNvCxnSpPr/>
          <p:nvPr/>
        </p:nvCxnSpPr>
        <p:spPr>
          <a:xfrm>
            <a:off x="552118" y="748534"/>
            <a:ext cx="8026500" cy="0"/>
          </a:xfrm>
          <a:prstGeom prst="straightConnector1">
            <a:avLst/>
          </a:prstGeom>
          <a:noFill/>
          <a:ln cap="flat" cmpd="sng" w="12700">
            <a:solidFill>
              <a:srgbClr val="262627"/>
            </a:solidFill>
            <a:prstDash val="solid"/>
            <a:miter lim="400000"/>
            <a:headEnd len="sm" w="sm" type="none"/>
            <a:tailEnd len="med" w="med" type="diamo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1" showMasterSp="0">
  <p:cSld name="大標題 - 中央_1">
    <p:spTree>
      <p:nvGrpSpPr>
        <p:cNvPr id="119" name="Shape 119"/>
        <p:cNvGrpSpPr/>
        <p:nvPr/>
      </p:nvGrpSpPr>
      <p:grpSpPr>
        <a:xfrm>
          <a:off x="0" y="0"/>
          <a:ext cx="0" cy="0"/>
          <a:chOff x="0" y="0"/>
          <a:chExt cx="0" cy="0"/>
        </a:xfrm>
      </p:grpSpPr>
      <p:sp>
        <p:nvSpPr>
          <p:cNvPr id="120" name="Google Shape;120;p19"/>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121" name="Google Shape;121;p19"/>
          <p:cNvGrpSpPr/>
          <p:nvPr/>
        </p:nvGrpSpPr>
        <p:grpSpPr>
          <a:xfrm>
            <a:off x="1075372" y="2889512"/>
            <a:ext cx="6521640" cy="17325"/>
            <a:chOff x="0" y="0"/>
            <a:chExt cx="17391040" cy="46200"/>
          </a:xfrm>
        </p:grpSpPr>
        <p:sp>
          <p:nvSpPr>
            <p:cNvPr id="122" name="Google Shape;122;p19"/>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3" name="Google Shape;123;p19"/>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24" name="Google Shape;124;p19"/>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125" name="Google Shape;125;p19"/>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126" name="Google Shape;126;p19"/>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127" name="Shape 127"/>
        <p:cNvGrpSpPr/>
        <p:nvPr/>
      </p:nvGrpSpPr>
      <p:grpSpPr>
        <a:xfrm>
          <a:off x="0" y="0"/>
          <a:ext cx="0" cy="0"/>
          <a:chOff x="0" y="0"/>
          <a:chExt cx="0" cy="0"/>
        </a:xfrm>
      </p:grpSpPr>
      <p:pic>
        <p:nvPicPr>
          <p:cNvPr descr="影像" id="128" name="Google Shape;128;p20"/>
          <p:cNvPicPr preferRelativeResize="0"/>
          <p:nvPr/>
        </p:nvPicPr>
        <p:blipFill rotWithShape="1">
          <a:blip r:embed="rId2">
            <a:alphaModFix amt="18340"/>
          </a:blip>
          <a:srcRect b="0" l="0" r="0" t="0"/>
          <a:stretch/>
        </p:blipFill>
        <p:spPr>
          <a:xfrm>
            <a:off x="7054368" y="4866641"/>
            <a:ext cx="1522148" cy="201068"/>
          </a:xfrm>
          <a:prstGeom prst="rect">
            <a:avLst/>
          </a:prstGeom>
          <a:noFill/>
          <a:ln>
            <a:noFill/>
          </a:ln>
        </p:spPr>
      </p:pic>
      <p:sp>
        <p:nvSpPr>
          <p:cNvPr id="129" name="Google Shape;129;p20"/>
          <p:cNvSpPr/>
          <p:nvPr/>
        </p:nvSpPr>
        <p:spPr>
          <a:xfrm>
            <a:off x="650081" y="2759550"/>
            <a:ext cx="2364600" cy="243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0" name="Google Shape;130;p20"/>
          <p:cNvSpPr/>
          <p:nvPr/>
        </p:nvSpPr>
        <p:spPr>
          <a:xfrm>
            <a:off x="3002217" y="2759550"/>
            <a:ext cx="3156000" cy="243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1" name="Google Shape;131;p20"/>
          <p:cNvSpPr/>
          <p:nvPr/>
        </p:nvSpPr>
        <p:spPr>
          <a:xfrm>
            <a:off x="5788866" y="2754192"/>
            <a:ext cx="2364300" cy="243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132" name="Google Shape;132;p20"/>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133" name="Shape 133"/>
        <p:cNvGrpSpPr/>
        <p:nvPr/>
      </p:nvGrpSpPr>
      <p:grpSpPr>
        <a:xfrm>
          <a:off x="0" y="0"/>
          <a:ext cx="0" cy="0"/>
          <a:chOff x="0" y="0"/>
          <a:chExt cx="0" cy="0"/>
        </a:xfrm>
      </p:grpSpPr>
      <p:sp>
        <p:nvSpPr>
          <p:cNvPr id="134" name="Google Shape;134;p21"/>
          <p:cNvSpPr/>
          <p:nvPr>
            <p:ph idx="2" type="pic"/>
          </p:nvPr>
        </p:nvSpPr>
        <p:spPr>
          <a:xfrm>
            <a:off x="4723805" y="334863"/>
            <a:ext cx="3750300" cy="43332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5" name="Google Shape;135;p21"/>
          <p:cNvSpPr txBox="1"/>
          <p:nvPr>
            <p:ph type="title"/>
          </p:nvPr>
        </p:nvSpPr>
        <p:spPr>
          <a:xfrm>
            <a:off x="669727" y="334863"/>
            <a:ext cx="3750300" cy="2103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3900"/>
              <a:buFont typeface="Helvetica Neue"/>
              <a:buNone/>
              <a:defRPr b="0" i="0" sz="39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36" name="Google Shape;136;p21"/>
          <p:cNvSpPr txBox="1"/>
          <p:nvPr>
            <p:ph idx="1" type="body"/>
          </p:nvPr>
        </p:nvSpPr>
        <p:spPr>
          <a:xfrm>
            <a:off x="669727" y="2491383"/>
            <a:ext cx="3750300" cy="21699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37" name="Google Shape;137;p21"/>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言語錄" showMasterSp="0" type="tx">
  <p:cSld name="TITLE_AND_BODY">
    <p:spTree>
      <p:nvGrpSpPr>
        <p:cNvPr id="25" name="Shape 25"/>
        <p:cNvGrpSpPr/>
        <p:nvPr/>
      </p:nvGrpSpPr>
      <p:grpSpPr>
        <a:xfrm>
          <a:off x="0" y="0"/>
          <a:ext cx="0" cy="0"/>
          <a:chOff x="0" y="0"/>
          <a:chExt cx="0" cy="0"/>
        </a:xfrm>
      </p:grpSpPr>
      <p:sp>
        <p:nvSpPr>
          <p:cNvPr id="26" name="Google Shape;26;p3"/>
          <p:cNvSpPr txBox="1"/>
          <p:nvPr/>
        </p:nvSpPr>
        <p:spPr>
          <a:xfrm>
            <a:off x="3980920" y="4286250"/>
            <a:ext cx="1182161" cy="214313"/>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000"/>
              <a:buFont typeface="Arial"/>
              <a:buNone/>
            </a:pPr>
            <a:r>
              <a:rPr b="0" i="0" lang="zh-TW" sz="1000" u="none" cap="none" strike="noStrike">
                <a:solidFill>
                  <a:srgbClr val="000000"/>
                </a:solidFill>
                <a:latin typeface="Arial"/>
                <a:ea typeface="Arial"/>
                <a:cs typeface="Arial"/>
                <a:sym typeface="Arial"/>
              </a:rPr>
              <a:t>–</a:t>
            </a:r>
            <a:r>
              <a:rPr b="0" i="0" lang="zh-TW" sz="800" u="none" cap="none" strike="noStrike">
                <a:solidFill>
                  <a:srgbClr val="000000"/>
                </a:solidFill>
                <a:latin typeface="Arial"/>
                <a:ea typeface="Arial"/>
                <a:cs typeface="Arial"/>
                <a:sym typeface="Arial"/>
              </a:rPr>
              <a:t> </a:t>
            </a:r>
            <a:r>
              <a:rPr b="0" i="0" lang="zh-TW" sz="1000" u="none" cap="none" strike="noStrike">
                <a:solidFill>
                  <a:srgbClr val="000000"/>
                </a:solidFill>
                <a:latin typeface="Arial"/>
                <a:ea typeface="Arial"/>
                <a:cs typeface="Arial"/>
                <a:sym typeface="Arial"/>
              </a:rPr>
              <a:t>台灣人工智慧學校</a:t>
            </a:r>
            <a:endParaRPr b="0" i="0" sz="500" u="none" cap="none" strike="noStrike">
              <a:solidFill>
                <a:srgbClr val="000000"/>
              </a:solidFill>
              <a:latin typeface="Arial"/>
              <a:ea typeface="Arial"/>
              <a:cs typeface="Arial"/>
              <a:sym typeface="Arial"/>
            </a:endParaRPr>
          </a:p>
        </p:txBody>
      </p:sp>
      <p:sp>
        <p:nvSpPr>
          <p:cNvPr id="27" name="Google Shape;27;p3"/>
          <p:cNvSpPr txBox="1"/>
          <p:nvPr/>
        </p:nvSpPr>
        <p:spPr>
          <a:xfrm>
            <a:off x="2242626" y="1332944"/>
            <a:ext cx="4658749" cy="1842612"/>
          </a:xfrm>
          <a:prstGeom prst="rect">
            <a:avLst/>
          </a:prstGeom>
          <a:noFill/>
          <a:ln>
            <a:noFill/>
          </a:ln>
        </p:spPr>
        <p:txBody>
          <a:bodyPr anchorCtr="0" anchor="ctr" bIns="19050" lIns="19050" spcFirstLastPara="1" rIns="19050" wrap="square" tIns="19050">
            <a:noAutofit/>
          </a:bodyPr>
          <a:lstStyle/>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rgbClr val="000000"/>
                </a:solidFill>
                <a:latin typeface="Arial"/>
                <a:ea typeface="Arial"/>
                <a:cs typeface="Arial"/>
                <a:sym typeface="Arial"/>
              </a:rPr>
              <a:t>「版權聲明頁」</a:t>
            </a:r>
            <a:endParaRPr b="0" i="0" sz="5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300"/>
              <a:buFont typeface="Arial"/>
              <a:buNone/>
            </a:pPr>
            <a:r>
              <a:rPr b="0" i="0" lang="zh-TW" sz="13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500" u="none" cap="none" strike="noStrike">
              <a:solidFill>
                <a:srgbClr val="000000"/>
              </a:solidFill>
              <a:latin typeface="Arial"/>
              <a:ea typeface="Arial"/>
              <a:cs typeface="Arial"/>
              <a:sym typeface="Arial"/>
            </a:endParaRPr>
          </a:p>
        </p:txBody>
      </p:sp>
      <p:pic>
        <p:nvPicPr>
          <p:cNvPr descr="影像" id="28" name="Google Shape;28;p3"/>
          <p:cNvPicPr preferRelativeResize="0"/>
          <p:nvPr/>
        </p:nvPicPr>
        <p:blipFill rotWithShape="1">
          <a:blip r:embed="rId2">
            <a:alphaModFix amt="2995"/>
          </a:blip>
          <a:srcRect b="0" l="0" r="0" t="0"/>
          <a:stretch/>
        </p:blipFill>
        <p:spPr>
          <a:xfrm>
            <a:off x="2583634" y="852711"/>
            <a:ext cx="3976664" cy="3438073"/>
          </a:xfrm>
          <a:prstGeom prst="rect">
            <a:avLst/>
          </a:prstGeom>
          <a:noFill/>
          <a:ln>
            <a:noFill/>
          </a:ln>
        </p:spPr>
      </p:pic>
      <p:sp>
        <p:nvSpPr>
          <p:cNvPr id="29" name="Google Shape;29;p3"/>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138" name="Shape 138"/>
        <p:cNvGrpSpPr/>
        <p:nvPr/>
      </p:nvGrpSpPr>
      <p:grpSpPr>
        <a:xfrm>
          <a:off x="0" y="0"/>
          <a:ext cx="0" cy="0"/>
          <a:chOff x="0" y="0"/>
          <a:chExt cx="0" cy="0"/>
        </a:xfrm>
      </p:grpSpPr>
      <p:sp>
        <p:nvSpPr>
          <p:cNvPr id="139" name="Google Shape;139;p22"/>
          <p:cNvSpPr/>
          <p:nvPr>
            <p:ph idx="2" type="pic"/>
          </p:nvPr>
        </p:nvSpPr>
        <p:spPr>
          <a:xfrm>
            <a:off x="1143000" y="354955"/>
            <a:ext cx="6858000" cy="3114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0" name="Google Shape;140;p22"/>
          <p:cNvSpPr txBox="1"/>
          <p:nvPr>
            <p:ph type="title"/>
          </p:nvPr>
        </p:nvSpPr>
        <p:spPr>
          <a:xfrm>
            <a:off x="892969" y="3542854"/>
            <a:ext cx="7358100" cy="750000"/>
          </a:xfrm>
          <a:prstGeom prst="rect">
            <a:avLst/>
          </a:prstGeom>
          <a:noFill/>
          <a:ln>
            <a:noFill/>
          </a:ln>
        </p:spPr>
        <p:txBody>
          <a:bodyPr anchorCtr="0" anchor="b"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1" name="Google Shape;141;p22"/>
          <p:cNvSpPr txBox="1"/>
          <p:nvPr>
            <p:ph idx="1" type="body"/>
          </p:nvPr>
        </p:nvSpPr>
        <p:spPr>
          <a:xfrm>
            <a:off x="892969" y="4299645"/>
            <a:ext cx="7358100" cy="596100"/>
          </a:xfrm>
          <a:prstGeom prst="rect">
            <a:avLst/>
          </a:prstGeom>
          <a:noFill/>
          <a:ln>
            <a:noFill/>
          </a:ln>
        </p:spPr>
        <p:txBody>
          <a:bodyPr anchorCtr="0" anchor="t" bIns="32750" lIns="32750" spcFirstLastPara="1" rIns="32750" wrap="square" tIns="32750">
            <a:noAutofit/>
          </a:bodyPr>
          <a:lstStyle>
            <a:lvl1pPr indent="-228600" lvl="0" marL="4572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2" name="Google Shape;142;p22"/>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143" name="Shape 143"/>
        <p:cNvGrpSpPr/>
        <p:nvPr/>
      </p:nvGrpSpPr>
      <p:grpSpPr>
        <a:xfrm>
          <a:off x="0" y="0"/>
          <a:ext cx="0" cy="0"/>
          <a:chOff x="0" y="0"/>
          <a:chExt cx="0" cy="0"/>
        </a:xfrm>
      </p:grpSpPr>
      <p:sp>
        <p:nvSpPr>
          <p:cNvPr id="144" name="Google Shape;144;p23"/>
          <p:cNvSpPr/>
          <p:nvPr>
            <p:ph idx="2" type="pic"/>
          </p:nvPr>
        </p:nvSpPr>
        <p:spPr>
          <a:xfrm>
            <a:off x="4723805" y="1366242"/>
            <a:ext cx="3750300" cy="33153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5" name="Google Shape;145;p23"/>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146" name="Google Shape;146;p23"/>
          <p:cNvSpPr txBox="1"/>
          <p:nvPr>
            <p:ph idx="1" type="body"/>
          </p:nvPr>
        </p:nvSpPr>
        <p:spPr>
          <a:xfrm>
            <a:off x="669727" y="1366242"/>
            <a:ext cx="3750300" cy="3315300"/>
          </a:xfrm>
          <a:prstGeom prst="rect">
            <a:avLst/>
          </a:prstGeom>
          <a:noFill/>
          <a:ln>
            <a:noFill/>
          </a:ln>
        </p:spPr>
        <p:txBody>
          <a:bodyPr anchorCtr="0" anchor="ctr" bIns="32750" lIns="32750" spcFirstLastPara="1" rIns="32750" wrap="square" tIns="32750">
            <a:noAutofit/>
          </a:bodyPr>
          <a:lstStyle>
            <a:lvl1pPr indent="-393700" lvl="0" marL="4572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93700" lvl="1" marL="9144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93700" lvl="2" marL="13716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93700" lvl="3" marL="18288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93700" lvl="4" marL="2286000" marR="0" rtl="0" algn="l">
              <a:lnSpc>
                <a:spcPct val="100000"/>
              </a:lnSpc>
              <a:spcBef>
                <a:spcPts val="2100"/>
              </a:spcBef>
              <a:spcAft>
                <a:spcPts val="0"/>
              </a:spcAft>
              <a:buClr>
                <a:srgbClr val="000000"/>
              </a:buClr>
              <a:buSzPts val="26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47" name="Google Shape;147;p23"/>
          <p:cNvSpPr txBox="1"/>
          <p:nvPr>
            <p:ph idx="12" type="sldNum"/>
          </p:nvPr>
        </p:nvSpPr>
        <p:spPr>
          <a:xfrm>
            <a:off x="4449997" y="4902398"/>
            <a:ext cx="239400" cy="1809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一頁三張" showMasterSp="0">
  <p:cSld name="照片 - 一頁三張">
    <p:spTree>
      <p:nvGrpSpPr>
        <p:cNvPr id="148" name="Shape 148"/>
        <p:cNvGrpSpPr/>
        <p:nvPr/>
      </p:nvGrpSpPr>
      <p:grpSpPr>
        <a:xfrm>
          <a:off x="0" y="0"/>
          <a:ext cx="0" cy="0"/>
          <a:chOff x="0" y="0"/>
          <a:chExt cx="0" cy="0"/>
        </a:xfrm>
      </p:grpSpPr>
      <p:sp>
        <p:nvSpPr>
          <p:cNvPr id="149" name="Google Shape;149;p24"/>
          <p:cNvSpPr/>
          <p:nvPr>
            <p:ph idx="2" type="pic"/>
          </p:nvPr>
        </p:nvSpPr>
        <p:spPr>
          <a:xfrm>
            <a:off x="4723805" y="2685604"/>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0" name="Google Shape;150;p24"/>
          <p:cNvSpPr/>
          <p:nvPr>
            <p:ph idx="3" type="pic"/>
          </p:nvPr>
        </p:nvSpPr>
        <p:spPr>
          <a:xfrm>
            <a:off x="4723805" y="468809"/>
            <a:ext cx="3750300" cy="1989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1" name="Google Shape;151;p24"/>
          <p:cNvSpPr/>
          <p:nvPr>
            <p:ph idx="4" type="pic"/>
          </p:nvPr>
        </p:nvSpPr>
        <p:spPr>
          <a:xfrm>
            <a:off x="669727" y="468809"/>
            <a:ext cx="3750300" cy="42060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2" name="Google Shape;152;p2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showMasterSp="0">
  <p:cSld name="照片">
    <p:spTree>
      <p:nvGrpSpPr>
        <p:cNvPr id="153" name="Shape 153"/>
        <p:cNvGrpSpPr/>
        <p:nvPr/>
      </p:nvGrpSpPr>
      <p:grpSpPr>
        <a:xfrm>
          <a:off x="0" y="0"/>
          <a:ext cx="0" cy="0"/>
          <a:chOff x="0" y="0"/>
          <a:chExt cx="0" cy="0"/>
        </a:xfrm>
      </p:grpSpPr>
      <p:sp>
        <p:nvSpPr>
          <p:cNvPr id="154" name="Google Shape;154;p25"/>
          <p:cNvSpPr/>
          <p:nvPr>
            <p:ph idx="2" type="pic"/>
          </p:nvPr>
        </p:nvSpPr>
        <p:spPr>
          <a:xfrm>
            <a:off x="0" y="0"/>
            <a:ext cx="9144000" cy="5143500"/>
          </a:xfrm>
          <a:prstGeom prst="rect">
            <a:avLst/>
          </a:prstGeom>
          <a:noFill/>
          <a:ln>
            <a:noFill/>
          </a:ln>
        </p:spPr>
        <p:txBody>
          <a:bodyPr anchorCtr="0" anchor="t" bIns="29450" lIns="58925" spcFirstLastPara="1" rIns="58925" wrap="square" tIns="29450">
            <a:noAutofit/>
          </a:bodyPr>
          <a:lstStyle>
            <a:lvl1pPr lvl="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155" name="Google Shape;155;p25"/>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showMasterSp="0">
  <p:cSld name="空白">
    <p:spTree>
      <p:nvGrpSpPr>
        <p:cNvPr id="156" name="Shape 156"/>
        <p:cNvGrpSpPr/>
        <p:nvPr/>
      </p:nvGrpSpPr>
      <p:grpSpPr>
        <a:xfrm>
          <a:off x="0" y="0"/>
          <a:ext cx="0" cy="0"/>
          <a:chOff x="0" y="0"/>
          <a:chExt cx="0" cy="0"/>
        </a:xfrm>
      </p:grpSpPr>
      <p:sp>
        <p:nvSpPr>
          <p:cNvPr id="157" name="Google Shape;157;p26"/>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1">
  <p:cSld name="大標題 - 上方_1">
    <p:spTree>
      <p:nvGrpSpPr>
        <p:cNvPr id="158" name="Shape 158"/>
        <p:cNvGrpSpPr/>
        <p:nvPr/>
      </p:nvGrpSpPr>
      <p:grpSpPr>
        <a:xfrm>
          <a:off x="0" y="0"/>
          <a:ext cx="0" cy="0"/>
          <a:chOff x="0" y="0"/>
          <a:chExt cx="0" cy="0"/>
        </a:xfrm>
      </p:grpSpPr>
      <p:sp>
        <p:nvSpPr>
          <p:cNvPr id="159" name="Google Shape;159;p2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0" name="Google Shape;160;p27"/>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2">
  <p:cSld name="大標題 - 上方_2">
    <p:spTree>
      <p:nvGrpSpPr>
        <p:cNvPr id="161" name="Shape 161"/>
        <p:cNvGrpSpPr/>
        <p:nvPr/>
      </p:nvGrpSpPr>
      <p:grpSpPr>
        <a:xfrm>
          <a:off x="0" y="0"/>
          <a:ext cx="0" cy="0"/>
          <a:chOff x="0" y="0"/>
          <a:chExt cx="0" cy="0"/>
        </a:xfrm>
      </p:grpSpPr>
      <p:sp>
        <p:nvSpPr>
          <p:cNvPr id="162" name="Google Shape;162;p2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63" name="Google Shape;163;p28"/>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p:cSld name="TITLE_AND_BODY_1">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9pPr>
          </a:lstStyle>
          <a:p/>
        </p:txBody>
      </p:sp>
      <p:sp>
        <p:nvSpPr>
          <p:cNvPr id="166" name="Google Shape;166;p29"/>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indent="-342900" lvl="1" marL="9144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7" name="Google Shape;16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68" name="Google Shape;168;p29"/>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內文_僅主標 1">
  <p:cSld name="TITLE_AND_BODY_2">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1" name="Google Shape;171;p30"/>
          <p:cNvSpPr txBox="1"/>
          <p:nvPr>
            <p:ph idx="1" type="body"/>
          </p:nvPr>
        </p:nvSpPr>
        <p:spPr>
          <a:xfrm>
            <a:off x="311700" y="975375"/>
            <a:ext cx="8520600" cy="3872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72" name="Google Shape;17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cxnSp>
        <p:nvCxnSpPr>
          <p:cNvPr id="173" name="Google Shape;173;p30"/>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區段標題 1">
  <p:cSld name="SECTION_HEADER_1">
    <p:spTree>
      <p:nvGrpSpPr>
        <p:cNvPr id="174" name="Shape 174"/>
        <p:cNvGrpSpPr/>
        <p:nvPr/>
      </p:nvGrpSpPr>
      <p:grpSpPr>
        <a:xfrm>
          <a:off x="0" y="0"/>
          <a:ext cx="0" cy="0"/>
          <a:chOff x="0" y="0"/>
          <a:chExt cx="0" cy="0"/>
        </a:xfrm>
      </p:grpSpPr>
      <p:sp>
        <p:nvSpPr>
          <p:cNvPr id="175" name="Google Shape;175;p31"/>
          <p:cNvSpPr txBox="1"/>
          <p:nvPr>
            <p:ph type="title"/>
          </p:nvPr>
        </p:nvSpPr>
        <p:spPr>
          <a:xfrm>
            <a:off x="722313" y="3305176"/>
            <a:ext cx="7772400" cy="50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4000" u="none" cap="none" strike="noStrike">
                <a:solidFill>
                  <a:srgbClr val="1D6EA7"/>
                </a:solidFill>
                <a:latin typeface="Calibri"/>
                <a:ea typeface="Calibri"/>
                <a:cs typeface="Calibri"/>
                <a:sym typeface="Calibri"/>
              </a:defRPr>
            </a:lvl1pPr>
            <a:lvl2pPr lvl="1"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2pPr>
            <a:lvl3pPr lvl="2"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3pPr>
            <a:lvl4pPr lvl="3"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4pPr>
            <a:lvl5pPr lvl="4"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Calibri"/>
                <a:ea typeface="Calibri"/>
                <a:cs typeface="Calibri"/>
                <a:sym typeface="Calibri"/>
              </a:defRPr>
            </a:lvl5pPr>
            <a:lvl6pPr lvl="5"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6pPr>
            <a:lvl7pPr lvl="6"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7pPr>
            <a:lvl8pPr lvl="7"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8pPr>
            <a:lvl9pPr lvl="8" marR="0" rtl="0" algn="ctr">
              <a:lnSpc>
                <a:spcPct val="100000"/>
              </a:lnSpc>
              <a:spcBef>
                <a:spcPts val="0"/>
              </a:spcBef>
              <a:spcAft>
                <a:spcPts val="0"/>
              </a:spcAft>
              <a:buClr>
                <a:schemeClr val="dk1"/>
              </a:buClr>
              <a:buSzPts val="2800"/>
              <a:buFont typeface="Arial"/>
              <a:buNone/>
              <a:defRPr b="1" i="0" sz="3600" u="none" cap="none" strike="noStrike">
                <a:solidFill>
                  <a:srgbClr val="1D6EA7"/>
                </a:solidFill>
                <a:latin typeface="Arial"/>
                <a:ea typeface="Arial"/>
                <a:cs typeface="Arial"/>
                <a:sym typeface="Arial"/>
              </a:defRPr>
            </a:lvl9pPr>
          </a:lstStyle>
          <a:p/>
        </p:txBody>
      </p:sp>
      <p:sp>
        <p:nvSpPr>
          <p:cNvPr id="176" name="Google Shape;176;p31"/>
          <p:cNvSpPr txBox="1"/>
          <p:nvPr>
            <p:ph idx="1" type="body"/>
          </p:nvPr>
        </p:nvSpPr>
        <p:spPr>
          <a:xfrm>
            <a:off x="722313" y="3888485"/>
            <a:ext cx="7772400" cy="4740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20000"/>
              </a:lnSpc>
              <a:spcBef>
                <a:spcPts val="200"/>
              </a:spcBef>
              <a:spcAft>
                <a:spcPts val="0"/>
              </a:spcAft>
              <a:buClr>
                <a:srgbClr val="FF7C80"/>
              </a:buClr>
              <a:buSzPts val="1600"/>
              <a:buFont typeface="Noto Sans Symbols"/>
              <a:buNone/>
              <a:defRPr b="0" i="0" sz="2000" u="none" cap="none" strike="noStrike">
                <a:solidFill>
                  <a:schemeClr val="dk1"/>
                </a:solidFill>
                <a:latin typeface="Calibri"/>
                <a:ea typeface="Calibri"/>
                <a:cs typeface="Calibri"/>
                <a:sym typeface="Calibri"/>
              </a:defRPr>
            </a:lvl1pPr>
            <a:lvl2pPr indent="-228600" lvl="1" marL="914400" marR="0" rtl="0" algn="l">
              <a:lnSpc>
                <a:spcPct val="120000"/>
              </a:lnSpc>
              <a:spcBef>
                <a:spcPts val="200"/>
              </a:spcBef>
              <a:spcAft>
                <a:spcPts val="0"/>
              </a:spcAft>
              <a:buClr>
                <a:srgbClr val="92D050"/>
              </a:buClr>
              <a:buSzPts val="1300"/>
              <a:buFont typeface="Noto Sans Symbols"/>
              <a:buNone/>
              <a:defRPr b="0" i="0" sz="1800" u="none" cap="none" strike="noStrike">
                <a:solidFill>
                  <a:schemeClr val="dk1"/>
                </a:solidFill>
                <a:latin typeface="Calibri"/>
                <a:ea typeface="Calibri"/>
                <a:cs typeface="Calibri"/>
                <a:sym typeface="Calibri"/>
              </a:defRPr>
            </a:lvl2pPr>
            <a:lvl3pPr indent="-228600" lvl="2" marL="1371600" marR="0" rtl="0" algn="l">
              <a:lnSpc>
                <a:spcPct val="120000"/>
              </a:lnSpc>
              <a:spcBef>
                <a:spcPts val="200"/>
              </a:spcBef>
              <a:spcAft>
                <a:spcPts val="0"/>
              </a:spcAft>
              <a:buClr>
                <a:srgbClr val="FF6600"/>
              </a:buClr>
              <a:buSzPts val="1200"/>
              <a:buFont typeface="Noto Sans Symbols"/>
              <a:buNone/>
              <a:defRPr b="0" i="0" sz="1600" u="none" cap="none" strike="noStrike">
                <a:solidFill>
                  <a:schemeClr val="dk1"/>
                </a:solidFill>
                <a:latin typeface="Calibri"/>
                <a:ea typeface="Calibri"/>
                <a:cs typeface="Calibri"/>
                <a:sym typeface="Calibri"/>
              </a:defRPr>
            </a:lvl3pPr>
            <a:lvl4pPr indent="-228600" lvl="3" marL="1828800" marR="0" rtl="0" algn="l">
              <a:lnSpc>
                <a:spcPct val="120000"/>
              </a:lnSpc>
              <a:spcBef>
                <a:spcPts val="200"/>
              </a:spcBef>
              <a:spcAft>
                <a:spcPts val="0"/>
              </a:spcAft>
              <a:buClr>
                <a:srgbClr val="0070C0"/>
              </a:buClr>
              <a:buSzPts val="1100"/>
              <a:buFont typeface="Noto Sans Symbols"/>
              <a:buNone/>
              <a:defRPr b="0" i="0" sz="1400" u="none" cap="none" strike="noStrike">
                <a:solidFill>
                  <a:schemeClr val="dk1"/>
                </a:solidFill>
                <a:latin typeface="Calibri"/>
                <a:ea typeface="Calibri"/>
                <a:cs typeface="Calibri"/>
                <a:sym typeface="Calibri"/>
              </a:defRPr>
            </a:lvl4pPr>
            <a:lvl5pPr indent="-228600" lvl="4" marL="2286000" marR="0" rtl="0" algn="l">
              <a:lnSpc>
                <a:spcPct val="120000"/>
              </a:lnSpc>
              <a:spcBef>
                <a:spcPts val="200"/>
              </a:spcBef>
              <a:spcAft>
                <a:spcPts val="0"/>
              </a:spcAft>
              <a:buClr>
                <a:srgbClr val="FFC000"/>
              </a:buClr>
              <a:buSzPts val="1100"/>
              <a:buFont typeface="Noto Sans Symbols"/>
              <a:buNone/>
              <a:defRPr b="0" i="0" sz="1400" u="none" cap="none" strike="noStrike">
                <a:solidFill>
                  <a:schemeClr val="dk1"/>
                </a:solidFill>
                <a:latin typeface="Calibri"/>
                <a:ea typeface="Calibri"/>
                <a:cs typeface="Calibri"/>
                <a:sym typeface="Calibri"/>
              </a:defRPr>
            </a:lvl5pPr>
            <a:lvl6pPr indent="-228600" lvl="5" marL="27432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20000"/>
              </a:lnSpc>
              <a:spcBef>
                <a:spcPts val="2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20000"/>
              </a:lnSpc>
              <a:spcBef>
                <a:spcPts val="200"/>
              </a:spcBef>
              <a:spcAft>
                <a:spcPts val="200"/>
              </a:spcAft>
              <a:buClr>
                <a:schemeClr val="dk1"/>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77" name="Google Shape;177;p31"/>
          <p:cNvSpPr txBox="1"/>
          <p:nvPr>
            <p:ph idx="11" type="ftr"/>
          </p:nvPr>
        </p:nvSpPr>
        <p:spPr>
          <a:xfrm>
            <a:off x="3429000" y="4686300"/>
            <a:ext cx="1828800" cy="342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382000" y="4893469"/>
            <a:ext cx="762000" cy="2499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grpSp>
        <p:nvGrpSpPr>
          <p:cNvPr id="179" name="Google Shape;179;p31"/>
          <p:cNvGrpSpPr/>
          <p:nvPr/>
        </p:nvGrpSpPr>
        <p:grpSpPr>
          <a:xfrm>
            <a:off x="611560" y="3219822"/>
            <a:ext cx="0" cy="667856"/>
            <a:chOff x="876610" y="694594"/>
            <a:chExt cx="0" cy="890475"/>
          </a:xfrm>
        </p:grpSpPr>
        <p:cxnSp>
          <p:nvCxnSpPr>
            <p:cNvPr id="180" name="Google Shape;180;p31"/>
            <p:cNvCxnSpPr/>
            <p:nvPr/>
          </p:nvCxnSpPr>
          <p:spPr>
            <a:xfrm rot="10800000">
              <a:off x="876610" y="868879"/>
              <a:ext cx="0" cy="180000"/>
            </a:xfrm>
            <a:prstGeom prst="straightConnector1">
              <a:avLst/>
            </a:prstGeom>
            <a:noFill/>
            <a:ln cap="flat" cmpd="sng" w="57150">
              <a:solidFill>
                <a:srgbClr val="E7B4D1"/>
              </a:solidFill>
              <a:prstDash val="solid"/>
              <a:round/>
              <a:headEnd len="sm" w="sm" type="none"/>
              <a:tailEnd len="sm" w="sm" type="none"/>
            </a:ln>
          </p:spPr>
        </p:cxnSp>
        <p:cxnSp>
          <p:nvCxnSpPr>
            <p:cNvPr id="181" name="Google Shape;181;p31"/>
            <p:cNvCxnSpPr/>
            <p:nvPr/>
          </p:nvCxnSpPr>
          <p:spPr>
            <a:xfrm rot="10800000">
              <a:off x="876610" y="694594"/>
              <a:ext cx="0" cy="180000"/>
            </a:xfrm>
            <a:prstGeom prst="straightConnector1">
              <a:avLst/>
            </a:prstGeom>
            <a:noFill/>
            <a:ln cap="flat" cmpd="sng" w="57150">
              <a:solidFill>
                <a:srgbClr val="A7D7D1"/>
              </a:solidFill>
              <a:prstDash val="solid"/>
              <a:round/>
              <a:headEnd len="sm" w="sm" type="none"/>
              <a:tailEnd len="sm" w="sm" type="none"/>
            </a:ln>
          </p:spPr>
        </p:cxnSp>
        <p:cxnSp>
          <p:nvCxnSpPr>
            <p:cNvPr id="182" name="Google Shape;182;p31"/>
            <p:cNvCxnSpPr/>
            <p:nvPr/>
          </p:nvCxnSpPr>
          <p:spPr>
            <a:xfrm rot="10800000">
              <a:off x="876610" y="1046974"/>
              <a:ext cx="0" cy="180000"/>
            </a:xfrm>
            <a:prstGeom prst="straightConnector1">
              <a:avLst/>
            </a:prstGeom>
            <a:noFill/>
            <a:ln cap="flat" cmpd="sng" w="57150">
              <a:solidFill>
                <a:srgbClr val="F6CA6A"/>
              </a:solidFill>
              <a:prstDash val="solid"/>
              <a:round/>
              <a:headEnd len="sm" w="sm" type="none"/>
              <a:tailEnd len="sm" w="sm" type="none"/>
            </a:ln>
          </p:spPr>
        </p:cxnSp>
        <p:cxnSp>
          <p:nvCxnSpPr>
            <p:cNvPr id="183" name="Google Shape;183;p31"/>
            <p:cNvCxnSpPr/>
            <p:nvPr/>
          </p:nvCxnSpPr>
          <p:spPr>
            <a:xfrm rot="10800000">
              <a:off x="876610" y="1225069"/>
              <a:ext cx="0" cy="180000"/>
            </a:xfrm>
            <a:prstGeom prst="straightConnector1">
              <a:avLst/>
            </a:prstGeom>
            <a:noFill/>
            <a:ln cap="flat" cmpd="sng" w="57150">
              <a:solidFill>
                <a:srgbClr val="C0D35B"/>
              </a:solidFill>
              <a:prstDash val="solid"/>
              <a:round/>
              <a:headEnd len="sm" w="sm" type="none"/>
              <a:tailEnd len="sm" w="sm" type="none"/>
            </a:ln>
          </p:spPr>
        </p:cxnSp>
        <p:cxnSp>
          <p:nvCxnSpPr>
            <p:cNvPr id="184" name="Google Shape;184;p31"/>
            <p:cNvCxnSpPr/>
            <p:nvPr/>
          </p:nvCxnSpPr>
          <p:spPr>
            <a:xfrm rot="10800000">
              <a:off x="876610" y="1405069"/>
              <a:ext cx="0" cy="180000"/>
            </a:xfrm>
            <a:prstGeom prst="straightConnector1">
              <a:avLst/>
            </a:prstGeom>
            <a:noFill/>
            <a:ln cap="flat" cmpd="sng" w="57150">
              <a:solidFill>
                <a:srgbClr val="D6D6D4"/>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項目符號" showMasterSp="0">
  <p:cSld name="項目符號">
    <p:spTree>
      <p:nvGrpSpPr>
        <p:cNvPr id="30" name="Shape 30"/>
        <p:cNvGrpSpPr/>
        <p:nvPr/>
      </p:nvGrpSpPr>
      <p:grpSpPr>
        <a:xfrm>
          <a:off x="0" y="0"/>
          <a:ext cx="0" cy="0"/>
          <a:chOff x="0" y="0"/>
          <a:chExt cx="0" cy="0"/>
        </a:xfrm>
      </p:grpSpPr>
      <p:sp>
        <p:nvSpPr>
          <p:cNvPr id="31" name="Google Shape;31;p4"/>
          <p:cNvSpPr txBox="1"/>
          <p:nvPr>
            <p:ph idx="1" type="body"/>
          </p:nvPr>
        </p:nvSpPr>
        <p:spPr>
          <a:xfrm>
            <a:off x="1645295" y="669726"/>
            <a:ext cx="5853410" cy="38040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32" name="Google Shape;32;p4"/>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33" name="Google Shape;33;p4"/>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187" name="Google Shape;18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8" name="Shape 188"/>
        <p:cNvGrpSpPr/>
        <p:nvPr/>
      </p:nvGrpSpPr>
      <p:grpSpPr>
        <a:xfrm>
          <a:off x="0" y="0"/>
          <a:ext cx="0" cy="0"/>
          <a:chOff x="0" y="0"/>
          <a:chExt cx="0" cy="0"/>
        </a:xfrm>
      </p:grpSpPr>
      <p:sp>
        <p:nvSpPr>
          <p:cNvPr id="189" name="Google Shape;18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
        <p:nvSpPr>
          <p:cNvPr id="190" name="Google Shape;190;p33"/>
          <p:cNvSpPr txBox="1"/>
          <p:nvPr>
            <p:ph type="title"/>
          </p:nvPr>
        </p:nvSpPr>
        <p:spPr>
          <a:xfrm>
            <a:off x="311700" y="178344"/>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cxnSp>
        <p:nvCxnSpPr>
          <p:cNvPr id="191" name="Google Shape;191;p33"/>
          <p:cNvCxnSpPr/>
          <p:nvPr/>
        </p:nvCxnSpPr>
        <p:spPr>
          <a:xfrm>
            <a:off x="311700" y="858338"/>
            <a:ext cx="8172300" cy="0"/>
          </a:xfrm>
          <a:prstGeom prst="straightConnector1">
            <a:avLst/>
          </a:prstGeom>
          <a:noFill/>
          <a:ln cap="flat" cmpd="sng" w="38100">
            <a:solidFill>
              <a:srgbClr val="A61C00"/>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1" showMasterSp="0">
  <p:cSld name="大標題與項目符號_1">
    <p:spTree>
      <p:nvGrpSpPr>
        <p:cNvPr id="192" name="Shape 192"/>
        <p:cNvGrpSpPr/>
        <p:nvPr/>
      </p:nvGrpSpPr>
      <p:grpSpPr>
        <a:xfrm>
          <a:off x="0" y="0"/>
          <a:ext cx="0" cy="0"/>
          <a:chOff x="0" y="0"/>
          <a:chExt cx="0" cy="0"/>
        </a:xfrm>
      </p:grpSpPr>
      <p:sp>
        <p:nvSpPr>
          <p:cNvPr id="193" name="Google Shape;193;p34"/>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194" name="Google Shape;194;p34"/>
          <p:cNvSpPr txBox="1"/>
          <p:nvPr>
            <p:ph idx="1" type="body"/>
          </p:nvPr>
        </p:nvSpPr>
        <p:spPr>
          <a:xfrm>
            <a:off x="1645295" y="1366242"/>
            <a:ext cx="5853300" cy="3315000"/>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195" name="Google Shape;195;p34"/>
          <p:cNvGrpSpPr/>
          <p:nvPr/>
        </p:nvGrpSpPr>
        <p:grpSpPr>
          <a:xfrm>
            <a:off x="-17450" y="5084396"/>
            <a:ext cx="9178922" cy="59063"/>
            <a:chOff x="0" y="0"/>
            <a:chExt cx="24477125" cy="157500"/>
          </a:xfrm>
        </p:grpSpPr>
        <p:sp>
          <p:nvSpPr>
            <p:cNvPr id="196" name="Google Shape;196;p34"/>
            <p:cNvSpPr/>
            <p:nvPr/>
          </p:nvSpPr>
          <p:spPr>
            <a:xfrm>
              <a:off x="0" y="0"/>
              <a:ext cx="7363500" cy="1575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7" name="Google Shape;197;p34"/>
            <p:cNvSpPr/>
            <p:nvPr/>
          </p:nvSpPr>
          <p:spPr>
            <a:xfrm>
              <a:off x="7324707" y="0"/>
              <a:ext cx="9827700" cy="1575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98" name="Google Shape;198;p34"/>
            <p:cNvSpPr/>
            <p:nvPr/>
          </p:nvSpPr>
          <p:spPr>
            <a:xfrm>
              <a:off x="17114825" y="0"/>
              <a:ext cx="7362300" cy="1575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99" name="Google Shape;199;p34"/>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200" name="Google Shape;200;p34"/>
          <p:cNvCxnSpPr/>
          <p:nvPr/>
        </p:nvCxnSpPr>
        <p:spPr>
          <a:xfrm>
            <a:off x="450856" y="754224"/>
            <a:ext cx="8228100"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201" name="Google Shape;201;p34"/>
          <p:cNvPicPr preferRelativeResize="0"/>
          <p:nvPr/>
        </p:nvPicPr>
        <p:blipFill rotWithShape="1">
          <a:blip r:embed="rId3">
            <a:alphaModFix amt="18340"/>
          </a:blip>
          <a:srcRect b="0" l="0" r="0" t="0"/>
          <a:stretch/>
        </p:blipFill>
        <p:spPr>
          <a:xfrm>
            <a:off x="7631260" y="4869421"/>
            <a:ext cx="1461635" cy="193074"/>
          </a:xfrm>
          <a:prstGeom prst="rect">
            <a:avLst/>
          </a:prstGeom>
          <a:noFill/>
          <a:ln>
            <a:noFill/>
          </a:ln>
        </p:spPr>
      </p:pic>
      <p:sp>
        <p:nvSpPr>
          <p:cNvPr id="202" name="Google Shape;202;p34"/>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2" showMasterSp="0">
  <p:cSld name="大標題 - 中央_2">
    <p:spTree>
      <p:nvGrpSpPr>
        <p:cNvPr id="203" name="Shape 203"/>
        <p:cNvGrpSpPr/>
        <p:nvPr/>
      </p:nvGrpSpPr>
      <p:grpSpPr>
        <a:xfrm>
          <a:off x="0" y="0"/>
          <a:ext cx="0" cy="0"/>
          <a:chOff x="0" y="0"/>
          <a:chExt cx="0" cy="0"/>
        </a:xfrm>
      </p:grpSpPr>
      <p:sp>
        <p:nvSpPr>
          <p:cNvPr id="204" name="Google Shape;204;p35"/>
          <p:cNvSpPr txBox="1"/>
          <p:nvPr>
            <p:ph type="title"/>
          </p:nvPr>
        </p:nvSpPr>
        <p:spPr>
          <a:xfrm>
            <a:off x="1063838" y="2938204"/>
            <a:ext cx="5518500" cy="1741200"/>
          </a:xfrm>
          <a:prstGeom prst="rect">
            <a:avLst/>
          </a:prstGeom>
          <a:noFill/>
          <a:ln>
            <a:noFill/>
          </a:ln>
        </p:spPr>
        <p:txBody>
          <a:bodyPr anchorCtr="0" anchor="t" bIns="26775" lIns="26775" spcFirstLastPara="1" rIns="26775" wrap="square" tIns="26775">
            <a:noAutofit/>
          </a:bodyPr>
          <a:lstStyle>
            <a:lvl1pPr lvl="0" marR="0" rtl="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205" name="Google Shape;205;p35"/>
          <p:cNvGrpSpPr/>
          <p:nvPr/>
        </p:nvGrpSpPr>
        <p:grpSpPr>
          <a:xfrm>
            <a:off x="1075372" y="2889512"/>
            <a:ext cx="6521640" cy="17325"/>
            <a:chOff x="0" y="0"/>
            <a:chExt cx="17391040" cy="46200"/>
          </a:xfrm>
        </p:grpSpPr>
        <p:sp>
          <p:nvSpPr>
            <p:cNvPr id="206" name="Google Shape;206;p35"/>
            <p:cNvSpPr/>
            <p:nvPr/>
          </p:nvSpPr>
          <p:spPr>
            <a:xfrm>
              <a:off x="0" y="0"/>
              <a:ext cx="5231700" cy="46200"/>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7" name="Google Shape;207;p35"/>
            <p:cNvSpPr/>
            <p:nvPr/>
          </p:nvSpPr>
          <p:spPr>
            <a:xfrm>
              <a:off x="5204271" y="0"/>
              <a:ext cx="6982500" cy="46200"/>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8" name="Google Shape;208;p35"/>
            <p:cNvSpPr/>
            <p:nvPr/>
          </p:nvSpPr>
          <p:spPr>
            <a:xfrm>
              <a:off x="12160240" y="0"/>
              <a:ext cx="5230800" cy="46200"/>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209" name="Google Shape;209;p35"/>
          <p:cNvSpPr txBox="1"/>
          <p:nvPr>
            <p:ph idx="1" type="body"/>
          </p:nvPr>
        </p:nvSpPr>
        <p:spPr>
          <a:xfrm>
            <a:off x="1120576" y="2262098"/>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210" name="Google Shape;210;p35"/>
          <p:cNvPicPr preferRelativeResize="0"/>
          <p:nvPr/>
        </p:nvPicPr>
        <p:blipFill rotWithShape="1">
          <a:blip r:embed="rId2">
            <a:alphaModFix amt="18340"/>
          </a:blip>
          <a:srcRect b="0" l="0" r="0" t="0"/>
          <a:stretch/>
        </p:blipFill>
        <p:spPr>
          <a:xfrm>
            <a:off x="7631260" y="4869421"/>
            <a:ext cx="1461635" cy="193074"/>
          </a:xfrm>
          <a:prstGeom prst="rect">
            <a:avLst/>
          </a:prstGeom>
          <a:noFill/>
          <a:ln>
            <a:noFill/>
          </a:ln>
        </p:spPr>
      </p:pic>
      <p:sp>
        <p:nvSpPr>
          <p:cNvPr id="211" name="Google Shape;211;p35"/>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中央" showMasterSp="0">
  <p:cSld name="大標題 - 中央">
    <p:spTree>
      <p:nvGrpSpPr>
        <p:cNvPr id="34" name="Shape 34"/>
        <p:cNvGrpSpPr/>
        <p:nvPr/>
      </p:nvGrpSpPr>
      <p:grpSpPr>
        <a:xfrm>
          <a:off x="0" y="0"/>
          <a:ext cx="0" cy="0"/>
          <a:chOff x="0" y="0"/>
          <a:chExt cx="0" cy="0"/>
        </a:xfrm>
      </p:grpSpPr>
      <p:sp>
        <p:nvSpPr>
          <p:cNvPr id="35" name="Google Shape;35;p5"/>
          <p:cNvSpPr txBox="1"/>
          <p:nvPr>
            <p:ph type="title"/>
          </p:nvPr>
        </p:nvSpPr>
        <p:spPr>
          <a:xfrm>
            <a:off x="1063838" y="2938204"/>
            <a:ext cx="5518547" cy="1741290"/>
          </a:xfrm>
          <a:prstGeom prst="rect">
            <a:avLst/>
          </a:prstGeom>
          <a:noFill/>
          <a:ln>
            <a:noFill/>
          </a:ln>
        </p:spPr>
        <p:txBody>
          <a:bodyPr anchorCtr="0" anchor="t" bIns="26775" lIns="26775" spcFirstLastPara="1" rIns="26775" wrap="square" tIns="26775">
            <a:noAutofit/>
          </a:bodyPr>
          <a:lstStyle>
            <a:lvl1pPr lvl="0" marR="0" algn="l">
              <a:lnSpc>
                <a:spcPct val="100000"/>
              </a:lnSpc>
              <a:spcBef>
                <a:spcPts val="0"/>
              </a:spcBef>
              <a:spcAft>
                <a:spcPts val="0"/>
              </a:spcAft>
              <a:buClr>
                <a:srgbClr val="56BADC"/>
              </a:buClr>
              <a:buSzPts val="4200"/>
              <a:buFont typeface="Arial"/>
              <a:buNone/>
              <a:defRPr b="0" i="0" sz="4200" u="none" cap="none" strike="noStrike">
                <a:solidFill>
                  <a:srgbClr val="56BADC"/>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36" name="Google Shape;36;p5"/>
          <p:cNvGrpSpPr/>
          <p:nvPr/>
        </p:nvGrpSpPr>
        <p:grpSpPr>
          <a:xfrm>
            <a:off x="1075372" y="2889512"/>
            <a:ext cx="6521694" cy="17335"/>
            <a:chOff x="0" y="0"/>
            <a:chExt cx="17391183" cy="46227"/>
          </a:xfrm>
        </p:grpSpPr>
        <p:sp>
          <p:nvSpPr>
            <p:cNvPr id="37" name="Google Shape;37;p5"/>
            <p:cNvSpPr/>
            <p:nvPr/>
          </p:nvSpPr>
          <p:spPr>
            <a:xfrm>
              <a:off x="0" y="0"/>
              <a:ext cx="5231804" cy="46227"/>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8" name="Google Shape;38;p5"/>
            <p:cNvSpPr/>
            <p:nvPr/>
          </p:nvSpPr>
          <p:spPr>
            <a:xfrm>
              <a:off x="5204271" y="0"/>
              <a:ext cx="6982639" cy="46227"/>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39" name="Google Shape;39;p5"/>
            <p:cNvSpPr/>
            <p:nvPr/>
          </p:nvSpPr>
          <p:spPr>
            <a:xfrm>
              <a:off x="12160240" y="0"/>
              <a:ext cx="5230943" cy="46227"/>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
        <p:nvSpPr>
          <p:cNvPr id="40" name="Google Shape;40;p5"/>
          <p:cNvSpPr txBox="1"/>
          <p:nvPr>
            <p:ph idx="1" type="body"/>
          </p:nvPr>
        </p:nvSpPr>
        <p:spPr>
          <a:xfrm>
            <a:off x="1120576" y="2262098"/>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pic>
        <p:nvPicPr>
          <p:cNvPr descr="影像" id="41" name="Google Shape;41;p5"/>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42" name="Google Shape;42;p5"/>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 - 上方">
  <p:cSld name="大標題 - 上方">
    <p:spTree>
      <p:nvGrpSpPr>
        <p:cNvPr id="43" name="Shape 43"/>
        <p:cNvGrpSpPr/>
        <p:nvPr/>
      </p:nvGrpSpPr>
      <p:grpSpPr>
        <a:xfrm>
          <a:off x="0" y="0"/>
          <a:ext cx="0" cy="0"/>
          <a:chOff x="0" y="0"/>
          <a:chExt cx="0" cy="0"/>
        </a:xfrm>
      </p:grpSpPr>
      <p:sp>
        <p:nvSpPr>
          <p:cNvPr id="44" name="Google Shape;44;p6"/>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5" name="Google Shape;45;p6"/>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與項目符號" showMasterSp="0">
  <p:cSld name="大標題與項目符號">
    <p:spTree>
      <p:nvGrpSpPr>
        <p:cNvPr id="46" name="Shape 46"/>
        <p:cNvGrpSpPr/>
        <p:nvPr/>
      </p:nvGrpSpPr>
      <p:grpSpPr>
        <a:xfrm>
          <a:off x="0" y="0"/>
          <a:ext cx="0" cy="0"/>
          <a:chOff x="0" y="0"/>
          <a:chExt cx="0" cy="0"/>
        </a:xfrm>
      </p:grpSpPr>
      <p:sp>
        <p:nvSpPr>
          <p:cNvPr id="47" name="Google Shape;47;p7"/>
          <p:cNvSpPr txBox="1"/>
          <p:nvPr>
            <p:ph type="title"/>
          </p:nvPr>
        </p:nvSpPr>
        <p:spPr>
          <a:xfrm>
            <a:off x="471488" y="214313"/>
            <a:ext cx="5853410" cy="566737"/>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7"/>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grpSp>
        <p:nvGrpSpPr>
          <p:cNvPr id="49" name="Google Shape;49;p7"/>
          <p:cNvGrpSpPr/>
          <p:nvPr/>
        </p:nvGrpSpPr>
        <p:grpSpPr>
          <a:xfrm>
            <a:off x="-17450" y="5084396"/>
            <a:ext cx="9178902" cy="59104"/>
            <a:chOff x="0" y="0"/>
            <a:chExt cx="24477068" cy="157609"/>
          </a:xfrm>
        </p:grpSpPr>
        <p:sp>
          <p:nvSpPr>
            <p:cNvPr id="50" name="Google Shape;50;p7"/>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1" name="Google Shape;51;p7"/>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52" name="Google Shape;52;p7"/>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53" name="Google Shape;53;p7"/>
          <p:cNvPicPr preferRelativeResize="0"/>
          <p:nvPr/>
        </p:nvPicPr>
        <p:blipFill rotWithShape="1">
          <a:blip r:embed="rId2">
            <a:alphaModFix/>
          </a:blip>
          <a:srcRect b="0" l="0" r="0" t="0"/>
          <a:stretch/>
        </p:blipFill>
        <p:spPr>
          <a:xfrm>
            <a:off x="-41394" y="4351927"/>
            <a:ext cx="1544781" cy="739186"/>
          </a:xfrm>
          <a:prstGeom prst="rect">
            <a:avLst/>
          </a:prstGeom>
          <a:noFill/>
          <a:ln>
            <a:noFill/>
          </a:ln>
        </p:spPr>
      </p:pic>
      <p:cxnSp>
        <p:nvCxnSpPr>
          <p:cNvPr id="54" name="Google Shape;54;p7"/>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55" name="Google Shape;55;p7"/>
          <p:cNvPicPr preferRelativeResize="0"/>
          <p:nvPr/>
        </p:nvPicPr>
        <p:blipFill rotWithShape="1">
          <a:blip r:embed="rId3">
            <a:alphaModFix amt="18337"/>
          </a:blip>
          <a:srcRect b="0" l="0" r="0" t="0"/>
          <a:stretch/>
        </p:blipFill>
        <p:spPr>
          <a:xfrm>
            <a:off x="7631260" y="4869421"/>
            <a:ext cx="1461636" cy="193074"/>
          </a:xfrm>
          <a:prstGeom prst="rect">
            <a:avLst/>
          </a:prstGeom>
          <a:noFill/>
          <a:ln>
            <a:noFill/>
          </a:ln>
        </p:spPr>
      </p:pic>
      <p:sp>
        <p:nvSpPr>
          <p:cNvPr id="56" name="Google Shape;56;p7"/>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直式" showMasterSp="0">
  <p:cSld name="照片 - 直式">
    <p:spTree>
      <p:nvGrpSpPr>
        <p:cNvPr id="57" name="Shape 57"/>
        <p:cNvGrpSpPr/>
        <p:nvPr/>
      </p:nvGrpSpPr>
      <p:grpSpPr>
        <a:xfrm>
          <a:off x="0" y="0"/>
          <a:ext cx="0" cy="0"/>
          <a:chOff x="0" y="0"/>
          <a:chExt cx="0" cy="0"/>
        </a:xfrm>
      </p:grpSpPr>
      <p:sp>
        <p:nvSpPr>
          <p:cNvPr id="58" name="Google Shape;58;p8"/>
          <p:cNvSpPr/>
          <p:nvPr>
            <p:ph idx="2" type="pic"/>
          </p:nvPr>
        </p:nvSpPr>
        <p:spPr>
          <a:xfrm>
            <a:off x="4685854" y="334863"/>
            <a:ext cx="2812852" cy="4333131"/>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59" name="Google Shape;59;p8"/>
          <p:cNvSpPr txBox="1"/>
          <p:nvPr>
            <p:ph type="title"/>
          </p:nvPr>
        </p:nvSpPr>
        <p:spPr>
          <a:xfrm>
            <a:off x="1645295" y="334863"/>
            <a:ext cx="2812852" cy="2102942"/>
          </a:xfrm>
          <a:prstGeom prst="rect">
            <a:avLst/>
          </a:prstGeom>
          <a:noFill/>
          <a:ln>
            <a:noFill/>
          </a:ln>
        </p:spPr>
        <p:txBody>
          <a:bodyPr anchorCtr="0" anchor="b" bIns="26775" lIns="26775" spcFirstLastPara="1" rIns="26775" wrap="square" tIns="26775">
            <a:noAutofit/>
          </a:bodyPr>
          <a:lstStyle>
            <a:lvl1pPr lvl="0" marR="0" algn="ctr">
              <a:lnSpc>
                <a:spcPct val="100000"/>
              </a:lnSpc>
              <a:spcBef>
                <a:spcPts val="0"/>
              </a:spcBef>
              <a:spcAft>
                <a:spcPts val="0"/>
              </a:spcAft>
              <a:buClr>
                <a:srgbClr val="000000"/>
              </a:buClr>
              <a:buSzPts val="32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0" name="Google Shape;60;p8"/>
          <p:cNvSpPr txBox="1"/>
          <p:nvPr>
            <p:ph idx="1" type="body"/>
          </p:nvPr>
        </p:nvSpPr>
        <p:spPr>
          <a:xfrm>
            <a:off x="1645295" y="2491383"/>
            <a:ext cx="2812852" cy="2169914"/>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1" name="Google Shape;61;p8"/>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照片 - 水平" showMasterSp="0">
  <p:cSld name="照片 - 水平">
    <p:spTree>
      <p:nvGrpSpPr>
        <p:cNvPr id="62" name="Shape 62"/>
        <p:cNvGrpSpPr/>
        <p:nvPr/>
      </p:nvGrpSpPr>
      <p:grpSpPr>
        <a:xfrm>
          <a:off x="0" y="0"/>
          <a:ext cx="0" cy="0"/>
          <a:chOff x="0" y="0"/>
          <a:chExt cx="0" cy="0"/>
        </a:xfrm>
      </p:grpSpPr>
      <p:sp>
        <p:nvSpPr>
          <p:cNvPr id="63" name="Google Shape;63;p9"/>
          <p:cNvSpPr/>
          <p:nvPr>
            <p:ph idx="2" type="pic"/>
          </p:nvPr>
        </p:nvSpPr>
        <p:spPr>
          <a:xfrm>
            <a:off x="2000250" y="354955"/>
            <a:ext cx="5143501" cy="3114229"/>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4" name="Google Shape;64;p9"/>
          <p:cNvSpPr txBox="1"/>
          <p:nvPr>
            <p:ph type="title"/>
          </p:nvPr>
        </p:nvSpPr>
        <p:spPr>
          <a:xfrm>
            <a:off x="1812726" y="3542854"/>
            <a:ext cx="5518547" cy="750094"/>
          </a:xfrm>
          <a:prstGeom prst="rect">
            <a:avLst/>
          </a:prstGeom>
          <a:noFill/>
          <a:ln>
            <a:noFill/>
          </a:ln>
        </p:spPr>
        <p:txBody>
          <a:bodyPr anchorCtr="0" anchor="b"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65" name="Google Shape;65;p9"/>
          <p:cNvSpPr txBox="1"/>
          <p:nvPr>
            <p:ph idx="1" type="body"/>
          </p:nvPr>
        </p:nvSpPr>
        <p:spPr>
          <a:xfrm>
            <a:off x="1812726" y="4299644"/>
            <a:ext cx="5518547" cy="596057"/>
          </a:xfrm>
          <a:prstGeom prst="rect">
            <a:avLst/>
          </a:prstGeom>
          <a:noFill/>
          <a:ln>
            <a:noFill/>
          </a:ln>
        </p:spPr>
        <p:txBody>
          <a:bodyPr anchorCtr="0" anchor="t" bIns="26775" lIns="26775" spcFirstLastPara="1" rIns="26775" wrap="square" tIns="26775">
            <a:noAutofit/>
          </a:bodyPr>
          <a:lstStyle>
            <a:lvl1pPr indent="-228600" lvl="0" marL="4572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algn="l">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6" name="Google Shape;66;p9"/>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大標題、項目符號與照片" showMasterSp="0">
  <p:cSld name="大標題、項目符號與照片">
    <p:spTree>
      <p:nvGrpSpPr>
        <p:cNvPr id="67" name="Shape 67"/>
        <p:cNvGrpSpPr/>
        <p:nvPr/>
      </p:nvGrpSpPr>
      <p:grpSpPr>
        <a:xfrm>
          <a:off x="0" y="0"/>
          <a:ext cx="0" cy="0"/>
          <a:chOff x="0" y="0"/>
          <a:chExt cx="0" cy="0"/>
        </a:xfrm>
      </p:grpSpPr>
      <p:sp>
        <p:nvSpPr>
          <p:cNvPr id="68" name="Google Shape;68;p10"/>
          <p:cNvSpPr/>
          <p:nvPr>
            <p:ph idx="2" type="pic"/>
          </p:nvPr>
        </p:nvSpPr>
        <p:spPr>
          <a:xfrm>
            <a:off x="4685854" y="1366242"/>
            <a:ext cx="2812852" cy="3315147"/>
          </a:xfrm>
          <a:prstGeom prst="rect">
            <a:avLst/>
          </a:prstGeom>
          <a:noFill/>
          <a:ln>
            <a:noFill/>
          </a:ln>
        </p:spPr>
        <p:txBody>
          <a:bodyPr anchorCtr="0" anchor="t" bIns="17150" lIns="34275" spcFirstLastPara="1" rIns="34275" wrap="square" tIns="17150">
            <a:noAutofit/>
          </a:bodyPr>
          <a:lstStyle>
            <a:lvl1pPr lvl="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69" name="Google Shape;69;p10"/>
          <p:cNvSpPr txBox="1"/>
          <p:nvPr>
            <p:ph type="title"/>
          </p:nvPr>
        </p:nvSpPr>
        <p:spPr>
          <a:xfrm>
            <a:off x="1645295" y="133945"/>
            <a:ext cx="5853410" cy="1138536"/>
          </a:xfrm>
          <a:prstGeom prst="rect">
            <a:avLst/>
          </a:prstGeom>
          <a:noFill/>
          <a:ln>
            <a:noFill/>
          </a:ln>
        </p:spPr>
        <p:txBody>
          <a:bodyPr anchorCtr="0" anchor="ctr" bIns="26775" lIns="26775" spcFirstLastPara="1" rIns="26775" wrap="square" tIns="26775">
            <a:noAutofit/>
          </a:bodyPr>
          <a:lstStyle>
            <a:lvl1pPr lvl="0"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70" name="Google Shape;70;p10"/>
          <p:cNvSpPr txBox="1"/>
          <p:nvPr>
            <p:ph idx="1" type="body"/>
          </p:nvPr>
        </p:nvSpPr>
        <p:spPr>
          <a:xfrm>
            <a:off x="1645295" y="1366242"/>
            <a:ext cx="2812852" cy="3315147"/>
          </a:xfrm>
          <a:prstGeom prst="rect">
            <a:avLst/>
          </a:prstGeom>
          <a:noFill/>
          <a:ln>
            <a:noFill/>
          </a:ln>
        </p:spPr>
        <p:txBody>
          <a:bodyPr anchorCtr="0" anchor="ctr" bIns="26775" lIns="26775" spcFirstLastPara="1" rIns="26775" wrap="square" tIns="26775">
            <a:noAutofit/>
          </a:bodyPr>
          <a:lstStyle>
            <a:lvl1pPr indent="-361950" lvl="0" marL="4572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361950" lvl="1" marL="9144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361950" lvl="2" marL="13716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361950" lvl="3" marL="18288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361950" lvl="4" marL="2286000" marR="0" algn="l">
              <a:lnSpc>
                <a:spcPct val="100000"/>
              </a:lnSpc>
              <a:spcBef>
                <a:spcPts val="1700"/>
              </a:spcBef>
              <a:spcAft>
                <a:spcPts val="0"/>
              </a:spcAft>
              <a:buClr>
                <a:srgbClr val="000000"/>
              </a:buClr>
              <a:buSzPts val="2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81000" lvl="5" marL="27432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71" name="Google Shape;71;p10"/>
          <p:cNvSpPr txBox="1"/>
          <p:nvPr>
            <p:ph idx="12" type="sldNum"/>
          </p:nvPr>
        </p:nvSpPr>
        <p:spPr>
          <a:xfrm>
            <a:off x="4482789" y="4902398"/>
            <a:ext cx="174851" cy="177404"/>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23" Type="http://schemas.openxmlformats.org/officeDocument/2006/relationships/theme" Target="../theme/theme3.xml"/><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0545" y="215974"/>
            <a:ext cx="5853410" cy="568177"/>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grpSp>
        <p:nvGrpSpPr>
          <p:cNvPr id="7" name="Google Shape;7;p1"/>
          <p:cNvGrpSpPr/>
          <p:nvPr/>
        </p:nvGrpSpPr>
        <p:grpSpPr>
          <a:xfrm>
            <a:off x="-17450" y="5084396"/>
            <a:ext cx="9178902" cy="59104"/>
            <a:chOff x="0" y="0"/>
            <a:chExt cx="24477068" cy="157609"/>
          </a:xfrm>
        </p:grpSpPr>
        <p:sp>
          <p:nvSpPr>
            <p:cNvPr id="8" name="Google Shape;8;p1"/>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9" name="Google Shape;9;p1"/>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10" name="Google Shape;10;p1"/>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pic>
        <p:nvPicPr>
          <p:cNvPr descr="影像" id="11" name="Google Shape;11;p1"/>
          <p:cNvPicPr preferRelativeResize="0"/>
          <p:nvPr/>
        </p:nvPicPr>
        <p:blipFill rotWithShape="1">
          <a:blip r:embed="rId1">
            <a:alphaModFix/>
          </a:blip>
          <a:srcRect b="0" l="0" r="0" t="0"/>
          <a:stretch/>
        </p:blipFill>
        <p:spPr>
          <a:xfrm>
            <a:off x="-41394" y="4351927"/>
            <a:ext cx="1544781" cy="739186"/>
          </a:xfrm>
          <a:prstGeom prst="rect">
            <a:avLst/>
          </a:prstGeom>
          <a:noFill/>
          <a:ln>
            <a:noFill/>
          </a:ln>
        </p:spPr>
      </p:pic>
      <p:cxnSp>
        <p:nvCxnSpPr>
          <p:cNvPr id="12" name="Google Shape;12;p1"/>
          <p:cNvCxnSpPr/>
          <p:nvPr/>
        </p:nvCxnSpPr>
        <p:spPr>
          <a:xfrm>
            <a:off x="450856" y="754224"/>
            <a:ext cx="8228001" cy="0"/>
          </a:xfrm>
          <a:prstGeom prst="straightConnector1">
            <a:avLst/>
          </a:prstGeom>
          <a:noFill/>
          <a:ln cap="flat" cmpd="sng" w="25400">
            <a:solidFill>
              <a:srgbClr val="262627"/>
            </a:solidFill>
            <a:prstDash val="solid"/>
            <a:miter lim="400000"/>
            <a:headEnd len="sm" w="sm" type="none"/>
            <a:tailEnd len="med" w="med" type="oval"/>
          </a:ln>
        </p:spPr>
      </p:cxnSp>
      <p:pic>
        <p:nvPicPr>
          <p:cNvPr descr="影像" id="13" name="Google Shape;13;p1"/>
          <p:cNvPicPr preferRelativeResize="0"/>
          <p:nvPr/>
        </p:nvPicPr>
        <p:blipFill rotWithShape="1">
          <a:blip r:embed="rId2">
            <a:alphaModFix amt="18337"/>
          </a:blip>
          <a:srcRect b="0" l="0" r="0" t="0"/>
          <a:stretch/>
        </p:blipFill>
        <p:spPr>
          <a:xfrm>
            <a:off x="7631260" y="4869421"/>
            <a:ext cx="1461636" cy="193074"/>
          </a:xfrm>
          <a:prstGeom prst="rect">
            <a:avLst/>
          </a:prstGeom>
          <a:noFill/>
          <a:ln>
            <a:noFill/>
          </a:ln>
        </p:spPr>
      </p:pic>
      <p:sp>
        <p:nvSpPr>
          <p:cNvPr id="14" name="Google Shape;14;p1"/>
          <p:cNvSpPr txBox="1"/>
          <p:nvPr>
            <p:ph idx="1" type="body"/>
          </p:nvPr>
        </p:nvSpPr>
        <p:spPr>
          <a:xfrm>
            <a:off x="1645295" y="1366242"/>
            <a:ext cx="5853410" cy="3315147"/>
          </a:xfrm>
          <a:prstGeom prst="rect">
            <a:avLst/>
          </a:prstGeom>
          <a:noFill/>
          <a:ln>
            <a:noFill/>
          </a:ln>
        </p:spPr>
        <p:txBody>
          <a:bodyPr anchorCtr="0" anchor="ctr" bIns="26775" lIns="26775" spcFirstLastPara="1" rIns="26775" wrap="square" tIns="26775">
            <a:noAutofit/>
          </a:bodyPr>
          <a:lstStyle>
            <a:lvl1pPr indent="-381000" lvl="0" marL="457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1pPr>
            <a:lvl2pPr indent="-381000" lvl="1" marL="914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2pPr>
            <a:lvl3pPr indent="-381000" lvl="2" marL="1371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3pPr>
            <a:lvl4pPr indent="-381000" lvl="3" marL="1828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4pPr>
            <a:lvl5pPr indent="-381000" lvl="4" marL="22860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15" name="Google Shape;15;p1"/>
          <p:cNvSpPr txBox="1"/>
          <p:nvPr>
            <p:ph idx="12" type="sldNum"/>
          </p:nvPr>
        </p:nvSpPr>
        <p:spPr>
          <a:xfrm>
            <a:off x="4482789" y="4902398"/>
            <a:ext cx="174851" cy="179127"/>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pic>
        <p:nvPicPr>
          <p:cNvPr descr="影像" id="83" name="Google Shape;83;p14"/>
          <p:cNvPicPr preferRelativeResize="0"/>
          <p:nvPr/>
        </p:nvPicPr>
        <p:blipFill rotWithShape="1">
          <a:blip r:embed="rId1">
            <a:alphaModFix amt="2990"/>
          </a:blip>
          <a:srcRect b="0" l="0" r="0" t="0"/>
          <a:stretch/>
        </p:blipFill>
        <p:spPr>
          <a:xfrm>
            <a:off x="1868181" y="818536"/>
            <a:ext cx="4055729" cy="3506429"/>
          </a:xfrm>
          <a:prstGeom prst="rect">
            <a:avLst/>
          </a:prstGeom>
          <a:noFill/>
          <a:ln>
            <a:noFill/>
          </a:ln>
        </p:spPr>
      </p:pic>
      <p:grpSp>
        <p:nvGrpSpPr>
          <p:cNvPr id="84" name="Google Shape;84;p14"/>
          <p:cNvGrpSpPr/>
          <p:nvPr/>
        </p:nvGrpSpPr>
        <p:grpSpPr>
          <a:xfrm>
            <a:off x="0" y="5078960"/>
            <a:ext cx="9143745" cy="64554"/>
            <a:chOff x="0" y="0"/>
            <a:chExt cx="13004900" cy="122400"/>
          </a:xfrm>
        </p:grpSpPr>
        <p:sp>
          <p:nvSpPr>
            <p:cNvPr id="85" name="Google Shape;85;p14"/>
            <p:cNvSpPr/>
            <p:nvPr/>
          </p:nvSpPr>
          <p:spPr>
            <a:xfrm>
              <a:off x="0" y="0"/>
              <a:ext cx="3912300" cy="122400"/>
            </a:xfrm>
            <a:prstGeom prst="rect">
              <a:avLst/>
            </a:prstGeom>
            <a:solidFill>
              <a:srgbClr val="D66962"/>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6" name="Google Shape;86;p14"/>
            <p:cNvSpPr/>
            <p:nvPr/>
          </p:nvSpPr>
          <p:spPr>
            <a:xfrm>
              <a:off x="3891657" y="0"/>
              <a:ext cx="5221500" cy="122400"/>
            </a:xfrm>
            <a:prstGeom prst="rect">
              <a:avLst/>
            </a:prstGeom>
            <a:solidFill>
              <a:srgbClr val="EFBA57"/>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sp>
          <p:nvSpPr>
            <p:cNvPr id="87" name="Google Shape;87;p14"/>
            <p:cNvSpPr/>
            <p:nvPr/>
          </p:nvSpPr>
          <p:spPr>
            <a:xfrm>
              <a:off x="9093200" y="0"/>
              <a:ext cx="3911700" cy="122400"/>
            </a:xfrm>
            <a:prstGeom prst="rect">
              <a:avLst/>
            </a:prstGeom>
            <a:solidFill>
              <a:srgbClr val="3068AA"/>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1400"/>
                <a:buFont typeface="Helvetica Neue"/>
                <a:buNone/>
              </a:pPr>
              <a:r>
                <a:t/>
              </a:r>
              <a:endParaRPr b="0" i="0" sz="1400" u="none" cap="none" strike="noStrike">
                <a:solidFill>
                  <a:srgbClr val="FFFFFF"/>
                </a:solidFill>
                <a:latin typeface="Helvetica Neue"/>
                <a:ea typeface="Helvetica Neue"/>
                <a:cs typeface="Helvetica Neue"/>
                <a:sym typeface="Helvetica Neue"/>
              </a:endParaRPr>
            </a:p>
          </p:txBody>
        </p:sp>
      </p:grpSp>
      <p:sp>
        <p:nvSpPr>
          <p:cNvPr id="88" name="Google Shape;88;p14"/>
          <p:cNvSpPr txBox="1"/>
          <p:nvPr/>
        </p:nvSpPr>
        <p:spPr>
          <a:xfrm>
            <a:off x="892969" y="4564673"/>
            <a:ext cx="7358100" cy="274500"/>
          </a:xfrm>
          <a:prstGeom prst="rect">
            <a:avLst/>
          </a:prstGeom>
          <a:no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1500"/>
              <a:buFont typeface="Helvetica Neue"/>
              <a:buNone/>
            </a:pPr>
            <a:r>
              <a:rPr b="0" i="1" lang="zh-TW" sz="1500" u="none" cap="none" strike="noStrike">
                <a:solidFill>
                  <a:srgbClr val="000000"/>
                </a:solidFill>
                <a:latin typeface="Helvetica Neue"/>
                <a:ea typeface="Helvetica Neue"/>
                <a:cs typeface="Helvetica Neue"/>
                <a:sym typeface="Helvetica Neue"/>
              </a:rPr>
              <a:t>–台灣人工智慧學校</a:t>
            </a:r>
            <a:endParaRPr b="0" i="0" sz="900" u="none" cap="none" strike="noStrike">
              <a:solidFill>
                <a:srgbClr val="000000"/>
              </a:solidFill>
              <a:latin typeface="Arial"/>
              <a:ea typeface="Arial"/>
              <a:cs typeface="Arial"/>
              <a:sym typeface="Arial"/>
            </a:endParaRPr>
          </a:p>
        </p:txBody>
      </p:sp>
      <p:sp>
        <p:nvSpPr>
          <p:cNvPr id="89" name="Google Shape;89;p14"/>
          <p:cNvSpPr txBox="1"/>
          <p:nvPr/>
        </p:nvSpPr>
        <p:spPr>
          <a:xfrm>
            <a:off x="892969" y="1138535"/>
            <a:ext cx="7358100" cy="2544900"/>
          </a:xfrm>
          <a:prstGeom prst="rect">
            <a:avLst/>
          </a:prstGeom>
          <a:noFill/>
          <a:ln>
            <a:noFill/>
          </a:ln>
        </p:spPr>
        <p:txBody>
          <a:bodyPr anchorCtr="0" anchor="ctr" bIns="32750" lIns="32750" spcFirstLastPara="1" rIns="32750" wrap="square" tIns="32750">
            <a:noAutofit/>
          </a:bodyPr>
          <a:lstStyle/>
          <a:p>
            <a:pPr indent="0" lvl="0" marL="0" marR="0" rtl="0" algn="ctr">
              <a:lnSpc>
                <a:spcPct val="150000"/>
              </a:lnSpc>
              <a:spcBef>
                <a:spcPts val="0"/>
              </a:spcBef>
              <a:spcAft>
                <a:spcPts val="0"/>
              </a:spcAft>
              <a:buClr>
                <a:srgbClr val="000000"/>
              </a:buClr>
              <a:buSzPts val="2600"/>
              <a:buFont typeface="Arial"/>
              <a:buNone/>
            </a:pPr>
            <a:r>
              <a:rPr b="0" i="0" lang="zh-TW" sz="2600" u="none" cap="none" strike="noStrike">
                <a:solidFill>
                  <a:srgbClr val="000000"/>
                </a:solidFill>
                <a:latin typeface="Arial"/>
                <a:ea typeface="Arial"/>
                <a:cs typeface="Arial"/>
                <a:sym typeface="Arial"/>
              </a:rPr>
              <a:t>「版權聲明頁」</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zh-TW" sz="2200" u="none" cap="none" strike="noStrike">
                <a:solidFill>
                  <a:srgbClr val="000000"/>
                </a:solidFill>
                <a:latin typeface="Arial"/>
                <a:ea typeface="Arial"/>
                <a:cs typeface="Arial"/>
                <a:sym typeface="Arial"/>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人工智慧學校散佈權。</a:t>
            </a:r>
            <a:endParaRPr b="0" i="0" sz="900" u="none" cap="none" strike="noStrike">
              <a:solidFill>
                <a:srgbClr val="000000"/>
              </a:solidFill>
              <a:latin typeface="Arial"/>
              <a:ea typeface="Arial"/>
              <a:cs typeface="Arial"/>
              <a:sym typeface="Arial"/>
            </a:endParaRPr>
          </a:p>
        </p:txBody>
      </p:sp>
      <p:sp>
        <p:nvSpPr>
          <p:cNvPr id="90" name="Google Shape;90;p14"/>
          <p:cNvSpPr txBox="1"/>
          <p:nvPr>
            <p:ph type="title"/>
          </p:nvPr>
        </p:nvSpPr>
        <p:spPr>
          <a:xfrm>
            <a:off x="669727" y="133945"/>
            <a:ext cx="7804500" cy="1138500"/>
          </a:xfrm>
          <a:prstGeom prst="rect">
            <a:avLst/>
          </a:prstGeom>
          <a:noFill/>
          <a:ln>
            <a:noFill/>
          </a:ln>
        </p:spPr>
        <p:txBody>
          <a:bodyPr anchorCtr="0" anchor="ctr" bIns="32750" lIns="32750" spcFirstLastPara="1" rIns="32750" wrap="square" tIns="32750">
            <a:noAutofit/>
          </a:bodyPr>
          <a:lstStyle>
            <a:lvl1pPr lvl="0"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200"/>
              <a:buFont typeface="Helvetica Neue"/>
              <a:buNone/>
              <a:defRPr b="0" i="0" sz="5200" u="none" cap="none" strike="noStrike">
                <a:solidFill>
                  <a:srgbClr val="000000"/>
                </a:solidFill>
                <a:latin typeface="Helvetica Neue"/>
                <a:ea typeface="Helvetica Neue"/>
                <a:cs typeface="Helvetica Neue"/>
                <a:sym typeface="Helvetica Neue"/>
              </a:defRPr>
            </a:lvl9pPr>
          </a:lstStyle>
          <a:p/>
        </p:txBody>
      </p:sp>
      <p:sp>
        <p:nvSpPr>
          <p:cNvPr id="91" name="Google Shape;91;p14"/>
          <p:cNvSpPr txBox="1"/>
          <p:nvPr>
            <p:ph idx="1" type="body"/>
          </p:nvPr>
        </p:nvSpPr>
        <p:spPr>
          <a:xfrm>
            <a:off x="669727" y="1366242"/>
            <a:ext cx="7804500" cy="3315300"/>
          </a:xfrm>
          <a:prstGeom prst="rect">
            <a:avLst/>
          </a:prstGeom>
          <a:noFill/>
          <a:ln>
            <a:noFill/>
          </a:ln>
        </p:spPr>
        <p:txBody>
          <a:bodyPr anchorCtr="0" anchor="ctr" bIns="32750" lIns="32750" spcFirstLastPara="1" rIns="32750" wrap="square" tIns="32750">
            <a:noAutofit/>
          </a:bodyPr>
          <a:lstStyle>
            <a:lvl1pPr indent="-419100" lvl="0" marL="457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1pPr>
            <a:lvl2pPr indent="-419100" lvl="1" marL="914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2pPr>
            <a:lvl3pPr indent="-419100" lvl="2" marL="1371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3pPr>
            <a:lvl4pPr indent="-419100" lvl="3" marL="1828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4pPr>
            <a:lvl5pPr indent="-419100" lvl="4" marL="22860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5pPr>
            <a:lvl6pPr indent="-419100" lvl="5" marL="27432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6pPr>
            <a:lvl7pPr indent="-419100" lvl="6" marL="32004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7pPr>
            <a:lvl8pPr indent="-419100" lvl="7" marL="36576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8pPr>
            <a:lvl9pPr indent="-419100" lvl="8" marL="4114800" marR="0" rtl="0" algn="l">
              <a:lnSpc>
                <a:spcPct val="100000"/>
              </a:lnSpc>
              <a:spcBef>
                <a:spcPts val="2700"/>
              </a:spcBef>
              <a:spcAft>
                <a:spcPts val="0"/>
              </a:spcAft>
              <a:buClr>
                <a:srgbClr val="000000"/>
              </a:buClr>
              <a:buSzPts val="3000"/>
              <a:buFont typeface="Helvetica Neue"/>
              <a:buChar char="•"/>
              <a:defRPr b="0" i="0" sz="2100" u="none" cap="none" strike="noStrike">
                <a:solidFill>
                  <a:srgbClr val="000000"/>
                </a:solidFill>
                <a:latin typeface="Helvetica Neue"/>
                <a:ea typeface="Helvetica Neue"/>
                <a:cs typeface="Helvetica Neue"/>
                <a:sym typeface="Helvetica Neue"/>
              </a:defRPr>
            </a:lvl9pPr>
          </a:lstStyle>
          <a:p/>
        </p:txBody>
      </p:sp>
      <p:sp>
        <p:nvSpPr>
          <p:cNvPr id="92" name="Google Shape;92;p14"/>
          <p:cNvSpPr txBox="1"/>
          <p:nvPr>
            <p:ph idx="12" type="sldNum"/>
          </p:nvPr>
        </p:nvSpPr>
        <p:spPr>
          <a:xfrm>
            <a:off x="4449997" y="4902398"/>
            <a:ext cx="239400" cy="171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sz="9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arxiv.org/pdf/1408.5882.pdf" TargetMode="External"/><Relationship Id="rId4" Type="http://schemas.openxmlformats.org/officeDocument/2006/relationships/hyperlink" Target="https://arxiv.org/pdf/1408.5882.pdf" TargetMode="External"/><Relationship Id="rId5" Type="http://schemas.openxmlformats.org/officeDocument/2006/relationships/hyperlink" Target="https://machinelearningmastery.com/best-practices-document-classification-deep-learning/" TargetMode="External"/><Relationship Id="rId6" Type="http://schemas.openxmlformats.org/officeDocument/2006/relationships/hyperlink" Target="https://machinelearningmastery.com/best-practices-document-classification-deep-learning/" TargetMode="External"/><Relationship Id="rId7" Type="http://schemas.openxmlformats.org/officeDocument/2006/relationships/hyperlink" Target="https://arxiv.org/pdf/1611.06455.pdf" TargetMode="External"/><Relationship Id="rId8" Type="http://schemas.openxmlformats.org/officeDocument/2006/relationships/hyperlink" Target="https://arxiv.org/pdf/1611.06455.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www.youtube.com/watch?v=Yi7IPC3ZGa0" TargetMode="External"/><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www.youtube.com/watch?v=CvNItJeadsE" TargetMode="External"/><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www.youtube.com/watch?v=bO_saxi0Qtw" TargetMode="External"/><Relationship Id="rId4"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www.youtube.com/watch?v=y4uzYKswKdU" TargetMode="External"/><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www.youtube.com/watch?v=CMvfyMd3UeU" TargetMode="Externa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tBUn-uCBX7Q1p6yEgGLsRIVnIfn9kJPN/view?usp=sharing" TargetMode="External"/><Relationship Id="rId4" Type="http://schemas.openxmlformats.org/officeDocument/2006/relationships/hyperlink" Target="https://drive.google.com/open?id=1R0P3drDRv8OZ97DolS_JfdZyMkxR5VBZ" TargetMode="External"/><Relationship Id="rId5" Type="http://schemas.openxmlformats.org/officeDocument/2006/relationships/hyperlink" Target="https://www.youtube.com/playlist?list=PL1f_B9coMEeATcBup_lNZh5u7ZrODW4FO" TargetMode="External"/><Relationship Id="rId6" Type="http://schemas.openxmlformats.org/officeDocument/2006/relationships/hyperlink" Target="https://drive.google.com/open?id=1deqSe8ErONtwhm_ZbXAuiNer06sFgYN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flP7SJKieqs"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7uwl-hgSeuk"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idx="4294967295" type="ctrTitle"/>
          </p:nvPr>
        </p:nvSpPr>
        <p:spPr>
          <a:xfrm>
            <a:off x="1474650" y="1095225"/>
            <a:ext cx="6194700" cy="1725600"/>
          </a:xfrm>
          <a:prstGeom prst="rect">
            <a:avLst/>
          </a:prstGeom>
          <a:noFill/>
          <a:ln>
            <a:noFill/>
          </a:ln>
        </p:spPr>
        <p:txBody>
          <a:bodyPr anchorCtr="0" anchor="b" bIns="26775" lIns="26775" spcFirstLastPara="1" rIns="26775" wrap="square" tIns="26775">
            <a:noAutofit/>
          </a:bodyPr>
          <a:lstStyle/>
          <a:p>
            <a:pPr indent="0" lvl="0" marL="0" marR="0" rtl="0" algn="ctr">
              <a:lnSpc>
                <a:spcPct val="100000"/>
              </a:lnSpc>
              <a:spcBef>
                <a:spcPts val="0"/>
              </a:spcBef>
              <a:spcAft>
                <a:spcPts val="0"/>
              </a:spcAft>
              <a:buClr>
                <a:srgbClr val="1A1A1A"/>
              </a:buClr>
              <a:buSzPts val="4200"/>
              <a:buFont typeface="Arial"/>
              <a:buNone/>
            </a:pPr>
            <a:r>
              <a:rPr b="0" i="0" lang="zh-TW" sz="4200" u="none" cap="none" strike="noStrike">
                <a:solidFill>
                  <a:srgbClr val="1A1A1A"/>
                </a:solidFill>
                <a:latin typeface="Arial"/>
                <a:ea typeface="Arial"/>
                <a:cs typeface="Arial"/>
                <a:sym typeface="Arial"/>
              </a:rPr>
              <a:t>遞迴神經網路與序列模型</a:t>
            </a:r>
            <a:endParaRPr b="0" i="0" sz="4200" u="none" cap="none" strike="noStrike">
              <a:solidFill>
                <a:srgbClr val="1A1A1A"/>
              </a:solidFill>
              <a:latin typeface="Arial"/>
              <a:ea typeface="Arial"/>
              <a:cs typeface="Arial"/>
              <a:sym typeface="Arial"/>
            </a:endParaRPr>
          </a:p>
        </p:txBody>
      </p:sp>
      <p:sp>
        <p:nvSpPr>
          <p:cNvPr id="217" name="Google Shape;217;p36"/>
          <p:cNvSpPr txBox="1"/>
          <p:nvPr>
            <p:ph idx="4294967295" type="subTitle"/>
          </p:nvPr>
        </p:nvSpPr>
        <p:spPr>
          <a:xfrm>
            <a:off x="1888926" y="2950714"/>
            <a:ext cx="5518500" cy="596100"/>
          </a:xfrm>
          <a:prstGeom prst="rect">
            <a:avLst/>
          </a:prstGeom>
          <a:noFill/>
          <a:ln>
            <a:noFill/>
          </a:ln>
        </p:spPr>
        <p:txBody>
          <a:bodyPr anchorCtr="0" anchor="t" bIns="26775" lIns="26775" spcFirstLastPara="1" rIns="26775" wrap="square" tIns="26775">
            <a:noAutofit/>
          </a:bodyPr>
          <a:lstStyle/>
          <a:p>
            <a:pPr indent="0" lvl="0" marL="914400" marR="0" rtl="0" algn="r">
              <a:lnSpc>
                <a:spcPct val="80000"/>
              </a:lnSpc>
              <a:spcBef>
                <a:spcPts val="0"/>
              </a:spcBef>
              <a:spcAft>
                <a:spcPts val="0"/>
              </a:spcAft>
              <a:buClr>
                <a:srgbClr val="A6AAA9"/>
              </a:buClr>
              <a:buSzPts val="2500"/>
              <a:buFont typeface="Arial"/>
              <a:buNone/>
            </a:pPr>
            <a:r>
              <a:rPr b="0" i="0" lang="zh-TW" sz="2500" u="none" cap="none" strike="noStrike">
                <a:solidFill>
                  <a:srgbClr val="A6AAA9"/>
                </a:solidFill>
                <a:latin typeface="Arial"/>
                <a:ea typeface="Arial"/>
                <a:cs typeface="Arial"/>
                <a:sym typeface="Arial"/>
              </a:rPr>
              <a:t>蔡炎龍＆教研處</a:t>
            </a:r>
            <a:endParaRPr b="0" i="0" sz="2500" u="none" cap="none" strike="noStrike">
              <a:solidFill>
                <a:srgbClr val="A6AAA9"/>
              </a:solidFill>
              <a:latin typeface="Arial"/>
              <a:ea typeface="Arial"/>
              <a:cs typeface="Arial"/>
              <a:sym typeface="Arial"/>
            </a:endParaRPr>
          </a:p>
          <a:p>
            <a:pPr indent="0" lvl="0" marL="0" marR="0" rtl="0" algn="ctr">
              <a:lnSpc>
                <a:spcPct val="80000"/>
              </a:lnSpc>
              <a:spcBef>
                <a:spcPts val="500"/>
              </a:spcBef>
              <a:spcAft>
                <a:spcPts val="0"/>
              </a:spcAft>
              <a:buClr>
                <a:srgbClr val="A6AAA9"/>
              </a:buClr>
              <a:buSzPts val="2500"/>
              <a:buFont typeface="Arial"/>
              <a:buNone/>
            </a:pPr>
            <a:r>
              <a:t/>
            </a:r>
            <a:endParaRPr b="0" i="0" sz="2500" u="none" cap="none" strike="noStrike">
              <a:solidFill>
                <a:srgbClr val="A6AAA9"/>
              </a:solidFill>
              <a:latin typeface="Arial"/>
              <a:ea typeface="Arial"/>
              <a:cs typeface="Arial"/>
              <a:sym typeface="Arial"/>
            </a:endParaRPr>
          </a:p>
        </p:txBody>
      </p:sp>
      <p:grpSp>
        <p:nvGrpSpPr>
          <p:cNvPr id="218" name="Google Shape;218;p36"/>
          <p:cNvGrpSpPr/>
          <p:nvPr/>
        </p:nvGrpSpPr>
        <p:grpSpPr>
          <a:xfrm>
            <a:off x="-17450" y="5084396"/>
            <a:ext cx="9178902" cy="59104"/>
            <a:chOff x="0" y="0"/>
            <a:chExt cx="24477068" cy="157609"/>
          </a:xfrm>
        </p:grpSpPr>
        <p:sp>
          <p:nvSpPr>
            <p:cNvPr id="219" name="Google Shape;219;p36"/>
            <p:cNvSpPr/>
            <p:nvPr/>
          </p:nvSpPr>
          <p:spPr>
            <a:xfrm>
              <a:off x="0" y="0"/>
              <a:ext cx="7363457" cy="157609"/>
            </a:xfrm>
            <a:prstGeom prst="rect">
              <a:avLst/>
            </a:prstGeom>
            <a:solidFill>
              <a:srgbClr val="D6696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0" name="Google Shape;220;p36"/>
            <p:cNvSpPr/>
            <p:nvPr/>
          </p:nvSpPr>
          <p:spPr>
            <a:xfrm>
              <a:off x="7324707" y="0"/>
              <a:ext cx="9827654" cy="157609"/>
            </a:xfrm>
            <a:prstGeom prst="rect">
              <a:avLst/>
            </a:prstGeom>
            <a:solidFill>
              <a:srgbClr val="EFBA57"/>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sp>
          <p:nvSpPr>
            <p:cNvPr id="221" name="Google Shape;221;p36"/>
            <p:cNvSpPr/>
            <p:nvPr/>
          </p:nvSpPr>
          <p:spPr>
            <a:xfrm>
              <a:off x="17114825" y="0"/>
              <a:ext cx="7362243" cy="157609"/>
            </a:xfrm>
            <a:prstGeom prst="rect">
              <a:avLst/>
            </a:prstGeom>
            <a:solidFill>
              <a:srgbClr val="3068AA"/>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Recap. 圖像的性質 (1)</a:t>
            </a:r>
            <a:endParaRPr b="0" i="0" sz="2600" u="none" cap="none" strike="noStrike">
              <a:solidFill>
                <a:srgbClr val="1A1A1A"/>
              </a:solidFill>
              <a:latin typeface="Arial"/>
              <a:ea typeface="Arial"/>
              <a:cs typeface="Arial"/>
              <a:sym typeface="Arial"/>
            </a:endParaRPr>
          </a:p>
        </p:txBody>
      </p:sp>
      <p:sp>
        <p:nvSpPr>
          <p:cNvPr id="276" name="Google Shape;276;p45"/>
          <p:cNvSpPr txBox="1"/>
          <p:nvPr/>
        </p:nvSpPr>
        <p:spPr>
          <a:xfrm>
            <a:off x="470550" y="907450"/>
            <a:ext cx="7265700" cy="173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Clr>
                <a:schemeClr val="dk1"/>
              </a:buClr>
              <a:buSzPts val="2800"/>
              <a:buFont typeface="Arial"/>
              <a:buChar char="●"/>
            </a:pPr>
            <a:r>
              <a:rPr b="0" i="0" lang="zh-TW" sz="2800" u="none" cap="none" strike="noStrike">
                <a:solidFill>
                  <a:schemeClr val="dk1"/>
                </a:solidFill>
                <a:latin typeface="Arial"/>
                <a:ea typeface="Arial"/>
                <a:cs typeface="Arial"/>
                <a:sym typeface="Arial"/>
              </a:rPr>
              <a:t>不需要看完所有 pixel 來定義 pattern</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7" name="Google Shape;277;p45"/>
          <p:cNvPicPr preferRelativeResize="0"/>
          <p:nvPr/>
        </p:nvPicPr>
        <p:blipFill rotWithShape="1">
          <a:blip r:embed="rId3">
            <a:alphaModFix/>
          </a:blip>
          <a:srcRect b="0" l="0" r="0" t="0"/>
          <a:stretch/>
        </p:blipFill>
        <p:spPr>
          <a:xfrm>
            <a:off x="671513" y="1807750"/>
            <a:ext cx="7800975" cy="16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Recap. 圖像的性質 (2)</a:t>
            </a:r>
            <a:endParaRPr b="0" i="0" sz="2600" u="none" cap="none" strike="noStrike">
              <a:solidFill>
                <a:srgbClr val="1A1A1A"/>
              </a:solidFill>
              <a:latin typeface="Arial"/>
              <a:ea typeface="Arial"/>
              <a:cs typeface="Arial"/>
              <a:sym typeface="Arial"/>
            </a:endParaRPr>
          </a:p>
        </p:txBody>
      </p:sp>
      <p:pic>
        <p:nvPicPr>
          <p:cNvPr id="283" name="Google Shape;283;p46"/>
          <p:cNvPicPr preferRelativeResize="0"/>
          <p:nvPr/>
        </p:nvPicPr>
        <p:blipFill rotWithShape="1">
          <a:blip r:embed="rId3">
            <a:alphaModFix/>
          </a:blip>
          <a:srcRect b="0" l="0" r="0" t="0"/>
          <a:stretch/>
        </p:blipFill>
        <p:spPr>
          <a:xfrm>
            <a:off x="1657350" y="976974"/>
            <a:ext cx="5829300" cy="1781175"/>
          </a:xfrm>
          <a:prstGeom prst="rect">
            <a:avLst/>
          </a:prstGeom>
          <a:noFill/>
          <a:ln>
            <a:noFill/>
          </a:ln>
        </p:spPr>
      </p:pic>
      <p:sp>
        <p:nvSpPr>
          <p:cNvPr id="284" name="Google Shape;284;p46"/>
          <p:cNvSpPr txBox="1"/>
          <p:nvPr/>
        </p:nvSpPr>
        <p:spPr>
          <a:xfrm>
            <a:off x="212200" y="3706575"/>
            <a:ext cx="7932600" cy="66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Figure reference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https://www.youtube.com/watch?v=NN9LaU2NlLM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Recap. 圖像的性質 (3)</a:t>
            </a:r>
            <a:endParaRPr b="0" i="0" sz="2600" u="none" cap="none" strike="noStrike">
              <a:solidFill>
                <a:srgbClr val="1A1A1A"/>
              </a:solidFill>
              <a:latin typeface="Arial"/>
              <a:ea typeface="Arial"/>
              <a:cs typeface="Arial"/>
              <a:sym typeface="Arial"/>
            </a:endParaRPr>
          </a:p>
        </p:txBody>
      </p:sp>
      <p:sp>
        <p:nvSpPr>
          <p:cNvPr id="290" name="Google Shape;290;p47"/>
          <p:cNvSpPr txBox="1"/>
          <p:nvPr/>
        </p:nvSpPr>
        <p:spPr>
          <a:xfrm>
            <a:off x="282950" y="887225"/>
            <a:ext cx="7528200" cy="1748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Clr>
                <a:schemeClr val="dk1"/>
              </a:buClr>
              <a:buSzPts val="2800"/>
              <a:buFont typeface="Arial"/>
              <a:buChar char="●"/>
            </a:pPr>
            <a:r>
              <a:rPr b="0" i="0" lang="zh-TW" sz="2800" u="none" cap="none" strike="noStrike">
                <a:solidFill>
                  <a:schemeClr val="dk1"/>
                </a:solidFill>
                <a:latin typeface="Arial"/>
                <a:ea typeface="Arial"/>
                <a:cs typeface="Arial"/>
                <a:sym typeface="Arial"/>
              </a:rPr>
              <a:t>圖片大小不改變 patterns</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1" name="Google Shape;291;p47"/>
          <p:cNvPicPr preferRelativeResize="0"/>
          <p:nvPr/>
        </p:nvPicPr>
        <p:blipFill rotWithShape="1">
          <a:blip r:embed="rId3">
            <a:alphaModFix/>
          </a:blip>
          <a:srcRect b="0" l="0" r="0" t="0"/>
          <a:stretch/>
        </p:blipFill>
        <p:spPr>
          <a:xfrm>
            <a:off x="934988" y="1534675"/>
            <a:ext cx="4924425" cy="170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時間序列資料也具備圖像的性質 !</a:t>
            </a:r>
            <a:endParaRPr b="0" i="0" sz="2600" u="none" cap="none" strike="noStrike">
              <a:solidFill>
                <a:srgbClr val="1A1A1A"/>
              </a:solidFill>
              <a:latin typeface="Arial"/>
              <a:ea typeface="Arial"/>
              <a:cs typeface="Arial"/>
              <a:sym typeface="Arial"/>
            </a:endParaRPr>
          </a:p>
        </p:txBody>
      </p:sp>
      <p:pic>
        <p:nvPicPr>
          <p:cNvPr id="297" name="Google Shape;297;p48"/>
          <p:cNvPicPr preferRelativeResize="0"/>
          <p:nvPr/>
        </p:nvPicPr>
        <p:blipFill rotWithShape="1">
          <a:blip r:embed="rId3">
            <a:alphaModFix/>
          </a:blip>
          <a:srcRect b="0" l="0" r="0" t="0"/>
          <a:stretch/>
        </p:blipFill>
        <p:spPr>
          <a:xfrm>
            <a:off x="1020800" y="825399"/>
            <a:ext cx="7102411" cy="40545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CNN之於時間序列</a:t>
            </a:r>
            <a:endParaRPr b="0" i="0" sz="2600" u="none" cap="none" strike="noStrike">
              <a:solidFill>
                <a:srgbClr val="1A1A1A"/>
              </a:solidFill>
              <a:latin typeface="Arial"/>
              <a:ea typeface="Arial"/>
              <a:cs typeface="Arial"/>
              <a:sym typeface="Arial"/>
            </a:endParaRPr>
          </a:p>
        </p:txBody>
      </p:sp>
      <p:sp>
        <p:nvSpPr>
          <p:cNvPr id="303" name="Google Shape;303;p49"/>
          <p:cNvSpPr txBox="1"/>
          <p:nvPr/>
        </p:nvSpPr>
        <p:spPr>
          <a:xfrm>
            <a:off x="470550" y="961075"/>
            <a:ext cx="6870000" cy="1139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CNN解決問題的特色</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特徵pattern出現在局部</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同樣pattern	重複出現</a:t>
            </a:r>
            <a:endParaRPr b="0"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pattern在壓縮(subsampling)下也不太會失真</a:t>
            </a:r>
            <a:endParaRPr b="0" i="0" sz="1400" u="none" cap="none" strike="noStrike">
              <a:solidFill>
                <a:schemeClr val="dk1"/>
              </a:solidFill>
              <a:latin typeface="Arial"/>
              <a:ea typeface="Arial"/>
              <a:cs typeface="Arial"/>
              <a:sym typeface="Arial"/>
            </a:endParaRPr>
          </a:p>
        </p:txBody>
      </p:sp>
      <p:sp>
        <p:nvSpPr>
          <p:cNvPr id="304" name="Google Shape;304;p49"/>
          <p:cNvSpPr txBox="1"/>
          <p:nvPr/>
        </p:nvSpPr>
        <p:spPr>
          <a:xfrm>
            <a:off x="470550" y="2616275"/>
            <a:ext cx="7653900" cy="11391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時間序列的特性</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通常與預測值最有相關性的資料是一兩天前的資料，而並非五十天前的資料(局部性)</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不少時間序列會有週期性的傾向(重複性)</a:t>
            </a:r>
            <a:endParaRPr b="0"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zh-TW" sz="1400" u="none" cap="none" strike="noStrike">
                <a:solidFill>
                  <a:schemeClr val="dk1"/>
                </a:solidFill>
                <a:latin typeface="Arial"/>
                <a:ea typeface="Arial"/>
                <a:cs typeface="Arial"/>
                <a:sym typeface="Arial"/>
              </a:rPr>
              <a:t>把天資料化成週資料或月資料來看，大趨勢的線條不會失真(可壓縮性)</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CNN之於時間序列</a:t>
            </a:r>
            <a:endParaRPr b="0" i="0" sz="2600" u="none" cap="none" strike="noStrike">
              <a:solidFill>
                <a:srgbClr val="1A1A1A"/>
              </a:solidFill>
              <a:latin typeface="Arial"/>
              <a:ea typeface="Arial"/>
              <a:cs typeface="Arial"/>
              <a:sym typeface="Arial"/>
            </a:endParaRPr>
          </a:p>
        </p:txBody>
      </p:sp>
      <p:sp>
        <p:nvSpPr>
          <p:cNvPr id="310" name="Google Shape;310;p50"/>
          <p:cNvSpPr txBox="1"/>
          <p:nvPr/>
        </p:nvSpPr>
        <p:spPr>
          <a:xfrm>
            <a:off x="984750" y="1539500"/>
            <a:ext cx="7174500" cy="2785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3000"/>
              <a:buFont typeface="Arial"/>
              <a:buNone/>
            </a:pPr>
            <a:r>
              <a:rPr b="0" i="0" lang="zh-TW" sz="3000" u="none" cap="none" strike="noStrike">
                <a:solidFill>
                  <a:schemeClr val="dk1"/>
                </a:solidFill>
                <a:latin typeface="Arial"/>
                <a:ea typeface="Arial"/>
                <a:cs typeface="Arial"/>
                <a:sym typeface="Arial"/>
              </a:rPr>
              <a:t>也就是說 !</a:t>
            </a:r>
            <a:endParaRPr b="0" i="0" sz="30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000"/>
              <a:buFont typeface="Arial"/>
              <a:buNone/>
            </a:pPr>
            <a:r>
              <a:rPr b="0" i="0" lang="zh-TW" sz="3000" u="none" cap="none" strike="noStrike">
                <a:solidFill>
                  <a:schemeClr val="dk1"/>
                </a:solidFill>
                <a:latin typeface="Arial"/>
                <a:ea typeface="Arial"/>
                <a:cs typeface="Arial"/>
                <a:sym typeface="Arial"/>
              </a:rPr>
              <a:t>我們可以把時間序列當作一維的圖像看待</a:t>
            </a:r>
            <a:endParaRPr b="0" i="0" sz="3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000"/>
              <a:buFont typeface="Arial"/>
              <a:buNone/>
            </a:pPr>
            <a:r>
              <a:t/>
            </a:r>
            <a:endParaRPr b="0" i="0" sz="3000" u="none" cap="none" strike="noStrike">
              <a:solidFill>
                <a:schemeClr val="dk1"/>
              </a:solidFill>
              <a:latin typeface="Arial"/>
              <a:ea typeface="Arial"/>
              <a:cs typeface="Arial"/>
              <a:sym typeface="Arial"/>
            </a:endParaRPr>
          </a:p>
          <a:p>
            <a:pPr indent="0" lvl="0" marL="0" marR="0" rtl="0" algn="r">
              <a:lnSpc>
                <a:spcPct val="115000"/>
              </a:lnSpc>
              <a:spcBef>
                <a:spcPts val="0"/>
              </a:spcBef>
              <a:spcAft>
                <a:spcPts val="0"/>
              </a:spcAft>
              <a:buClr>
                <a:srgbClr val="000000"/>
              </a:buClr>
              <a:buSzPts val="1200"/>
              <a:buFont typeface="Arial"/>
              <a:buNone/>
            </a:pPr>
            <a:r>
              <a:rPr b="0" i="0" lang="zh-TW" sz="1200" u="none" cap="none" strike="noStrike">
                <a:solidFill>
                  <a:srgbClr val="A6AAA9"/>
                </a:solidFill>
                <a:latin typeface="Arial"/>
                <a:ea typeface="Arial"/>
                <a:cs typeface="Arial"/>
                <a:sym typeface="Arial"/>
              </a:rPr>
              <a:t>可以利用CNN來解決時間序列問題</a:t>
            </a:r>
            <a:endParaRPr b="0" i="0" sz="1200" u="none" cap="none" strike="noStrike">
              <a:solidFill>
                <a:srgbClr val="A6AAA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Convolution1D 示意圖</a:t>
            </a:r>
            <a:endParaRPr b="0" i="0" sz="2600" u="none" cap="none" strike="noStrike">
              <a:solidFill>
                <a:srgbClr val="1A1A1A"/>
              </a:solidFill>
              <a:latin typeface="Arial"/>
              <a:ea typeface="Arial"/>
              <a:cs typeface="Arial"/>
              <a:sym typeface="Arial"/>
            </a:endParaRPr>
          </a:p>
        </p:txBody>
      </p:sp>
      <p:pic>
        <p:nvPicPr>
          <p:cNvPr id="316" name="Google Shape;316;p51"/>
          <p:cNvPicPr preferRelativeResize="0"/>
          <p:nvPr/>
        </p:nvPicPr>
        <p:blipFill rotWithShape="1">
          <a:blip r:embed="rId3">
            <a:alphaModFix/>
          </a:blip>
          <a:srcRect b="0" l="0" r="0" t="0"/>
          <a:stretch/>
        </p:blipFill>
        <p:spPr>
          <a:xfrm>
            <a:off x="1128713" y="916374"/>
            <a:ext cx="6886575" cy="3867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1D signal + multi channel</a:t>
            </a:r>
            <a:endParaRPr b="0" i="0" sz="2600" u="none" cap="none" strike="noStrike">
              <a:solidFill>
                <a:srgbClr val="1A1A1A"/>
              </a:solidFill>
              <a:latin typeface="Arial"/>
              <a:ea typeface="Arial"/>
              <a:cs typeface="Arial"/>
              <a:sym typeface="Arial"/>
            </a:endParaRPr>
          </a:p>
        </p:txBody>
      </p:sp>
      <p:pic>
        <p:nvPicPr>
          <p:cNvPr id="322" name="Google Shape;322;p52"/>
          <p:cNvPicPr preferRelativeResize="0"/>
          <p:nvPr/>
        </p:nvPicPr>
        <p:blipFill rotWithShape="1">
          <a:blip r:embed="rId3">
            <a:alphaModFix/>
          </a:blip>
          <a:srcRect b="0" l="0" r="0" t="0"/>
          <a:stretch/>
        </p:blipFill>
        <p:spPr>
          <a:xfrm>
            <a:off x="2074450" y="916349"/>
            <a:ext cx="4995103" cy="4054526"/>
          </a:xfrm>
          <a:prstGeom prst="rect">
            <a:avLst/>
          </a:prstGeom>
          <a:noFill/>
          <a:ln>
            <a:noFill/>
          </a:ln>
        </p:spPr>
      </p:pic>
      <p:pic>
        <p:nvPicPr>
          <p:cNvPr id="323" name="Google Shape;323;p52"/>
          <p:cNvPicPr preferRelativeResize="0"/>
          <p:nvPr/>
        </p:nvPicPr>
        <p:blipFill rotWithShape="1">
          <a:blip r:embed="rId4">
            <a:alphaModFix/>
          </a:blip>
          <a:srcRect b="0" l="0" r="0" t="0"/>
          <a:stretch/>
        </p:blipFill>
        <p:spPr>
          <a:xfrm>
            <a:off x="5544478" y="3989800"/>
            <a:ext cx="1762125" cy="98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Reference</a:t>
            </a:r>
            <a:endParaRPr b="0" i="0" sz="2600" u="none" cap="none" strike="noStrike">
              <a:solidFill>
                <a:srgbClr val="1A1A1A"/>
              </a:solidFill>
              <a:latin typeface="Arial"/>
              <a:ea typeface="Arial"/>
              <a:cs typeface="Arial"/>
              <a:sym typeface="Arial"/>
            </a:endParaRPr>
          </a:p>
        </p:txBody>
      </p:sp>
      <p:sp>
        <p:nvSpPr>
          <p:cNvPr id="329" name="Google Shape;329;p53"/>
          <p:cNvSpPr txBox="1"/>
          <p:nvPr/>
        </p:nvSpPr>
        <p:spPr>
          <a:xfrm>
            <a:off x="505250" y="1008500"/>
            <a:ext cx="7993200" cy="309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3"/>
              </a:rPr>
              <a:t>Convolutional Neural Network for Sentence Classification</a:t>
            </a:r>
            <a:endParaRPr b="0" i="0" sz="2400" u="sng" cap="none" strike="noStrike">
              <a:solidFill>
                <a:schemeClr val="hlink"/>
              </a:solidFill>
              <a:latin typeface="Arial"/>
              <a:ea typeface="Arial"/>
              <a:cs typeface="Arial"/>
              <a:sym typeface="Arial"/>
              <a:hlinkClick r:id="rId4"/>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5"/>
              </a:rPr>
              <a:t>Best Pratice for Document Classification with Deep learning</a:t>
            </a:r>
            <a:endParaRPr b="0" i="0" sz="2400" u="sng" cap="none" strike="noStrike">
              <a:solidFill>
                <a:schemeClr val="hlink"/>
              </a:solidFill>
              <a:latin typeface="Arial"/>
              <a:ea typeface="Arial"/>
              <a:cs typeface="Arial"/>
              <a:sym typeface="Arial"/>
              <a:hlinkClick r:id="rId6"/>
            </a:endParaRPr>
          </a:p>
          <a:p>
            <a:pPr indent="-381000" lvl="0" marL="457200" marR="0" rtl="0" algn="l">
              <a:lnSpc>
                <a:spcPct val="115000"/>
              </a:lnSpc>
              <a:spcBef>
                <a:spcPts val="0"/>
              </a:spcBef>
              <a:spcAft>
                <a:spcPts val="0"/>
              </a:spcAft>
              <a:buClr>
                <a:srgbClr val="000000"/>
              </a:buClr>
              <a:buSzPts val="2400"/>
              <a:buFont typeface="Arial"/>
              <a:buChar char="●"/>
            </a:pPr>
            <a:r>
              <a:rPr b="0" i="0" lang="zh-TW" sz="2400" u="sng" cap="none" strike="noStrike">
                <a:solidFill>
                  <a:schemeClr val="hlink"/>
                </a:solidFill>
                <a:latin typeface="Arial"/>
                <a:ea typeface="Arial"/>
                <a:cs typeface="Arial"/>
                <a:sym typeface="Arial"/>
                <a:hlinkClick r:id="rId7"/>
              </a:rPr>
              <a:t>Time Series Classification from Scratch with Deep Neural Networks: A Strong Baseline</a:t>
            </a:r>
            <a:endParaRPr b="0" i="0" sz="2400" u="sng" cap="none" strike="noStrike">
              <a:solidFill>
                <a:schemeClr val="hlink"/>
              </a:solidFill>
              <a:latin typeface="Arial"/>
              <a:ea typeface="Arial"/>
              <a:cs typeface="Arial"/>
              <a:sym typeface="Arial"/>
              <a:hlinkClick r:id="rId8"/>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Chonv1D in Tensorflow</a:t>
            </a:r>
            <a:endParaRPr b="0" i="0" sz="2600" u="none" cap="none" strike="noStrike">
              <a:solidFill>
                <a:srgbClr val="1A1A1A"/>
              </a:solidFill>
              <a:latin typeface="Arial"/>
              <a:ea typeface="Arial"/>
              <a:cs typeface="Arial"/>
              <a:sym typeface="Arial"/>
            </a:endParaRPr>
          </a:p>
        </p:txBody>
      </p:sp>
      <p:pic>
        <p:nvPicPr>
          <p:cNvPr id="335" name="Google Shape;335;p54"/>
          <p:cNvPicPr preferRelativeResize="0"/>
          <p:nvPr/>
        </p:nvPicPr>
        <p:blipFill rotWithShape="1">
          <a:blip r:embed="rId3">
            <a:alphaModFix/>
          </a:blip>
          <a:srcRect b="0" l="0" r="0" t="0"/>
          <a:stretch/>
        </p:blipFill>
        <p:spPr>
          <a:xfrm>
            <a:off x="152400" y="936574"/>
            <a:ext cx="8839202" cy="32401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Conv1D</a:t>
            </a:r>
            <a:endParaRPr b="0" i="0" sz="2600" u="none" cap="none" strike="noStrike">
              <a:solidFill>
                <a:srgbClr val="1A1A1A"/>
              </a:solidFill>
              <a:latin typeface="Arial"/>
              <a:ea typeface="Arial"/>
              <a:cs typeface="Arial"/>
              <a:sym typeface="Arial"/>
            </a:endParaRPr>
          </a:p>
        </p:txBody>
      </p:sp>
      <p:pic>
        <p:nvPicPr>
          <p:cNvPr id="341" name="Google Shape;341;p55"/>
          <p:cNvPicPr preferRelativeResize="0"/>
          <p:nvPr/>
        </p:nvPicPr>
        <p:blipFill rotWithShape="1">
          <a:blip r:embed="rId3">
            <a:alphaModFix/>
          </a:blip>
          <a:srcRect b="0" l="0" r="0" t="0"/>
          <a:stretch/>
        </p:blipFill>
        <p:spPr>
          <a:xfrm>
            <a:off x="470549" y="927675"/>
            <a:ext cx="7992674" cy="700800"/>
          </a:xfrm>
          <a:prstGeom prst="rect">
            <a:avLst/>
          </a:prstGeom>
          <a:noFill/>
          <a:ln>
            <a:noFill/>
          </a:ln>
        </p:spPr>
      </p:pic>
      <p:sp>
        <p:nvSpPr>
          <p:cNvPr id="342" name="Google Shape;342;p55"/>
          <p:cNvSpPr txBox="1"/>
          <p:nvPr/>
        </p:nvSpPr>
        <p:spPr>
          <a:xfrm>
            <a:off x="470550" y="1922125"/>
            <a:ext cx="6709800" cy="498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zh-TW" sz="1400" u="none" cap="none" strike="noStrike">
                <a:solidFill>
                  <a:schemeClr val="dk1"/>
                </a:solidFill>
                <a:latin typeface="Arial"/>
                <a:ea typeface="Arial"/>
                <a:cs typeface="Arial"/>
                <a:sym typeface="Arial"/>
              </a:rPr>
              <a:t>conv1D</a:t>
            </a:r>
            <a:r>
              <a:rPr b="0" i="0" lang="zh-TW" sz="1400" u="none" cap="none" strike="noStrike">
                <a:solidFill>
                  <a:srgbClr val="000000"/>
                </a:solidFill>
                <a:latin typeface="Arial"/>
                <a:ea typeface="Arial"/>
                <a:cs typeface="Arial"/>
                <a:sym typeface="Arial"/>
              </a:rPr>
              <a:t>與過去的conv2D大同小異，filter掃過的方向只會沿著一個軸</a:t>
            </a:r>
            <a:endParaRPr b="0" i="0" sz="1400" u="none" cap="none" strike="noStrike">
              <a:solidFill>
                <a:srgbClr val="000000"/>
              </a:solidFill>
              <a:latin typeface="Arial"/>
              <a:ea typeface="Arial"/>
              <a:cs typeface="Arial"/>
              <a:sym typeface="Arial"/>
            </a:endParaRPr>
          </a:p>
        </p:txBody>
      </p:sp>
      <p:pic>
        <p:nvPicPr>
          <p:cNvPr id="343" name="Google Shape;343;p55"/>
          <p:cNvPicPr preferRelativeResize="0"/>
          <p:nvPr/>
        </p:nvPicPr>
        <p:blipFill rotWithShape="1">
          <a:blip r:embed="rId4">
            <a:alphaModFix/>
          </a:blip>
          <a:srcRect b="0" l="0" r="0" t="0"/>
          <a:stretch/>
        </p:blipFill>
        <p:spPr>
          <a:xfrm>
            <a:off x="470550" y="2420425"/>
            <a:ext cx="2419350" cy="752475"/>
          </a:xfrm>
          <a:prstGeom prst="rect">
            <a:avLst/>
          </a:prstGeom>
          <a:noFill/>
          <a:ln>
            <a:noFill/>
          </a:ln>
        </p:spPr>
      </p:pic>
      <p:sp>
        <p:nvSpPr>
          <p:cNvPr id="344" name="Google Shape;344;p55"/>
          <p:cNvSpPr txBox="1"/>
          <p:nvPr/>
        </p:nvSpPr>
        <p:spPr>
          <a:xfrm>
            <a:off x="1984425" y="2883200"/>
            <a:ext cx="311400" cy="6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5"/>
          <p:cNvSpPr txBox="1"/>
          <p:nvPr/>
        </p:nvSpPr>
        <p:spPr>
          <a:xfrm>
            <a:off x="470550" y="3292550"/>
            <a:ext cx="7252500" cy="845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zh-TW" sz="1400" u="none" cap="none" strike="noStrike">
                <a:solidFill>
                  <a:srgbClr val="000000"/>
                </a:solidFill>
                <a:latin typeface="Arial"/>
                <a:ea typeface="Arial"/>
                <a:cs typeface="Arial"/>
                <a:sym typeface="Arial"/>
              </a:rPr>
              <a:t>儘管</a:t>
            </a:r>
            <a:r>
              <a:rPr b="0" i="0" lang="zh-TW" sz="1400" u="none" cap="none" strike="noStrike">
                <a:solidFill>
                  <a:schemeClr val="dk1"/>
                </a:solidFill>
                <a:latin typeface="Arial"/>
                <a:ea typeface="Arial"/>
                <a:cs typeface="Arial"/>
                <a:sym typeface="Arial"/>
              </a:rPr>
              <a:t>conv1D中filter移動的軸只有一個方向，input_shape仍必須要是三維以上</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zh-TW" sz="1400" u="none" cap="none" strike="noStrike">
                <a:solidFill>
                  <a:schemeClr val="dk1"/>
                </a:solidFill>
                <a:latin typeface="Arial"/>
                <a:ea typeface="Arial"/>
                <a:cs typeface="Arial"/>
                <a:sym typeface="Arial"/>
              </a:rPr>
              <a:t>	(若X_train.shape = (700, 7)，tensorflow會報錯)</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Conv1D(圖解)</a:t>
            </a:r>
            <a:endParaRPr b="0" i="0" sz="2600" u="none" cap="none" strike="noStrike">
              <a:solidFill>
                <a:srgbClr val="1A1A1A"/>
              </a:solidFill>
              <a:latin typeface="Arial"/>
              <a:ea typeface="Arial"/>
              <a:cs typeface="Arial"/>
              <a:sym typeface="Arial"/>
            </a:endParaRPr>
          </a:p>
        </p:txBody>
      </p:sp>
      <p:sp>
        <p:nvSpPr>
          <p:cNvPr id="351" name="Google Shape;351;p56"/>
          <p:cNvSpPr/>
          <p:nvPr/>
        </p:nvSpPr>
        <p:spPr>
          <a:xfrm>
            <a:off x="2333200" y="12388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6"/>
          <p:cNvSpPr/>
          <p:nvPr/>
        </p:nvSpPr>
        <p:spPr>
          <a:xfrm>
            <a:off x="2333200" y="15949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6"/>
          <p:cNvSpPr/>
          <p:nvPr/>
        </p:nvSpPr>
        <p:spPr>
          <a:xfrm>
            <a:off x="2333200" y="19431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6"/>
          <p:cNvSpPr/>
          <p:nvPr/>
        </p:nvSpPr>
        <p:spPr>
          <a:xfrm>
            <a:off x="2333200" y="22992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6"/>
          <p:cNvSpPr/>
          <p:nvPr/>
        </p:nvSpPr>
        <p:spPr>
          <a:xfrm>
            <a:off x="2333200" y="26474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6"/>
          <p:cNvSpPr/>
          <p:nvPr/>
        </p:nvSpPr>
        <p:spPr>
          <a:xfrm>
            <a:off x="2333200" y="30035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6"/>
          <p:cNvSpPr/>
          <p:nvPr/>
        </p:nvSpPr>
        <p:spPr>
          <a:xfrm>
            <a:off x="2333200" y="33596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6"/>
          <p:cNvSpPr txBox="1"/>
          <p:nvPr/>
        </p:nvSpPr>
        <p:spPr>
          <a:xfrm>
            <a:off x="470550" y="1521650"/>
            <a:ext cx="1699500" cy="7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shape = (700, 7,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(只有一個feature)的情況下</a:t>
            </a:r>
            <a:endParaRPr b="0" i="0" sz="1400" u="none" cap="none" strike="noStrike">
              <a:solidFill>
                <a:srgbClr val="000000"/>
              </a:solidFill>
              <a:latin typeface="Arial"/>
              <a:ea typeface="Arial"/>
              <a:cs typeface="Arial"/>
              <a:sym typeface="Arial"/>
            </a:endParaRPr>
          </a:p>
        </p:txBody>
      </p:sp>
      <p:sp>
        <p:nvSpPr>
          <p:cNvPr id="359" name="Google Shape;359;p56"/>
          <p:cNvSpPr/>
          <p:nvPr/>
        </p:nvSpPr>
        <p:spPr>
          <a:xfrm>
            <a:off x="2333200" y="1238875"/>
            <a:ext cx="6408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6"/>
          <p:cNvSpPr/>
          <p:nvPr/>
        </p:nvSpPr>
        <p:spPr>
          <a:xfrm>
            <a:off x="2333200" y="1943150"/>
            <a:ext cx="6408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6"/>
          <p:cNvSpPr/>
          <p:nvPr/>
        </p:nvSpPr>
        <p:spPr>
          <a:xfrm>
            <a:off x="2333200" y="2655350"/>
            <a:ext cx="6408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56"/>
          <p:cNvCxnSpPr/>
          <p:nvPr/>
        </p:nvCxnSpPr>
        <p:spPr>
          <a:xfrm>
            <a:off x="3303100" y="1732500"/>
            <a:ext cx="0" cy="1130100"/>
          </a:xfrm>
          <a:prstGeom prst="straightConnector1">
            <a:avLst/>
          </a:prstGeom>
          <a:noFill/>
          <a:ln cap="flat" cmpd="sng" w="38100">
            <a:solidFill>
              <a:schemeClr val="dk2"/>
            </a:solidFill>
            <a:prstDash val="solid"/>
            <a:round/>
            <a:headEnd len="sm" w="sm" type="none"/>
            <a:tailEnd len="med" w="med" type="triangle"/>
          </a:ln>
        </p:spPr>
      </p:cxnSp>
      <p:sp>
        <p:nvSpPr>
          <p:cNvPr id="363" name="Google Shape;363;p56"/>
          <p:cNvSpPr txBox="1"/>
          <p:nvPr/>
        </p:nvSpPr>
        <p:spPr>
          <a:xfrm>
            <a:off x="3035025" y="1332000"/>
            <a:ext cx="1147800" cy="40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filter的方向</a:t>
            </a:r>
            <a:endParaRPr b="0" i="0" sz="1400" u="none" cap="none" strike="noStrike">
              <a:solidFill>
                <a:srgbClr val="000000"/>
              </a:solidFill>
              <a:latin typeface="Arial"/>
              <a:ea typeface="Arial"/>
              <a:cs typeface="Arial"/>
              <a:sym typeface="Arial"/>
            </a:endParaRPr>
          </a:p>
        </p:txBody>
      </p:sp>
      <p:sp>
        <p:nvSpPr>
          <p:cNvPr id="364" name="Google Shape;364;p56"/>
          <p:cNvSpPr txBox="1"/>
          <p:nvPr/>
        </p:nvSpPr>
        <p:spPr>
          <a:xfrm>
            <a:off x="4456125" y="1521650"/>
            <a:ext cx="1699500" cy="7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shape = (700, 7,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Arial"/>
                <a:ea typeface="Arial"/>
                <a:cs typeface="Arial"/>
                <a:sym typeface="Arial"/>
              </a:rPr>
              <a:t>(兩個feature)的情況下</a:t>
            </a:r>
            <a:endParaRPr b="0" i="0" sz="1400" u="none" cap="none" strike="noStrike">
              <a:solidFill>
                <a:srgbClr val="000000"/>
              </a:solidFill>
              <a:latin typeface="Arial"/>
              <a:ea typeface="Arial"/>
              <a:cs typeface="Arial"/>
              <a:sym typeface="Arial"/>
            </a:endParaRPr>
          </a:p>
        </p:txBody>
      </p:sp>
      <p:sp>
        <p:nvSpPr>
          <p:cNvPr id="365" name="Google Shape;365;p56"/>
          <p:cNvSpPr/>
          <p:nvPr/>
        </p:nvSpPr>
        <p:spPr>
          <a:xfrm>
            <a:off x="6200325" y="12388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6"/>
          <p:cNvSpPr/>
          <p:nvPr/>
        </p:nvSpPr>
        <p:spPr>
          <a:xfrm>
            <a:off x="6200325" y="15949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6"/>
          <p:cNvSpPr/>
          <p:nvPr/>
        </p:nvSpPr>
        <p:spPr>
          <a:xfrm>
            <a:off x="6200325" y="19431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6"/>
          <p:cNvSpPr/>
          <p:nvPr/>
        </p:nvSpPr>
        <p:spPr>
          <a:xfrm>
            <a:off x="6200325" y="22992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6"/>
          <p:cNvSpPr/>
          <p:nvPr/>
        </p:nvSpPr>
        <p:spPr>
          <a:xfrm>
            <a:off x="6200325" y="26474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6"/>
          <p:cNvSpPr/>
          <p:nvPr/>
        </p:nvSpPr>
        <p:spPr>
          <a:xfrm>
            <a:off x="6200325" y="30035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6"/>
          <p:cNvSpPr/>
          <p:nvPr/>
        </p:nvSpPr>
        <p:spPr>
          <a:xfrm>
            <a:off x="6200325" y="33596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6"/>
          <p:cNvSpPr/>
          <p:nvPr/>
        </p:nvSpPr>
        <p:spPr>
          <a:xfrm>
            <a:off x="6841125" y="12388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6"/>
          <p:cNvSpPr/>
          <p:nvPr/>
        </p:nvSpPr>
        <p:spPr>
          <a:xfrm>
            <a:off x="6841125" y="159497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6"/>
          <p:cNvSpPr/>
          <p:nvPr/>
        </p:nvSpPr>
        <p:spPr>
          <a:xfrm>
            <a:off x="6841125" y="19431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6"/>
          <p:cNvSpPr/>
          <p:nvPr/>
        </p:nvSpPr>
        <p:spPr>
          <a:xfrm>
            <a:off x="6841125" y="2299250"/>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6"/>
          <p:cNvSpPr/>
          <p:nvPr/>
        </p:nvSpPr>
        <p:spPr>
          <a:xfrm>
            <a:off x="6841125" y="26474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6"/>
          <p:cNvSpPr/>
          <p:nvPr/>
        </p:nvSpPr>
        <p:spPr>
          <a:xfrm>
            <a:off x="6841125" y="30035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6"/>
          <p:cNvSpPr/>
          <p:nvPr/>
        </p:nvSpPr>
        <p:spPr>
          <a:xfrm>
            <a:off x="6841125" y="3359625"/>
            <a:ext cx="640800" cy="35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6"/>
          <p:cNvSpPr/>
          <p:nvPr/>
        </p:nvSpPr>
        <p:spPr>
          <a:xfrm>
            <a:off x="6202450" y="1245825"/>
            <a:ext cx="1279500" cy="35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6"/>
          <p:cNvSpPr/>
          <p:nvPr/>
        </p:nvSpPr>
        <p:spPr>
          <a:xfrm>
            <a:off x="6202450" y="1946625"/>
            <a:ext cx="12795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6"/>
          <p:cNvSpPr/>
          <p:nvPr/>
        </p:nvSpPr>
        <p:spPr>
          <a:xfrm>
            <a:off x="6202450" y="2651388"/>
            <a:ext cx="1279500" cy="356100"/>
          </a:xfrm>
          <a:prstGeom prst="rect">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2" name="Google Shape;382;p56"/>
          <p:cNvCxnSpPr/>
          <p:nvPr/>
        </p:nvCxnSpPr>
        <p:spPr>
          <a:xfrm>
            <a:off x="7869300" y="1732500"/>
            <a:ext cx="0" cy="11301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Difference between CNN &amp; RNN</a:t>
            </a:r>
            <a:endParaRPr b="0" i="0" sz="2600" u="none" cap="none" strike="noStrike">
              <a:solidFill>
                <a:srgbClr val="1A1A1A"/>
              </a:solidFill>
              <a:latin typeface="Arial"/>
              <a:ea typeface="Arial"/>
              <a:cs typeface="Arial"/>
              <a:sym typeface="Arial"/>
            </a:endParaRPr>
          </a:p>
        </p:txBody>
      </p:sp>
      <p:sp>
        <p:nvSpPr>
          <p:cNvPr id="388" name="Google Shape;388;p57"/>
          <p:cNvSpPr txBox="1"/>
          <p:nvPr/>
        </p:nvSpPr>
        <p:spPr>
          <a:xfrm>
            <a:off x="434250" y="1137700"/>
            <a:ext cx="7826100" cy="290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RNN屬於深層神經網路，較不容易訓練</a:t>
            </a:r>
            <a:endParaRPr b="0" i="0" sz="18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雖然時間序列問題中，兩種神經網路輸進去資料的shape是一樣的，但是RNN是會把一個一個time step的東西輸進記憶體，而CNN則是一次把所有的時序資料都放進記憶體。在時序資料很長的情況下，RNN會比CNN省記憶體</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zh-TW" sz="1800" u="none" cap="none" strike="noStrike">
                <a:solidFill>
                  <a:srgbClr val="000000"/>
                </a:solidFill>
                <a:latin typeface="Arial"/>
                <a:ea typeface="Arial"/>
                <a:cs typeface="Arial"/>
                <a:sym typeface="Arial"/>
              </a:rPr>
              <a:t>CNN就是DNN的變體，因此時間序列也是可以用DNN架模型</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chemeClr val="dk1"/>
              </a:buClr>
              <a:buSzPts val="1100"/>
              <a:buFont typeface="Arial"/>
              <a:buNone/>
            </a:pPr>
            <a:r>
              <a:rPr b="0" i="0" lang="zh-TW" sz="3000" u="none" cap="none" strike="noStrike">
                <a:solidFill>
                  <a:schemeClr val="dk1"/>
                </a:solidFill>
                <a:latin typeface="Arial"/>
                <a:ea typeface="Arial"/>
                <a:cs typeface="Arial"/>
                <a:sym typeface="Arial"/>
              </a:rPr>
              <a:t>程式練習 Tesla stock price predict</a:t>
            </a:r>
            <a:endParaRPr b="0" i="0" sz="2600" u="none" cap="none" strike="noStrike">
              <a:solidFill>
                <a:srgbClr val="1A1A1A"/>
              </a:solidFill>
              <a:latin typeface="Arial"/>
              <a:ea typeface="Arial"/>
              <a:cs typeface="Arial"/>
              <a:sym typeface="Arial"/>
            </a:endParaRPr>
          </a:p>
        </p:txBody>
      </p:sp>
      <p:sp>
        <p:nvSpPr>
          <p:cNvPr id="394" name="Google Shape;394;p58"/>
          <p:cNvSpPr txBox="1"/>
          <p:nvPr/>
        </p:nvSpPr>
        <p:spPr>
          <a:xfrm>
            <a:off x="444625" y="907450"/>
            <a:ext cx="8276100" cy="35772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595959"/>
              </a:buClr>
              <a:buSzPts val="2400"/>
              <a:buFont typeface="Arial"/>
              <a:buChar char="●"/>
            </a:pPr>
            <a:r>
              <a:rPr b="0" i="0" lang="zh-TW" sz="2400" u="none" cap="none" strike="noStrike">
                <a:solidFill>
                  <a:srgbClr val="595959"/>
                </a:solidFill>
                <a:latin typeface="Arial"/>
                <a:ea typeface="Arial"/>
                <a:cs typeface="Arial"/>
                <a:sym typeface="Arial"/>
              </a:rPr>
              <a:t>03_rnn_conv1d_stock_prediction.ipynb</a:t>
            </a:r>
            <a:endParaRPr b="0" i="0" sz="2400" u="none" cap="none" strike="noStrike">
              <a:solidFill>
                <a:srgbClr val="595959"/>
              </a:solidFill>
              <a:latin typeface="Arial"/>
              <a:ea typeface="Arial"/>
              <a:cs typeface="Arial"/>
              <a:sym typeface="Arial"/>
            </a:endParaRPr>
          </a:p>
          <a:p>
            <a:pPr indent="-355600" lvl="1" marL="914400" marR="0" rtl="0" algn="l">
              <a:lnSpc>
                <a:spcPct val="115000"/>
              </a:lnSpc>
              <a:spcBef>
                <a:spcPts val="0"/>
              </a:spcBef>
              <a:spcAft>
                <a:spcPts val="0"/>
              </a:spcAft>
              <a:buClr>
                <a:srgbClr val="595959"/>
              </a:buClr>
              <a:buSzPts val="2000"/>
              <a:buFont typeface="Arial"/>
              <a:buChar char="○"/>
            </a:pPr>
            <a:r>
              <a:rPr b="0" i="0" lang="zh-TW" sz="2000" u="none" cap="none" strike="noStrike">
                <a:solidFill>
                  <a:srgbClr val="595959"/>
                </a:solidFill>
                <a:latin typeface="Arial"/>
                <a:ea typeface="Arial"/>
                <a:cs typeface="Arial"/>
                <a:sym typeface="Arial"/>
              </a:rPr>
              <a:t>重復前一份的練習 , 把 LSTM 改成 Conv1D</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9"/>
          <p:cNvSpPr txBox="1"/>
          <p:nvPr>
            <p:ph type="title"/>
          </p:nvPr>
        </p:nvSpPr>
        <p:spPr>
          <a:xfrm>
            <a:off x="1063852" y="2938200"/>
            <a:ext cx="64344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lang="zh-TW" sz="3200">
                <a:solidFill>
                  <a:srgbClr val="1A1A1A"/>
                </a:solidFill>
              </a:rPr>
              <a:t>Gradient Descent與基礎統計回顧</a:t>
            </a:r>
            <a:endParaRPr sz="3200">
              <a:solidFill>
                <a:srgbClr val="000000"/>
              </a:solidFill>
            </a:endParaRPr>
          </a:p>
          <a:p>
            <a:pPr indent="0" lvl="0" marL="0" marR="0" rtl="0" algn="l">
              <a:lnSpc>
                <a:spcPct val="100000"/>
              </a:lnSpc>
              <a:spcBef>
                <a:spcPts val="0"/>
              </a:spcBef>
              <a:spcAft>
                <a:spcPts val="0"/>
              </a:spcAft>
              <a:buClr>
                <a:srgbClr val="56BADC"/>
              </a:buClr>
              <a:buSzPts val="4200"/>
              <a:buFont typeface="Arial"/>
              <a:buNone/>
            </a:pPr>
            <a:r>
              <a:t/>
            </a:r>
            <a:endParaRPr sz="3000">
              <a:solidFill>
                <a:srgbClr val="000000"/>
              </a:solidFill>
            </a:endParaRPr>
          </a:p>
        </p:txBody>
      </p:sp>
      <p:sp>
        <p:nvSpPr>
          <p:cNvPr id="400" name="Google Shape;400;p59"/>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0"/>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0801Gradient Descent學習法原理</a:t>
            </a:r>
            <a:endParaRPr b="0" i="0" sz="2600" u="none" cap="none" strike="noStrike">
              <a:solidFill>
                <a:srgbClr val="1A1A1A"/>
              </a:solidFill>
              <a:latin typeface="Arial"/>
              <a:ea typeface="Arial"/>
              <a:cs typeface="Arial"/>
              <a:sym typeface="Arial"/>
            </a:endParaRPr>
          </a:p>
        </p:txBody>
      </p:sp>
      <p:pic>
        <p:nvPicPr>
          <p:cNvPr id="406" name="Google Shape;406;p60" title="0801Gradient Descent學習法原理.mp4">
            <a:hlinkClick r:id="rId3"/>
          </p:cNvPr>
          <p:cNvPicPr preferRelativeResize="0"/>
          <p:nvPr/>
        </p:nvPicPr>
        <p:blipFill rotWithShape="1">
          <a:blip r:embed="rId4">
            <a:alphaModFix/>
          </a:blip>
          <a:srcRect b="0" l="0" r="0" t="0"/>
          <a:stretch/>
        </p:blipFill>
        <p:spPr>
          <a:xfrm>
            <a:off x="1737925" y="784175"/>
            <a:ext cx="5668150" cy="42511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0802多變數其實是一樣的</a:t>
            </a:r>
            <a:endParaRPr b="0" i="0" sz="2600" u="none" cap="none" strike="noStrike">
              <a:solidFill>
                <a:srgbClr val="1A1A1A"/>
              </a:solidFill>
              <a:latin typeface="Arial"/>
              <a:ea typeface="Arial"/>
              <a:cs typeface="Arial"/>
              <a:sym typeface="Arial"/>
            </a:endParaRPr>
          </a:p>
        </p:txBody>
      </p:sp>
      <p:pic>
        <p:nvPicPr>
          <p:cNvPr id="412" name="Google Shape;412;p61" title="0802多變數其實是一樣的.mp4">
            <a:hlinkClick r:id="rId3"/>
          </p:cNvPr>
          <p:cNvPicPr preferRelativeResize="0"/>
          <p:nvPr/>
        </p:nvPicPr>
        <p:blipFill rotWithShape="1">
          <a:blip r:embed="rId4">
            <a:alphaModFix/>
          </a:blip>
          <a:srcRect b="0" l="0" r="0" t="0"/>
          <a:stretch/>
        </p:blipFill>
        <p:spPr>
          <a:xfrm>
            <a:off x="1727825" y="784175"/>
            <a:ext cx="5688350" cy="4266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0901平均值和期望值</a:t>
            </a:r>
            <a:endParaRPr b="0" i="0" sz="2600" u="none" cap="none" strike="noStrike">
              <a:solidFill>
                <a:srgbClr val="1A1A1A"/>
              </a:solidFill>
              <a:latin typeface="Arial"/>
              <a:ea typeface="Arial"/>
              <a:cs typeface="Arial"/>
              <a:sym typeface="Arial"/>
            </a:endParaRPr>
          </a:p>
        </p:txBody>
      </p:sp>
      <p:pic>
        <p:nvPicPr>
          <p:cNvPr id="418" name="Google Shape;418;p62" title="0901平均值和期望值.mp4">
            <a:hlinkClick r:id="rId3"/>
          </p:cNvPr>
          <p:cNvPicPr preferRelativeResize="0"/>
          <p:nvPr/>
        </p:nvPicPr>
        <p:blipFill rotWithShape="1">
          <a:blip r:embed="rId4">
            <a:alphaModFix/>
          </a:blip>
          <a:srcRect b="0" l="0" r="0" t="0"/>
          <a:stretch/>
        </p:blipFill>
        <p:spPr>
          <a:xfrm>
            <a:off x="1739988" y="784175"/>
            <a:ext cx="5664025" cy="4248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0902變異數</a:t>
            </a:r>
            <a:endParaRPr b="0" i="0" sz="2600" u="none" cap="none" strike="noStrike">
              <a:solidFill>
                <a:srgbClr val="1A1A1A"/>
              </a:solidFill>
              <a:latin typeface="Arial"/>
              <a:ea typeface="Arial"/>
              <a:cs typeface="Arial"/>
              <a:sym typeface="Arial"/>
            </a:endParaRPr>
          </a:p>
        </p:txBody>
      </p:sp>
      <p:pic>
        <p:nvPicPr>
          <p:cNvPr id="424" name="Google Shape;424;p63" title="0902變異數.mp4">
            <a:hlinkClick r:id="rId3"/>
          </p:cNvPr>
          <p:cNvPicPr preferRelativeResize="0"/>
          <p:nvPr/>
        </p:nvPicPr>
        <p:blipFill rotWithShape="1">
          <a:blip r:embed="rId4">
            <a:alphaModFix/>
          </a:blip>
          <a:srcRect b="0" l="0" r="0" t="0"/>
          <a:stretch/>
        </p:blipFill>
        <p:spPr>
          <a:xfrm>
            <a:off x="1506475" y="784175"/>
            <a:ext cx="5658050" cy="4243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0903標準差和標準常態分布</a:t>
            </a:r>
            <a:endParaRPr b="0" i="0" sz="2600" u="none" cap="none" strike="noStrike">
              <a:solidFill>
                <a:srgbClr val="1A1A1A"/>
              </a:solidFill>
              <a:latin typeface="Arial"/>
              <a:ea typeface="Arial"/>
              <a:cs typeface="Arial"/>
              <a:sym typeface="Arial"/>
            </a:endParaRPr>
          </a:p>
        </p:txBody>
      </p:sp>
      <p:pic>
        <p:nvPicPr>
          <p:cNvPr id="430" name="Google Shape;430;p64" title="0903標準差和標準常態分布.mp4">
            <a:hlinkClick r:id="rId3"/>
          </p:cNvPr>
          <p:cNvPicPr preferRelativeResize="0"/>
          <p:nvPr/>
        </p:nvPicPr>
        <p:blipFill rotWithShape="1">
          <a:blip r:embed="rId4">
            <a:alphaModFix/>
          </a:blip>
          <a:srcRect b="0" l="0" r="0" t="0"/>
          <a:stretch/>
        </p:blipFill>
        <p:spPr>
          <a:xfrm>
            <a:off x="1496375" y="784175"/>
            <a:ext cx="5701975" cy="427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1107675" y="2061250"/>
            <a:ext cx="2292300" cy="8088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1" i="0" lang="zh-TW" sz="3600" u="none" cap="none" strike="noStrike">
                <a:solidFill>
                  <a:srgbClr val="000000"/>
                </a:solidFill>
                <a:latin typeface="Arial"/>
                <a:ea typeface="Arial"/>
                <a:cs typeface="Arial"/>
                <a:sym typeface="Arial"/>
              </a:rPr>
              <a:t>課程內容</a:t>
            </a:r>
            <a:endParaRPr b="1" i="0" sz="3600" u="none" cap="none" strike="noStrike">
              <a:solidFill>
                <a:srgbClr val="000000"/>
              </a:solidFill>
              <a:latin typeface="Arial"/>
              <a:ea typeface="Arial"/>
              <a:cs typeface="Arial"/>
              <a:sym typeface="Arial"/>
            </a:endParaRPr>
          </a:p>
        </p:txBody>
      </p:sp>
      <p:sp>
        <p:nvSpPr>
          <p:cNvPr id="231" name="Google Shape;231;p38"/>
          <p:cNvSpPr/>
          <p:nvPr/>
        </p:nvSpPr>
        <p:spPr>
          <a:xfrm>
            <a:off x="4122500" y="183000"/>
            <a:ext cx="4680900" cy="46716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38"/>
          <p:cNvCxnSpPr/>
          <p:nvPr/>
        </p:nvCxnSpPr>
        <p:spPr>
          <a:xfrm flipH="1" rot="10800000">
            <a:off x="557800" y="2793325"/>
            <a:ext cx="3294000" cy="9600"/>
          </a:xfrm>
          <a:prstGeom prst="straightConnector1">
            <a:avLst/>
          </a:prstGeom>
          <a:noFill/>
          <a:ln cap="flat" cmpd="sng" w="38100">
            <a:solidFill>
              <a:srgbClr val="00FF00"/>
            </a:solidFill>
            <a:prstDash val="solid"/>
            <a:round/>
            <a:headEnd len="sm" w="sm" type="none"/>
            <a:tailEnd len="sm" w="sm" type="none"/>
          </a:ln>
        </p:spPr>
      </p:cxnSp>
      <p:sp>
        <p:nvSpPr>
          <p:cNvPr id="233" name="Google Shape;233;p38"/>
          <p:cNvSpPr txBox="1"/>
          <p:nvPr/>
        </p:nvSpPr>
        <p:spPr>
          <a:xfrm>
            <a:off x="4222200" y="775025"/>
            <a:ext cx="4581300" cy="376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1.	</a:t>
            </a:r>
            <a:r>
              <a:rPr b="0" i="0" lang="zh-TW" sz="2400" u="none" cap="none" strike="noStrike">
                <a:solidFill>
                  <a:schemeClr val="dk1"/>
                </a:solidFill>
                <a:latin typeface="Arial"/>
                <a:ea typeface="Arial"/>
                <a:cs typeface="Arial"/>
                <a:sym typeface="Arial"/>
              </a:rPr>
              <a:t>Stock prediction base on  </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chemeClr val="dk1"/>
                </a:solidFill>
                <a:latin typeface="Arial"/>
                <a:ea typeface="Arial"/>
                <a:cs typeface="Arial"/>
                <a:sym typeface="Arial"/>
              </a:rPr>
              <a:t>     1D-CNN</a:t>
            </a:r>
            <a:r>
              <a:rPr lang="zh-TW" sz="2400">
                <a:solidFill>
                  <a:schemeClr val="dk1"/>
                </a:solidFill>
              </a:rPr>
              <a:t>(Tensorflow 實作)</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400"/>
              <a:buFont typeface="Arial"/>
              <a:buNone/>
            </a:pPr>
            <a:r>
              <a:rPr b="0" i="0" lang="zh-TW" sz="2400" u="none" cap="none" strike="noStrike">
                <a:solidFill>
                  <a:srgbClr val="000000"/>
                </a:solidFill>
                <a:latin typeface="Arial"/>
                <a:ea typeface="Arial"/>
                <a:cs typeface="Arial"/>
                <a:sym typeface="Arial"/>
              </a:rPr>
              <a:t>2.	</a:t>
            </a:r>
            <a:r>
              <a:rPr lang="zh-TW" sz="2400">
                <a:solidFill>
                  <a:srgbClr val="1A1A1A"/>
                </a:solidFill>
              </a:rPr>
              <a:t>Gradient Descent與基礎統計  </a:t>
            </a:r>
            <a:endParaRPr sz="2400">
              <a:solidFill>
                <a:srgbClr val="1A1A1A"/>
              </a:solidFill>
            </a:endParaRPr>
          </a:p>
          <a:p>
            <a:pPr indent="0" lvl="0" marL="0" rtl="0" algn="l">
              <a:lnSpc>
                <a:spcPct val="115000"/>
              </a:lnSpc>
              <a:spcBef>
                <a:spcPts val="0"/>
              </a:spcBef>
              <a:spcAft>
                <a:spcPts val="0"/>
              </a:spcAft>
              <a:buClr>
                <a:schemeClr val="dk1"/>
              </a:buClr>
              <a:buSzPts val="2400"/>
              <a:buFont typeface="Arial"/>
              <a:buNone/>
            </a:pPr>
            <a:r>
              <a:rPr lang="zh-TW" sz="2400">
                <a:solidFill>
                  <a:srgbClr val="1A1A1A"/>
                </a:solidFill>
              </a:rPr>
              <a:t>      回顧</a:t>
            </a:r>
            <a:endParaRPr sz="2400">
              <a:solidFill>
                <a:srgbClr val="1A1A1A"/>
              </a:solidFill>
            </a:endParaRPr>
          </a:p>
          <a:p>
            <a:pPr indent="0" lvl="0" marL="0" marR="0" rtl="0" algn="l">
              <a:lnSpc>
                <a:spcPct val="115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400" u="none" cap="none" strike="noStrike">
              <a:solidFill>
                <a:srgbClr val="000000"/>
              </a:solidFill>
              <a:latin typeface="Arial"/>
              <a:ea typeface="Arial"/>
              <a:cs typeface="Arial"/>
              <a:sym typeface="Arial"/>
            </a:endParaRPr>
          </a:p>
        </p:txBody>
      </p:sp>
      <p:sp>
        <p:nvSpPr>
          <p:cNvPr id="234" name="Google Shape;234;p38"/>
          <p:cNvSpPr txBox="1"/>
          <p:nvPr>
            <p:ph idx="1" type="body"/>
          </p:nvPr>
        </p:nvSpPr>
        <p:spPr>
          <a:xfrm>
            <a:off x="557800" y="3852592"/>
            <a:ext cx="5943000" cy="1002000"/>
          </a:xfrm>
          <a:prstGeom prst="rect">
            <a:avLst/>
          </a:prstGeom>
          <a:noFill/>
          <a:ln>
            <a:noFill/>
          </a:ln>
        </p:spPr>
        <p:txBody>
          <a:bodyPr anchorCtr="0" anchor="ctr" bIns="26775" lIns="26775" spcFirstLastPara="1" rIns="26775" wrap="square" tIns="26775">
            <a:noAutofit/>
          </a:bodyPr>
          <a:lstStyle/>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3"/>
              </a:rPr>
              <a:t>講師投影片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4"/>
              </a:rPr>
              <a:t>投影片</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rgbClr val="000000"/>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5"/>
              </a:rPr>
              <a:t>影片播放列表</a:t>
            </a:r>
            <a:endParaRPr b="0" i="0" sz="1700" u="none" cap="none" strike="noStrike">
              <a:solidFill>
                <a:srgbClr val="000000"/>
              </a:solidFill>
              <a:latin typeface="Helvetica Neue"/>
              <a:ea typeface="Helvetica Neue"/>
              <a:cs typeface="Helvetica Neue"/>
              <a:sym typeface="Helvetica Neue"/>
            </a:endParaRPr>
          </a:p>
          <a:p>
            <a:pPr indent="-76200" lvl="0" marL="228600" marR="0" rtl="0" algn="l">
              <a:lnSpc>
                <a:spcPct val="100000"/>
              </a:lnSpc>
              <a:spcBef>
                <a:spcPts val="0"/>
              </a:spcBef>
              <a:spcAft>
                <a:spcPts val="0"/>
              </a:spcAft>
              <a:buClr>
                <a:schemeClr val="dk1"/>
              </a:buClr>
              <a:buSzPts val="2400"/>
              <a:buFont typeface="Helvetica Neue"/>
              <a:buNone/>
            </a:pPr>
            <a:r>
              <a:rPr b="0" i="0" lang="zh-TW" sz="1700" u="sng" cap="none" strike="noStrike">
                <a:solidFill>
                  <a:schemeClr val="hlink"/>
                </a:solidFill>
                <a:latin typeface="Helvetica Neue"/>
                <a:ea typeface="Helvetica Neue"/>
                <a:cs typeface="Helvetica Neue"/>
                <a:sym typeface="Helvetica Neue"/>
                <a:hlinkClick r:id="rId6"/>
              </a:rPr>
              <a:t>程式碼：~/courses-tpe/RNN/part2</a:t>
            </a:r>
            <a:endParaRPr b="0" i="0" sz="1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9"/>
          <p:cNvSpPr txBox="1"/>
          <p:nvPr>
            <p:ph idx="4294967295" type="title"/>
          </p:nvPr>
        </p:nvSpPr>
        <p:spPr>
          <a:xfrm>
            <a:off x="519748" y="164306"/>
            <a:ext cx="8104500" cy="568200"/>
          </a:xfrm>
          <a:prstGeom prst="rect">
            <a:avLst/>
          </a:prstGeom>
          <a:noFill/>
          <a:ln>
            <a:noFill/>
          </a:ln>
        </p:spPr>
        <p:txBody>
          <a:bodyPr anchorCtr="0" anchor="ctr" bIns="32750" lIns="32750" spcFirstLastPara="1" rIns="32750" wrap="square" tIns="32750">
            <a:noAutofit/>
          </a:bodyPr>
          <a:lstStyle/>
          <a:p>
            <a:pPr indent="0" lvl="0" marL="0" rtl="0" algn="l">
              <a:lnSpc>
                <a:spcPct val="100000"/>
              </a:lnSpc>
              <a:spcBef>
                <a:spcPts val="0"/>
              </a:spcBef>
              <a:spcAft>
                <a:spcPts val="0"/>
              </a:spcAft>
              <a:buSzPts val="5200"/>
              <a:buNone/>
            </a:pPr>
            <a:r>
              <a:rPr lang="zh-TW" sz="2700"/>
              <a:t>Code / Data 放在 hub 中的 courses 內</a:t>
            </a:r>
            <a:endParaRPr sz="2700"/>
          </a:p>
        </p:txBody>
      </p:sp>
      <p:sp>
        <p:nvSpPr>
          <p:cNvPr id="240" name="Google Shape;240;p39"/>
          <p:cNvSpPr txBox="1"/>
          <p:nvPr/>
        </p:nvSpPr>
        <p:spPr>
          <a:xfrm>
            <a:off x="606009" y="1030678"/>
            <a:ext cx="7968900" cy="3746100"/>
          </a:xfrm>
          <a:prstGeom prst="rect">
            <a:avLst/>
          </a:prstGeom>
          <a:noFill/>
          <a:ln>
            <a:noFill/>
          </a:ln>
        </p:spPr>
        <p:txBody>
          <a:bodyPr anchorCtr="0" anchor="t" bIns="34275" lIns="34275" spcFirstLastPara="1" rIns="34275" wrap="square" tIns="34275">
            <a:noAutofit/>
          </a:bodyPr>
          <a:lstStyle/>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為維護課程資料 , courses 中的檔案皆為 read-only, 如需修改請 cp 至自身的環境中</a:t>
            </a:r>
            <a:endParaRPr b="0" i="0" sz="2300" u="none" cap="none" strike="noStrike">
              <a:solidFill>
                <a:srgbClr val="595959"/>
              </a:solidFill>
              <a:latin typeface="Arial"/>
              <a:ea typeface="Arial"/>
              <a:cs typeface="Arial"/>
              <a:sym typeface="Arial"/>
            </a:endParaRPr>
          </a:p>
          <a:p>
            <a:pPr indent="-177800" lvl="0" marL="177800" marR="0" rtl="0" algn="l">
              <a:lnSpc>
                <a:spcPct val="115000"/>
              </a:lnSpc>
              <a:spcBef>
                <a:spcPts val="0"/>
              </a:spcBef>
              <a:spcAft>
                <a:spcPts val="0"/>
              </a:spcAft>
              <a:buClr>
                <a:srgbClr val="595959"/>
              </a:buClr>
              <a:buSzPts val="2300"/>
              <a:buFont typeface="Arial"/>
              <a:buChar char="●"/>
            </a:pPr>
            <a:r>
              <a:rPr b="0" i="0" lang="zh-TW" sz="2300" u="none" cap="none" strike="noStrike">
                <a:solidFill>
                  <a:srgbClr val="595959"/>
                </a:solidFill>
                <a:latin typeface="Arial"/>
                <a:ea typeface="Arial"/>
                <a:cs typeface="Arial"/>
                <a:sym typeface="Arial"/>
              </a:rPr>
              <a:t>打開 terminal, 輸入</a:t>
            </a:r>
            <a:endParaRPr b="0" i="0" sz="2300" u="none" cap="none" strike="noStrike">
              <a:solidFill>
                <a:srgbClr val="595959"/>
              </a:solidFill>
              <a:latin typeface="Arial"/>
              <a:ea typeface="Arial"/>
              <a:cs typeface="Arial"/>
              <a:sym typeface="Aria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[台北班]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courses-tpe/RNN/part2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[新竹班]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courses-hsi/RNN/part2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zh-TW" sz="2000">
                <a:solidFill>
                  <a:schemeClr val="dk1"/>
                </a:solidFill>
              </a:rPr>
              <a:t>[台中班]</a:t>
            </a:r>
            <a:endParaRPr sz="2000">
              <a:solidFill>
                <a:schemeClr val="dk1"/>
              </a:solidFill>
            </a:endParaRPr>
          </a:p>
          <a:p>
            <a:pPr indent="457200" lvl="0" marL="457200" rtl="0" algn="l">
              <a:lnSpc>
                <a:spcPct val="115000"/>
              </a:lnSpc>
              <a:spcBef>
                <a:spcPts val="0"/>
              </a:spcBef>
              <a:spcAft>
                <a:spcPts val="0"/>
              </a:spcAft>
              <a:buNone/>
            </a:pPr>
            <a:r>
              <a:rPr lang="zh-TW" sz="2000">
                <a:solidFill>
                  <a:srgbClr val="FF0000"/>
                </a:solidFill>
              </a:rPr>
              <a:t>cp -r</a:t>
            </a:r>
            <a:r>
              <a:rPr lang="zh-TW" sz="2000">
                <a:solidFill>
                  <a:schemeClr val="dk1"/>
                </a:solidFill>
              </a:rPr>
              <a:t> </a:t>
            </a:r>
            <a:r>
              <a:rPr lang="zh-TW" sz="2000">
                <a:solidFill>
                  <a:srgbClr val="38761D"/>
                </a:solidFill>
              </a:rPr>
              <a:t>courses-txg/RNN/part2</a:t>
            </a:r>
            <a:r>
              <a:rPr lang="zh-TW" sz="2000">
                <a:solidFill>
                  <a:schemeClr val="dk1"/>
                </a:solidFill>
              </a:rPr>
              <a:t> </a:t>
            </a:r>
            <a:r>
              <a:rPr lang="zh-TW" sz="2000">
                <a:solidFill>
                  <a:srgbClr val="3C78D8"/>
                </a:solidFill>
              </a:rPr>
              <a:t>&lt;存放至本機的名稱&gt;</a:t>
            </a:r>
            <a:endParaRPr sz="2000">
              <a:solidFill>
                <a:schemeClr val="dk1"/>
              </a:solidFill>
            </a:endParaRPr>
          </a:p>
          <a:p>
            <a:pPr indent="0" lvl="0" marL="914400" marR="0" rtl="0" algn="l">
              <a:lnSpc>
                <a:spcPct val="115000"/>
              </a:lnSpc>
              <a:spcBef>
                <a:spcPts val="0"/>
              </a:spcBef>
              <a:spcAft>
                <a:spcPts val="0"/>
              </a:spcAft>
              <a:buNone/>
            </a:pPr>
            <a:r>
              <a:t/>
            </a:r>
            <a:endParaRPr sz="2000">
              <a:solidFill>
                <a:srgbClr val="3C78D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1063852" y="2938200"/>
            <a:ext cx="6330000" cy="1741200"/>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56BADC"/>
              </a:buClr>
              <a:buSzPts val="4200"/>
              <a:buFont typeface="Arial"/>
              <a:buNone/>
            </a:pPr>
            <a:r>
              <a:rPr b="0" i="0" lang="zh-TW" sz="3200" u="none" cap="none" strike="noStrike">
                <a:solidFill>
                  <a:srgbClr val="000000"/>
                </a:solidFill>
                <a:latin typeface="Arial"/>
                <a:ea typeface="Arial"/>
                <a:cs typeface="Arial"/>
                <a:sym typeface="Arial"/>
              </a:rPr>
              <a:t>Stock prediction with 1D-CNN</a:t>
            </a:r>
            <a:endParaRPr b="0" i="0" sz="3200" u="none" cap="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56BADC"/>
              </a:buClr>
              <a:buSzPts val="4200"/>
              <a:buFont typeface="Arial"/>
              <a:buNone/>
            </a:pPr>
            <a:r>
              <a:rPr lang="zh-TW" sz="3200">
                <a:solidFill>
                  <a:schemeClr val="dk1"/>
                </a:solidFill>
              </a:rPr>
              <a:t>(</a:t>
            </a:r>
            <a:r>
              <a:rPr lang="zh-TW" sz="3200">
                <a:solidFill>
                  <a:schemeClr val="dk1"/>
                </a:solidFill>
              </a:rPr>
              <a:t>Tensorflow 實作)</a:t>
            </a:r>
            <a:endParaRPr sz="3200">
              <a:solidFill>
                <a:srgbClr val="000000"/>
              </a:solidFill>
            </a:endParaRPr>
          </a:p>
        </p:txBody>
      </p:sp>
      <p:sp>
        <p:nvSpPr>
          <p:cNvPr id="246" name="Google Shape;246;p40"/>
          <p:cNvSpPr txBox="1"/>
          <p:nvPr>
            <p:ph idx="1" type="body"/>
          </p:nvPr>
        </p:nvSpPr>
        <p:spPr>
          <a:xfrm>
            <a:off x="1120575" y="2518350"/>
            <a:ext cx="5518500" cy="339900"/>
          </a:xfrm>
          <a:prstGeom prst="rect">
            <a:avLst/>
          </a:prstGeom>
          <a:noFill/>
          <a:ln>
            <a:noFill/>
          </a:ln>
        </p:spPr>
        <p:txBody>
          <a:bodyPr anchorCtr="0" anchor="t" bIns="26775" lIns="26775" spcFirstLastPara="1" rIns="26775" wrap="square" tIns="26775">
            <a:noAutofit/>
          </a:bodyPr>
          <a:lstStyle/>
          <a:p>
            <a:pPr indent="0" lvl="0" marL="0" marR="0" rtl="0" algn="l">
              <a:lnSpc>
                <a:spcPct val="80000"/>
              </a:lnSpc>
              <a:spcBef>
                <a:spcPts val="1200"/>
              </a:spcBef>
              <a:spcAft>
                <a:spcPts val="0"/>
              </a:spcAft>
              <a:buClr>
                <a:srgbClr val="A6AAA9"/>
              </a:buClr>
              <a:buSzPts val="2500"/>
              <a:buFont typeface="Arial"/>
              <a:buNone/>
            </a:pPr>
            <a:r>
              <a:t/>
            </a:r>
            <a:endParaRPr b="0" i="0" sz="1000" u="none" cap="none" strike="noStrike">
              <a:solidFill>
                <a:srgbClr val="A6AA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0701用CNN處理時間序列問題</a:t>
            </a:r>
            <a:endParaRPr b="0" i="0" sz="2600" u="none" cap="none" strike="noStrike">
              <a:solidFill>
                <a:srgbClr val="1A1A1A"/>
              </a:solidFill>
              <a:latin typeface="Arial"/>
              <a:ea typeface="Arial"/>
              <a:cs typeface="Arial"/>
              <a:sym typeface="Arial"/>
            </a:endParaRPr>
          </a:p>
        </p:txBody>
      </p:sp>
      <p:pic>
        <p:nvPicPr>
          <p:cNvPr id="252" name="Google Shape;252;p41" title="0701用CNN處理時間序列問題.mp4">
            <a:hlinkClick r:id="rId3"/>
          </p:cNvPr>
          <p:cNvPicPr preferRelativeResize="0"/>
          <p:nvPr/>
        </p:nvPicPr>
        <p:blipFill rotWithShape="1">
          <a:blip r:embed="rId4">
            <a:alphaModFix/>
          </a:blip>
          <a:srcRect b="0" l="0" r="0" t="0"/>
          <a:stretch/>
        </p:blipFill>
        <p:spPr>
          <a:xfrm>
            <a:off x="1732875" y="784175"/>
            <a:ext cx="5678250" cy="425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2600" u="none" cap="none" strike="noStrike">
                <a:solidFill>
                  <a:srgbClr val="1A1A1A"/>
                </a:solidFill>
                <a:latin typeface="Arial"/>
                <a:ea typeface="Arial"/>
                <a:cs typeface="Arial"/>
                <a:sym typeface="Arial"/>
              </a:rPr>
              <a:t>rnn 05 conv1d</a:t>
            </a:r>
            <a:endParaRPr b="0" i="0" sz="2600" u="none" cap="none" strike="noStrike">
              <a:solidFill>
                <a:srgbClr val="1A1A1A"/>
              </a:solidFill>
              <a:latin typeface="Arial"/>
              <a:ea typeface="Arial"/>
              <a:cs typeface="Arial"/>
              <a:sym typeface="Arial"/>
            </a:endParaRPr>
          </a:p>
        </p:txBody>
      </p:sp>
      <p:pic>
        <p:nvPicPr>
          <p:cNvPr id="258" name="Google Shape;258;p42" title="rnn 05 conv1d.mp4">
            <a:hlinkClick r:id="rId3"/>
          </p:cNvPr>
          <p:cNvPicPr preferRelativeResize="0"/>
          <p:nvPr/>
        </p:nvPicPr>
        <p:blipFill rotWithShape="1">
          <a:blip r:embed="rId4">
            <a:alphaModFix/>
          </a:blip>
          <a:srcRect b="0" l="0" r="0" t="0"/>
          <a:stretch/>
        </p:blipFill>
        <p:spPr>
          <a:xfrm>
            <a:off x="1727825" y="784175"/>
            <a:ext cx="5688350" cy="426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操盤手的日常</a:t>
            </a:r>
            <a:endParaRPr b="0" i="0" sz="2600" u="none" cap="none" strike="noStrike">
              <a:solidFill>
                <a:srgbClr val="1A1A1A"/>
              </a:solidFill>
              <a:latin typeface="Arial"/>
              <a:ea typeface="Arial"/>
              <a:cs typeface="Arial"/>
              <a:sym typeface="Arial"/>
            </a:endParaRPr>
          </a:p>
        </p:txBody>
      </p:sp>
      <p:pic>
        <p:nvPicPr>
          <p:cNvPr id="264" name="Google Shape;264;p43"/>
          <p:cNvPicPr preferRelativeResize="0"/>
          <p:nvPr/>
        </p:nvPicPr>
        <p:blipFill rotWithShape="1">
          <a:blip r:embed="rId3">
            <a:alphaModFix/>
          </a:blip>
          <a:srcRect b="0" l="0" r="0" t="0"/>
          <a:stretch/>
        </p:blipFill>
        <p:spPr>
          <a:xfrm>
            <a:off x="1865900" y="875949"/>
            <a:ext cx="5412192" cy="40545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470545" y="215974"/>
            <a:ext cx="5853300" cy="568200"/>
          </a:xfrm>
          <a:prstGeom prst="rect">
            <a:avLst/>
          </a:prstGeom>
          <a:noFill/>
          <a:ln>
            <a:noFill/>
          </a:ln>
        </p:spPr>
        <p:txBody>
          <a:bodyPr anchorCtr="0" anchor="ctr" bIns="26775" lIns="26775" spcFirstLastPara="1" rIns="26775" wrap="square" tIns="26775">
            <a:noAutofit/>
          </a:bodyPr>
          <a:lstStyle/>
          <a:p>
            <a:pPr indent="0" lvl="0" marL="0" marR="0" rtl="0" algn="l">
              <a:lnSpc>
                <a:spcPct val="100000"/>
              </a:lnSpc>
              <a:spcBef>
                <a:spcPts val="0"/>
              </a:spcBef>
              <a:spcAft>
                <a:spcPts val="0"/>
              </a:spcAft>
              <a:buClr>
                <a:srgbClr val="1A1A1A"/>
              </a:buClr>
              <a:buSzPts val="2600"/>
              <a:buFont typeface="Arial"/>
              <a:buNone/>
            </a:pPr>
            <a:r>
              <a:rPr b="0" i="0" lang="zh-TW" sz="3000" u="none" cap="none" strike="noStrike">
                <a:solidFill>
                  <a:schemeClr val="dk1"/>
                </a:solidFill>
                <a:latin typeface="Arial"/>
                <a:ea typeface="Arial"/>
                <a:cs typeface="Arial"/>
                <a:sym typeface="Arial"/>
              </a:rPr>
              <a:t>學習如何看圖 : CNN !!</a:t>
            </a:r>
            <a:endParaRPr b="0" i="0" sz="2600" u="none" cap="none" strike="noStrike">
              <a:solidFill>
                <a:srgbClr val="1A1A1A"/>
              </a:solidFill>
              <a:latin typeface="Arial"/>
              <a:ea typeface="Arial"/>
              <a:cs typeface="Arial"/>
              <a:sym typeface="Arial"/>
            </a:endParaRPr>
          </a:p>
        </p:txBody>
      </p:sp>
      <p:pic>
        <p:nvPicPr>
          <p:cNvPr id="270" name="Google Shape;270;p44"/>
          <p:cNvPicPr preferRelativeResize="0"/>
          <p:nvPr/>
        </p:nvPicPr>
        <p:blipFill rotWithShape="1">
          <a:blip r:embed="rId3">
            <a:alphaModFix/>
          </a:blip>
          <a:srcRect b="0" l="0" r="0" t="0"/>
          <a:stretch/>
        </p:blipFill>
        <p:spPr>
          <a:xfrm>
            <a:off x="1020800" y="926474"/>
            <a:ext cx="7102411" cy="4054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