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13716000" cx="24384000"/>
  <p:notesSz cx="6858000" cy="9144000"/>
  <p:embeddedFontLst>
    <p:embeddedFont>
      <p:font typeface="Helvetica Neue"/>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320">
          <p15:clr>
            <a:srgbClr val="000000"/>
          </p15:clr>
        </p15:guide>
        <p15:guide id="2" pos="76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1104E90-1B3C-45F7-AB47-4BDCF96CC7F0}">
  <a:tblStyle styleId="{31104E90-1B3C-45F7-AB47-4BDCF96CC7F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4320" orient="horz"/>
        <p:guide pos="76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11" Type="http://schemas.openxmlformats.org/officeDocument/2006/relationships/slide" Target="slides/slide5.xml"/><Relationship Id="rId22" Type="http://schemas.openxmlformats.org/officeDocument/2006/relationships/font" Target="fonts/HelveticaNeue-italic.fntdata"/><Relationship Id="rId10" Type="http://schemas.openxmlformats.org/officeDocument/2006/relationships/slide" Target="slides/slide4.xml"/><Relationship Id="rId21" Type="http://schemas.openxmlformats.org/officeDocument/2006/relationships/font" Target="fonts/HelveticaNeue-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b91bf5441_0_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4b91bf5441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b91bf5441_0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4b91bf5441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b91bf5441_0_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4b91bf5441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b91bf5441_0_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4b91bf5441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06" name="Google Shape;10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0" name="Google Shape;11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8" name="Google Shape;11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b91bf5441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26" name="Google Shape;126;g4b91bf544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b91bf5441_0_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32" name="Google Shape;132;g4b91bf5441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036825b18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38" name="Google Shape;138;g5036825b1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036825b18_0_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44" name="Google Shape;144;g5036825b18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b91bf5441_0_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50" name="Google Shape;150;g4b91bf5441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16" name="Shape 16"/>
        <p:cNvGrpSpPr/>
        <p:nvPr/>
      </p:nvGrpSpPr>
      <p:grpSpPr>
        <a:xfrm>
          <a:off x="0" y="0"/>
          <a:ext cx="0" cy="0"/>
          <a:chOff x="0" y="0"/>
          <a:chExt cx="0" cy="0"/>
        </a:xfrm>
      </p:grpSpPr>
      <p:sp>
        <p:nvSpPr>
          <p:cNvPr id="17" name="Google Shape;17;p2"/>
          <p:cNvSpPr txBox="1"/>
          <p:nvPr>
            <p:ph type="title"/>
          </p:nvPr>
        </p:nvSpPr>
        <p:spPr>
          <a:xfrm>
            <a:off x="4833937" y="2879060"/>
            <a:ext cx="14716126" cy="4643438"/>
          </a:xfrm>
          <a:prstGeom prst="rect">
            <a:avLst/>
          </a:prstGeom>
          <a:noFill/>
          <a:ln>
            <a:noFill/>
          </a:ln>
        </p:spPr>
        <p:txBody>
          <a:bodyPr anchorCtr="0" anchor="b" bIns="71425" lIns="71425" spcFirstLastPara="1" rIns="71425" wrap="square" tIns="71425">
            <a:noAutofit/>
          </a:bodyPr>
          <a:lstStyle>
            <a:lvl1pPr lvl="0" marR="0" rtl="0" algn="ctr">
              <a:lnSpc>
                <a:spcPct val="100000"/>
              </a:lnSpc>
              <a:spcBef>
                <a:spcPts val="0"/>
              </a:spcBef>
              <a:spcAft>
                <a:spcPts val="0"/>
              </a:spcAft>
              <a:buClr>
                <a:srgbClr val="1A1A1A"/>
              </a:buClr>
              <a:buSzPts val="11200"/>
              <a:buFont typeface="Arial"/>
              <a:buNone/>
              <a:defRPr b="0" i="0" sz="112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18" name="Google Shape;18;p2"/>
          <p:cNvSpPr txBox="1"/>
          <p:nvPr>
            <p:ph idx="1" type="body"/>
          </p:nvPr>
        </p:nvSpPr>
        <p:spPr>
          <a:xfrm>
            <a:off x="4833937" y="7665372"/>
            <a:ext cx="14716126" cy="1589485"/>
          </a:xfrm>
          <a:prstGeom prst="rect">
            <a:avLst/>
          </a:prstGeom>
          <a:noFill/>
          <a:ln>
            <a:noFill/>
          </a:ln>
        </p:spPr>
        <p:txBody>
          <a:bodyPr anchorCtr="0" anchor="t" bIns="71425" lIns="71425" spcFirstLastPara="1" rIns="71425" wrap="square" tIns="71425">
            <a:noAutofit/>
          </a:bodyPr>
          <a:lstStyle>
            <a:lvl1pPr indent="-228600" lvl="0" marL="457200" marR="0" rtl="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1pPr>
            <a:lvl2pPr indent="-228600" lvl="1" marL="914400" marR="0" rtl="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2pPr>
            <a:lvl3pPr indent="-228600" lvl="2" marL="1371600" marR="0" rtl="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3pPr>
            <a:lvl4pPr indent="-228600" lvl="3" marL="1828800" marR="0" rtl="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4pPr>
            <a:lvl5pPr indent="-228600" lvl="4" marL="2286000" marR="0" rtl="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19" name="Google Shape;19;p2"/>
          <p:cNvSpPr/>
          <p:nvPr/>
        </p:nvSpPr>
        <p:spPr>
          <a:xfrm>
            <a:off x="-171649" y="-83146"/>
            <a:ext cx="24727298" cy="4050855"/>
          </a:xfrm>
          <a:prstGeom prst="rect">
            <a:avLst/>
          </a:prstGeom>
          <a:solidFill>
            <a:srgbClr val="56BADC"/>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pic>
        <p:nvPicPr>
          <p:cNvPr descr="影像" id="20" name="Google Shape;20;p2"/>
          <p:cNvPicPr preferRelativeResize="0"/>
          <p:nvPr/>
        </p:nvPicPr>
        <p:blipFill rotWithShape="1">
          <a:blip r:embed="rId2">
            <a:alphaModFix/>
          </a:blip>
          <a:srcRect b="31510" l="0" r="0" t="0"/>
          <a:stretch/>
        </p:blipFill>
        <p:spPr>
          <a:xfrm>
            <a:off x="17168700" y="351527"/>
            <a:ext cx="7240596" cy="3616214"/>
          </a:xfrm>
          <a:prstGeom prst="rect">
            <a:avLst/>
          </a:prstGeom>
          <a:noFill/>
          <a:ln>
            <a:noFill/>
          </a:ln>
        </p:spPr>
      </p:pic>
      <p:pic>
        <p:nvPicPr>
          <p:cNvPr descr="影像" id="21" name="Google Shape;21;p2"/>
          <p:cNvPicPr preferRelativeResize="0"/>
          <p:nvPr/>
        </p:nvPicPr>
        <p:blipFill rotWithShape="1">
          <a:blip r:embed="rId3">
            <a:alphaModFix/>
          </a:blip>
          <a:srcRect b="0" l="0" r="0" t="0"/>
          <a:stretch/>
        </p:blipFill>
        <p:spPr>
          <a:xfrm>
            <a:off x="-110383" y="1417576"/>
            <a:ext cx="5329373" cy="2550133"/>
          </a:xfrm>
          <a:prstGeom prst="rect">
            <a:avLst/>
          </a:prstGeom>
          <a:noFill/>
          <a:ln>
            <a:noFill/>
          </a:ln>
        </p:spPr>
      </p:pic>
      <p:pic>
        <p:nvPicPr>
          <p:cNvPr descr="影像" id="22" name="Google Shape;22;p2"/>
          <p:cNvPicPr preferRelativeResize="0"/>
          <p:nvPr/>
        </p:nvPicPr>
        <p:blipFill rotWithShape="1">
          <a:blip r:embed="rId4">
            <a:alphaModFix/>
          </a:blip>
          <a:srcRect b="0" l="0" r="0" t="0"/>
          <a:stretch/>
        </p:blipFill>
        <p:spPr>
          <a:xfrm>
            <a:off x="355479" y="283421"/>
            <a:ext cx="4766627" cy="629646"/>
          </a:xfrm>
          <a:prstGeom prst="rect">
            <a:avLst/>
          </a:prstGeom>
          <a:noFill/>
          <a:ln>
            <a:noFill/>
          </a:ln>
        </p:spPr>
      </p:pic>
      <p:pic>
        <p:nvPicPr>
          <p:cNvPr descr="影像" id="23" name="Google Shape;23;p2"/>
          <p:cNvPicPr preferRelativeResize="0"/>
          <p:nvPr/>
        </p:nvPicPr>
        <p:blipFill rotWithShape="1">
          <a:blip r:embed="rId5">
            <a:alphaModFix/>
          </a:blip>
          <a:srcRect b="0" l="0" r="0" t="0"/>
          <a:stretch/>
        </p:blipFill>
        <p:spPr>
          <a:xfrm>
            <a:off x="15714427" y="2727163"/>
            <a:ext cx="1083148" cy="667074"/>
          </a:xfrm>
          <a:prstGeom prst="rect">
            <a:avLst/>
          </a:prstGeom>
          <a:noFill/>
          <a:ln>
            <a:noFill/>
          </a:ln>
        </p:spPr>
      </p:pic>
      <p:sp>
        <p:nvSpPr>
          <p:cNvPr id="24" name="Google Shape;24;p2"/>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68" name="Shape 68"/>
        <p:cNvGrpSpPr/>
        <p:nvPr/>
      </p:nvGrpSpPr>
      <p:grpSpPr>
        <a:xfrm>
          <a:off x="0" y="0"/>
          <a:ext cx="0" cy="0"/>
          <a:chOff x="0" y="0"/>
          <a:chExt cx="0" cy="0"/>
        </a:xfrm>
      </p:grpSpPr>
      <p:sp>
        <p:nvSpPr>
          <p:cNvPr id="69" name="Google Shape;69;p11"/>
          <p:cNvSpPr/>
          <p:nvPr>
            <p:ph idx="2" type="pic"/>
          </p:nvPr>
        </p:nvSpPr>
        <p:spPr>
          <a:xfrm>
            <a:off x="12495609" y="892968"/>
            <a:ext cx="7500938" cy="1155501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70" name="Google Shape;70;p11"/>
          <p:cNvSpPr txBox="1"/>
          <p:nvPr>
            <p:ph type="title"/>
          </p:nvPr>
        </p:nvSpPr>
        <p:spPr>
          <a:xfrm>
            <a:off x="4387453" y="892968"/>
            <a:ext cx="7500938" cy="5607845"/>
          </a:xfrm>
          <a:prstGeom prst="rect">
            <a:avLst/>
          </a:prstGeom>
          <a:noFill/>
          <a:ln>
            <a:noFill/>
          </a:ln>
        </p:spPr>
        <p:txBody>
          <a:bodyPr anchorCtr="0" anchor="b" bIns="71425" lIns="71425" spcFirstLastPara="1" rIns="71425" wrap="square" tIns="71425">
            <a:noAutofit/>
          </a:bodyPr>
          <a:lstStyle>
            <a:lvl1pPr lvl="0" marR="0" rtl="0" algn="ctr">
              <a:lnSpc>
                <a:spcPct val="100000"/>
              </a:lnSpc>
              <a:spcBef>
                <a:spcPts val="0"/>
              </a:spcBef>
              <a:spcAft>
                <a:spcPts val="0"/>
              </a:spcAft>
              <a:buClr>
                <a:srgbClr val="000000"/>
              </a:buClr>
              <a:buSzPts val="8400"/>
              <a:buFont typeface="Helvetica Neue"/>
              <a:buNone/>
              <a:defRPr b="0" i="0" sz="8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71" name="Google Shape;71;p11"/>
          <p:cNvSpPr txBox="1"/>
          <p:nvPr>
            <p:ph idx="1" type="body"/>
          </p:nvPr>
        </p:nvSpPr>
        <p:spPr>
          <a:xfrm>
            <a:off x="4387453" y="6643687"/>
            <a:ext cx="7500938" cy="5786438"/>
          </a:xfrm>
          <a:prstGeom prst="rect">
            <a:avLst/>
          </a:prstGeom>
          <a:noFill/>
          <a:ln>
            <a:noFill/>
          </a:ln>
        </p:spPr>
        <p:txBody>
          <a:bodyPr anchorCtr="0" anchor="t" bIns="71425" lIns="71425" spcFirstLastPara="1" rIns="71425" wrap="square" tIns="71425">
            <a:noAutofit/>
          </a:bodyPr>
          <a:lstStyle>
            <a:lvl1pPr indent="-228600" lvl="0" marL="4572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1pPr>
            <a:lvl2pPr indent="-228600" lvl="1" marL="9144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2pPr>
            <a:lvl3pPr indent="-228600" lvl="2" marL="13716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3pPr>
            <a:lvl4pPr indent="-228600" lvl="3" marL="18288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4pPr>
            <a:lvl5pPr indent="-228600" lvl="4" marL="22860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72" name="Google Shape;72;p11"/>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73" name="Shape 73"/>
        <p:cNvGrpSpPr/>
        <p:nvPr/>
      </p:nvGrpSpPr>
      <p:grpSpPr>
        <a:xfrm>
          <a:off x="0" y="0"/>
          <a:ext cx="0" cy="0"/>
          <a:chOff x="0" y="0"/>
          <a:chExt cx="0" cy="0"/>
        </a:xfrm>
      </p:grpSpPr>
      <p:sp>
        <p:nvSpPr>
          <p:cNvPr id="74" name="Google Shape;74;p12"/>
          <p:cNvSpPr/>
          <p:nvPr>
            <p:ph idx="2" type="pic"/>
          </p:nvPr>
        </p:nvSpPr>
        <p:spPr>
          <a:xfrm>
            <a:off x="5334000" y="946546"/>
            <a:ext cx="13716002" cy="8304611"/>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75" name="Google Shape;75;p12"/>
          <p:cNvSpPr txBox="1"/>
          <p:nvPr>
            <p:ph type="title"/>
          </p:nvPr>
        </p:nvSpPr>
        <p:spPr>
          <a:xfrm>
            <a:off x="4833937" y="9447609"/>
            <a:ext cx="14716126" cy="2000251"/>
          </a:xfrm>
          <a:prstGeom prst="rect">
            <a:avLst/>
          </a:prstGeom>
          <a:noFill/>
          <a:ln>
            <a:noFill/>
          </a:ln>
        </p:spPr>
        <p:txBody>
          <a:bodyPr anchorCtr="0" anchor="b" bIns="71425" lIns="71425" spcFirstLastPara="1" rIns="71425" wrap="square" tIns="71425">
            <a:noAutofit/>
          </a:bodyPr>
          <a:lstStyle>
            <a:lvl1pPr lvl="0"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76" name="Google Shape;76;p12"/>
          <p:cNvSpPr txBox="1"/>
          <p:nvPr>
            <p:ph idx="1" type="body"/>
          </p:nvPr>
        </p:nvSpPr>
        <p:spPr>
          <a:xfrm>
            <a:off x="4833937" y="11465718"/>
            <a:ext cx="14716126" cy="1589486"/>
          </a:xfrm>
          <a:prstGeom prst="rect">
            <a:avLst/>
          </a:prstGeom>
          <a:noFill/>
          <a:ln>
            <a:noFill/>
          </a:ln>
        </p:spPr>
        <p:txBody>
          <a:bodyPr anchorCtr="0" anchor="t" bIns="71425" lIns="71425" spcFirstLastPara="1" rIns="71425" wrap="square" tIns="71425">
            <a:noAutofit/>
          </a:bodyPr>
          <a:lstStyle>
            <a:lvl1pPr indent="-228600" lvl="0" marL="4572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1pPr>
            <a:lvl2pPr indent="-228600" lvl="1" marL="9144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2pPr>
            <a:lvl3pPr indent="-228600" lvl="2" marL="13716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3pPr>
            <a:lvl4pPr indent="-228600" lvl="3" marL="18288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4pPr>
            <a:lvl5pPr indent="-228600" lvl="4" marL="22860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77" name="Google Shape;77;p12"/>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78" name="Shape 78"/>
        <p:cNvGrpSpPr/>
        <p:nvPr/>
      </p:nvGrpSpPr>
      <p:grpSpPr>
        <a:xfrm>
          <a:off x="0" y="0"/>
          <a:ext cx="0" cy="0"/>
          <a:chOff x="0" y="0"/>
          <a:chExt cx="0" cy="0"/>
        </a:xfrm>
      </p:grpSpPr>
      <p:sp>
        <p:nvSpPr>
          <p:cNvPr id="79" name="Google Shape;79;p13"/>
          <p:cNvSpPr/>
          <p:nvPr>
            <p:ph idx="2" type="pic"/>
          </p:nvPr>
        </p:nvSpPr>
        <p:spPr>
          <a:xfrm>
            <a:off x="12495609" y="3643312"/>
            <a:ext cx="7500938" cy="884039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80" name="Google Shape;80;p13"/>
          <p:cNvSpPr txBox="1"/>
          <p:nvPr>
            <p:ph type="title"/>
          </p:nvPr>
        </p:nvSpPr>
        <p:spPr>
          <a:xfrm>
            <a:off x="4387453" y="357187"/>
            <a:ext cx="15609095" cy="3036095"/>
          </a:xfrm>
          <a:prstGeom prst="rect">
            <a:avLst/>
          </a:prstGeom>
          <a:noFill/>
          <a:ln>
            <a:noFill/>
          </a:ln>
        </p:spPr>
        <p:txBody>
          <a:bodyPr anchorCtr="0" anchor="ctr" bIns="71425" lIns="71425" spcFirstLastPara="1" rIns="71425" wrap="square" tIns="71425">
            <a:noAutofit/>
          </a:bodyPr>
          <a:lstStyle>
            <a:lvl1pPr lvl="0"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81" name="Google Shape;81;p13"/>
          <p:cNvSpPr txBox="1"/>
          <p:nvPr>
            <p:ph idx="1" type="body"/>
          </p:nvPr>
        </p:nvSpPr>
        <p:spPr>
          <a:xfrm>
            <a:off x="4387453" y="3643312"/>
            <a:ext cx="7500938" cy="8840392"/>
          </a:xfrm>
          <a:prstGeom prst="rect">
            <a:avLst/>
          </a:prstGeom>
          <a:noFill/>
          <a:ln>
            <a:noFill/>
          </a:ln>
        </p:spPr>
        <p:txBody>
          <a:bodyPr anchorCtr="0" anchor="ctr" bIns="71425" lIns="71425" spcFirstLastPara="1" rIns="71425" wrap="square" tIns="71425">
            <a:noAutofit/>
          </a:bodyPr>
          <a:lstStyle>
            <a:lvl1pPr indent="-578485" lvl="0" marL="457200" marR="0" rtl="0" algn="l">
              <a:lnSpc>
                <a:spcPct val="100000"/>
              </a:lnSpc>
              <a:spcBef>
                <a:spcPts val="4500"/>
              </a:spcBef>
              <a:spcAft>
                <a:spcPts val="0"/>
              </a:spcAft>
              <a:buClr>
                <a:srgbClr val="000000"/>
              </a:buClr>
              <a:buSzPts val="5510"/>
              <a:buFont typeface="Helvetica Neue"/>
              <a:buChar char="•"/>
              <a:defRPr b="0" i="0" sz="3800" u="none" cap="none" strike="noStrike">
                <a:solidFill>
                  <a:srgbClr val="000000"/>
                </a:solidFill>
                <a:latin typeface="Helvetica Neue"/>
                <a:ea typeface="Helvetica Neue"/>
                <a:cs typeface="Helvetica Neue"/>
                <a:sym typeface="Helvetica Neue"/>
              </a:defRPr>
            </a:lvl1pPr>
            <a:lvl2pPr indent="-578485" lvl="1" marL="914400" marR="0" rtl="0" algn="l">
              <a:lnSpc>
                <a:spcPct val="100000"/>
              </a:lnSpc>
              <a:spcBef>
                <a:spcPts val="4500"/>
              </a:spcBef>
              <a:spcAft>
                <a:spcPts val="0"/>
              </a:spcAft>
              <a:buClr>
                <a:srgbClr val="000000"/>
              </a:buClr>
              <a:buSzPts val="5510"/>
              <a:buFont typeface="Helvetica Neue"/>
              <a:buChar char="•"/>
              <a:defRPr b="0" i="0" sz="3800" u="none" cap="none" strike="noStrike">
                <a:solidFill>
                  <a:srgbClr val="000000"/>
                </a:solidFill>
                <a:latin typeface="Helvetica Neue"/>
                <a:ea typeface="Helvetica Neue"/>
                <a:cs typeface="Helvetica Neue"/>
                <a:sym typeface="Helvetica Neue"/>
              </a:defRPr>
            </a:lvl2pPr>
            <a:lvl3pPr indent="-578485" lvl="2" marL="1371600" marR="0" rtl="0" algn="l">
              <a:lnSpc>
                <a:spcPct val="100000"/>
              </a:lnSpc>
              <a:spcBef>
                <a:spcPts val="4500"/>
              </a:spcBef>
              <a:spcAft>
                <a:spcPts val="0"/>
              </a:spcAft>
              <a:buClr>
                <a:srgbClr val="000000"/>
              </a:buClr>
              <a:buSzPts val="5510"/>
              <a:buFont typeface="Helvetica Neue"/>
              <a:buChar char="•"/>
              <a:defRPr b="0" i="0" sz="3800" u="none" cap="none" strike="noStrike">
                <a:solidFill>
                  <a:srgbClr val="000000"/>
                </a:solidFill>
                <a:latin typeface="Helvetica Neue"/>
                <a:ea typeface="Helvetica Neue"/>
                <a:cs typeface="Helvetica Neue"/>
                <a:sym typeface="Helvetica Neue"/>
              </a:defRPr>
            </a:lvl3pPr>
            <a:lvl4pPr indent="-578485" lvl="3" marL="1828800" marR="0" rtl="0" algn="l">
              <a:lnSpc>
                <a:spcPct val="100000"/>
              </a:lnSpc>
              <a:spcBef>
                <a:spcPts val="4500"/>
              </a:spcBef>
              <a:spcAft>
                <a:spcPts val="0"/>
              </a:spcAft>
              <a:buClr>
                <a:srgbClr val="000000"/>
              </a:buClr>
              <a:buSzPts val="5510"/>
              <a:buFont typeface="Helvetica Neue"/>
              <a:buChar char="•"/>
              <a:defRPr b="0" i="0" sz="3800" u="none" cap="none" strike="noStrike">
                <a:solidFill>
                  <a:srgbClr val="000000"/>
                </a:solidFill>
                <a:latin typeface="Helvetica Neue"/>
                <a:ea typeface="Helvetica Neue"/>
                <a:cs typeface="Helvetica Neue"/>
                <a:sym typeface="Helvetica Neue"/>
              </a:defRPr>
            </a:lvl4pPr>
            <a:lvl5pPr indent="-578485" lvl="4" marL="2286000" marR="0" rtl="0" algn="l">
              <a:lnSpc>
                <a:spcPct val="100000"/>
              </a:lnSpc>
              <a:spcBef>
                <a:spcPts val="4500"/>
              </a:spcBef>
              <a:spcAft>
                <a:spcPts val="0"/>
              </a:spcAft>
              <a:buClr>
                <a:srgbClr val="000000"/>
              </a:buClr>
              <a:buSzPts val="5510"/>
              <a:buFont typeface="Helvetica Neue"/>
              <a:buChar char="•"/>
              <a:defRPr b="0" i="0" sz="3800" u="none" cap="none" strike="noStrike">
                <a:solidFill>
                  <a:srgbClr val="000000"/>
                </a:solidFill>
                <a:latin typeface="Helvetica Neue"/>
                <a:ea typeface="Helvetica Neue"/>
                <a:cs typeface="Helvetica Neue"/>
                <a:sym typeface="Helvetica Neue"/>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82" name="Google Shape;82;p13"/>
          <p:cNvSpPr txBox="1"/>
          <p:nvPr>
            <p:ph idx="12" type="sldNum"/>
          </p:nvPr>
        </p:nvSpPr>
        <p:spPr>
          <a:xfrm>
            <a:off x="11954103" y="13073062"/>
            <a:ext cx="466269" cy="473076"/>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83" name="Shape 83"/>
        <p:cNvGrpSpPr/>
        <p:nvPr/>
      </p:nvGrpSpPr>
      <p:grpSpPr>
        <a:xfrm>
          <a:off x="0" y="0"/>
          <a:ext cx="0" cy="0"/>
          <a:chOff x="0" y="0"/>
          <a:chExt cx="0" cy="0"/>
        </a:xfrm>
      </p:grpSpPr>
      <p:sp>
        <p:nvSpPr>
          <p:cNvPr id="84" name="Google Shape;84;p14"/>
          <p:cNvSpPr/>
          <p:nvPr>
            <p:ph idx="2" type="pic"/>
          </p:nvPr>
        </p:nvSpPr>
        <p:spPr>
          <a:xfrm>
            <a:off x="12495609" y="7161609"/>
            <a:ext cx="7500938" cy="530423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85" name="Google Shape;85;p14"/>
          <p:cNvSpPr/>
          <p:nvPr>
            <p:ph idx="3" type="pic"/>
          </p:nvPr>
        </p:nvSpPr>
        <p:spPr>
          <a:xfrm>
            <a:off x="12495609" y="1250156"/>
            <a:ext cx="7500938" cy="530423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86" name="Google Shape;86;p14"/>
          <p:cNvSpPr/>
          <p:nvPr>
            <p:ph idx="4" type="pic"/>
          </p:nvPr>
        </p:nvSpPr>
        <p:spPr>
          <a:xfrm>
            <a:off x="4387453" y="1250156"/>
            <a:ext cx="7500938" cy="112156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87" name="Google Shape;87;p14"/>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88" name="Shape 88"/>
        <p:cNvGrpSpPr/>
        <p:nvPr/>
      </p:nvGrpSpPr>
      <p:grpSpPr>
        <a:xfrm>
          <a:off x="0" y="0"/>
          <a:ext cx="0" cy="0"/>
          <a:chOff x="0" y="0"/>
          <a:chExt cx="0" cy="0"/>
        </a:xfrm>
      </p:grpSpPr>
      <p:sp>
        <p:nvSpPr>
          <p:cNvPr id="89" name="Google Shape;89;p15"/>
          <p:cNvSpPr/>
          <p:nvPr>
            <p:ph idx="2" type="pic"/>
          </p:nvPr>
        </p:nvSpPr>
        <p:spPr>
          <a:xfrm>
            <a:off x="3047999" y="0"/>
            <a:ext cx="18288001" cy="13716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90" name="Google Shape;90;p15"/>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91" name="Shape 91"/>
        <p:cNvGrpSpPr/>
        <p:nvPr/>
      </p:nvGrpSpPr>
      <p:grpSpPr>
        <a:xfrm>
          <a:off x="0" y="0"/>
          <a:ext cx="0" cy="0"/>
          <a:chOff x="0" y="0"/>
          <a:chExt cx="0" cy="0"/>
        </a:xfrm>
      </p:grpSpPr>
      <p:sp>
        <p:nvSpPr>
          <p:cNvPr id="92" name="Google Shape;92;p16"/>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showMasterSp="0" type="tx">
  <p:cSld name="TITLE_AND_BODY">
    <p:spTree>
      <p:nvGrpSpPr>
        <p:cNvPr id="25" name="Shape 25"/>
        <p:cNvGrpSpPr/>
        <p:nvPr/>
      </p:nvGrpSpPr>
      <p:grpSpPr>
        <a:xfrm>
          <a:off x="0" y="0"/>
          <a:ext cx="0" cy="0"/>
          <a:chOff x="0" y="0"/>
          <a:chExt cx="0" cy="0"/>
        </a:xfrm>
      </p:grpSpPr>
      <p:sp>
        <p:nvSpPr>
          <p:cNvPr id="26" name="Google Shape;26;p3"/>
          <p:cNvSpPr txBox="1"/>
          <p:nvPr/>
        </p:nvSpPr>
        <p:spPr>
          <a:xfrm>
            <a:off x="10615786" y="11430000"/>
            <a:ext cx="3152428" cy="571500"/>
          </a:xfrm>
          <a:prstGeom prst="rect">
            <a:avLst/>
          </a:prstGeom>
          <a:noFill/>
          <a:ln>
            <a:noFill/>
          </a:ln>
        </p:spPr>
        <p:txBody>
          <a:bodyPr anchorCtr="0" anchor="t"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a:t>
            </a:r>
            <a:r>
              <a:rPr b="0" i="0" lang="en-US" sz="2100" u="none" cap="none" strike="noStrike">
                <a:solidFill>
                  <a:srgbClr val="000000"/>
                </a:solidFill>
                <a:latin typeface="Arial"/>
                <a:ea typeface="Arial"/>
                <a:cs typeface="Arial"/>
                <a:sym typeface="Arial"/>
              </a:rPr>
              <a:t> </a:t>
            </a:r>
            <a:r>
              <a:rPr b="0" i="0" lang="en-US" sz="2600" u="none" cap="none" strike="noStrike">
                <a:solidFill>
                  <a:srgbClr val="000000"/>
                </a:solidFill>
                <a:latin typeface="Arial"/>
                <a:ea typeface="Arial"/>
                <a:cs typeface="Arial"/>
                <a:sym typeface="Arial"/>
              </a:rPr>
              <a:t>台灣人工智慧學校</a:t>
            </a:r>
            <a:endParaRPr b="0" i="0" sz="1400" u="none" cap="none" strike="noStrike">
              <a:solidFill>
                <a:srgbClr val="000000"/>
              </a:solidFill>
              <a:latin typeface="Arial"/>
              <a:ea typeface="Arial"/>
              <a:cs typeface="Arial"/>
              <a:sym typeface="Arial"/>
            </a:endParaRPr>
          </a:p>
        </p:txBody>
      </p:sp>
      <p:sp>
        <p:nvSpPr>
          <p:cNvPr id="27" name="Google Shape;27;p3"/>
          <p:cNvSpPr txBox="1"/>
          <p:nvPr/>
        </p:nvSpPr>
        <p:spPr>
          <a:xfrm>
            <a:off x="5980335" y="3554518"/>
            <a:ext cx="12423330" cy="4913631"/>
          </a:xfrm>
          <a:prstGeom prst="rect">
            <a:avLst/>
          </a:prstGeom>
          <a:noFill/>
          <a:ln>
            <a:noFill/>
          </a:ln>
        </p:spPr>
        <p:txBody>
          <a:bodyPr anchorCtr="0" anchor="ctr" bIns="50800" lIns="50800" spcFirstLastPara="1" rIns="50800" wrap="square" tIns="50800">
            <a:noAutofit/>
          </a:bodyPr>
          <a:lstStyle/>
          <a:p>
            <a:pPr indent="0" lvl="0" marL="0" marR="0" rtl="0" algn="ctr">
              <a:lnSpc>
                <a:spcPct val="150000"/>
              </a:lnSpc>
              <a:spcBef>
                <a:spcPts val="0"/>
              </a:spcBef>
              <a:spcAft>
                <a:spcPts val="0"/>
              </a:spcAft>
              <a:buClr>
                <a:srgbClr val="000000"/>
              </a:buClr>
              <a:buSzPts val="4800"/>
              <a:buFont typeface="Arial"/>
              <a:buNone/>
            </a:pPr>
            <a:r>
              <a:rPr b="0" i="0" lang="en-US" sz="4800" u="none" cap="none" strike="noStrike">
                <a:solidFill>
                  <a:srgbClr val="000000"/>
                </a:solidFill>
                <a:latin typeface="Arial"/>
                <a:ea typeface="Arial"/>
                <a:cs typeface="Arial"/>
                <a:sym typeface="Arial"/>
              </a:rPr>
              <a:t>「版權聲明頁」</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3400"/>
              <a:buFont typeface="Arial"/>
              <a:buNone/>
            </a:pPr>
            <a:r>
              <a:rPr b="0" i="0" lang="en-US" sz="34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1400" u="none" cap="none" strike="noStrike">
              <a:solidFill>
                <a:srgbClr val="000000"/>
              </a:solidFill>
              <a:latin typeface="Arial"/>
              <a:ea typeface="Arial"/>
              <a:cs typeface="Arial"/>
              <a:sym typeface="Arial"/>
            </a:endParaRPr>
          </a:p>
        </p:txBody>
      </p:sp>
      <p:pic>
        <p:nvPicPr>
          <p:cNvPr descr="影像" id="28" name="Google Shape;28;p3"/>
          <p:cNvPicPr preferRelativeResize="0"/>
          <p:nvPr/>
        </p:nvPicPr>
        <p:blipFill rotWithShape="1">
          <a:blip r:embed="rId2">
            <a:alphaModFix amt="2995"/>
          </a:blip>
          <a:srcRect b="0" l="0" r="0" t="0"/>
          <a:stretch/>
        </p:blipFill>
        <p:spPr>
          <a:xfrm>
            <a:off x="6889691" y="2273895"/>
            <a:ext cx="10604439" cy="9168193"/>
          </a:xfrm>
          <a:prstGeom prst="rect">
            <a:avLst/>
          </a:prstGeom>
          <a:noFill/>
          <a:ln>
            <a:noFill/>
          </a:ln>
        </p:spPr>
      </p:pic>
      <p:sp>
        <p:nvSpPr>
          <p:cNvPr id="29" name="Google Shape;29;p3"/>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30" name="Shape 30"/>
        <p:cNvGrpSpPr/>
        <p:nvPr/>
      </p:nvGrpSpPr>
      <p:grpSpPr>
        <a:xfrm>
          <a:off x="0" y="0"/>
          <a:ext cx="0" cy="0"/>
          <a:chOff x="0" y="0"/>
          <a:chExt cx="0" cy="0"/>
        </a:xfrm>
      </p:grpSpPr>
      <p:sp>
        <p:nvSpPr>
          <p:cNvPr id="31" name="Google Shape;31;p4"/>
          <p:cNvSpPr txBox="1"/>
          <p:nvPr>
            <p:ph idx="1" type="body"/>
          </p:nvPr>
        </p:nvSpPr>
        <p:spPr>
          <a:xfrm>
            <a:off x="4387453" y="1785937"/>
            <a:ext cx="15609095" cy="10144126"/>
          </a:xfrm>
          <a:prstGeom prst="rect">
            <a:avLst/>
          </a:prstGeom>
          <a:noFill/>
          <a:ln>
            <a:noFill/>
          </a:ln>
        </p:spPr>
        <p:txBody>
          <a:bodyPr anchorCtr="0" anchor="ctr" bIns="71425" lIns="71425" spcFirstLastPara="1" rIns="71425" wrap="square" tIns="71425">
            <a:noAutofit/>
          </a:bodyPr>
          <a:lstStyle>
            <a:lvl1pPr indent="-633730" lvl="0" marL="457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indent="-633730" lvl="1" marL="914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indent="-633730" lvl="2" marL="1371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indent="-633730" lvl="3" marL="1828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indent="-633729" lvl="4" marL="22860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pic>
        <p:nvPicPr>
          <p:cNvPr descr="影像" id="32" name="Google Shape;32;p4"/>
          <p:cNvPicPr preferRelativeResize="0"/>
          <p:nvPr/>
        </p:nvPicPr>
        <p:blipFill rotWithShape="1">
          <a:blip r:embed="rId2">
            <a:alphaModFix amt="18337"/>
          </a:blip>
          <a:srcRect b="0" l="0" r="0" t="0"/>
          <a:stretch/>
        </p:blipFill>
        <p:spPr>
          <a:xfrm>
            <a:off x="20350027" y="12985122"/>
            <a:ext cx="3897695" cy="514865"/>
          </a:xfrm>
          <a:prstGeom prst="rect">
            <a:avLst/>
          </a:prstGeom>
          <a:noFill/>
          <a:ln>
            <a:noFill/>
          </a:ln>
        </p:spPr>
      </p:pic>
      <p:sp>
        <p:nvSpPr>
          <p:cNvPr id="33" name="Google Shape;33;p4"/>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showMasterSp="0">
  <p:cSld name="大標題與項目符號">
    <p:spTree>
      <p:nvGrpSpPr>
        <p:cNvPr id="34" name="Shape 34"/>
        <p:cNvGrpSpPr/>
        <p:nvPr/>
      </p:nvGrpSpPr>
      <p:grpSpPr>
        <a:xfrm>
          <a:off x="0" y="0"/>
          <a:ext cx="0" cy="0"/>
          <a:chOff x="0" y="0"/>
          <a:chExt cx="0" cy="0"/>
        </a:xfrm>
      </p:grpSpPr>
      <p:sp>
        <p:nvSpPr>
          <p:cNvPr id="35" name="Google Shape;35;p5"/>
          <p:cNvSpPr txBox="1"/>
          <p:nvPr>
            <p:ph type="title"/>
          </p:nvPr>
        </p:nvSpPr>
        <p:spPr>
          <a:xfrm>
            <a:off x="1257300" y="571500"/>
            <a:ext cx="15609095" cy="1511300"/>
          </a:xfrm>
          <a:prstGeom prst="rect">
            <a:avLst/>
          </a:prstGeom>
          <a:noFill/>
          <a:ln>
            <a:noFill/>
          </a:ln>
        </p:spPr>
        <p:txBody>
          <a:bodyPr anchorCtr="0" anchor="ctr" bIns="71425" lIns="71425" spcFirstLastPara="1" rIns="71425" wrap="square" tIns="71425">
            <a:noAutofit/>
          </a:bodyPr>
          <a:lstStyle>
            <a:lvl1pPr lvl="0"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36" name="Google Shape;36;p5"/>
          <p:cNvSpPr txBox="1"/>
          <p:nvPr>
            <p:ph idx="1" type="body"/>
          </p:nvPr>
        </p:nvSpPr>
        <p:spPr>
          <a:xfrm>
            <a:off x="4387453" y="3643312"/>
            <a:ext cx="15609095" cy="8840392"/>
          </a:xfrm>
          <a:prstGeom prst="rect">
            <a:avLst/>
          </a:prstGeom>
          <a:noFill/>
          <a:ln>
            <a:noFill/>
          </a:ln>
        </p:spPr>
        <p:txBody>
          <a:bodyPr anchorCtr="0" anchor="ctr" bIns="71425" lIns="71425" spcFirstLastPara="1" rIns="71425" wrap="square" tIns="71425">
            <a:noAutofit/>
          </a:bodyPr>
          <a:lstStyle>
            <a:lvl1pPr indent="-633730" lvl="0" marL="457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indent="-633730" lvl="1" marL="914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indent="-633730" lvl="2" marL="1371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indent="-633730" lvl="3" marL="1828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indent="-633729" lvl="4" marL="22860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grpSp>
        <p:nvGrpSpPr>
          <p:cNvPr id="37" name="Google Shape;37;p5"/>
          <p:cNvGrpSpPr/>
          <p:nvPr/>
        </p:nvGrpSpPr>
        <p:grpSpPr>
          <a:xfrm>
            <a:off x="-46534" y="13558391"/>
            <a:ext cx="24477071" cy="157610"/>
            <a:chOff x="0" y="0"/>
            <a:chExt cx="24477068" cy="157609"/>
          </a:xfrm>
        </p:grpSpPr>
        <p:sp>
          <p:nvSpPr>
            <p:cNvPr id="38" name="Google Shape;38;p5"/>
            <p:cNvSpPr/>
            <p:nvPr/>
          </p:nvSpPr>
          <p:spPr>
            <a:xfrm>
              <a:off x="0" y="0"/>
              <a:ext cx="7363457" cy="157609"/>
            </a:xfrm>
            <a:prstGeom prst="rect">
              <a:avLst/>
            </a:prstGeom>
            <a:solidFill>
              <a:srgbClr val="D6696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39" name="Google Shape;39;p5"/>
            <p:cNvSpPr/>
            <p:nvPr/>
          </p:nvSpPr>
          <p:spPr>
            <a:xfrm>
              <a:off x="7324707" y="0"/>
              <a:ext cx="9827654" cy="157609"/>
            </a:xfrm>
            <a:prstGeom prst="rect">
              <a:avLst/>
            </a:prstGeom>
            <a:solidFill>
              <a:srgbClr val="EFBA5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40" name="Google Shape;40;p5"/>
            <p:cNvSpPr/>
            <p:nvPr/>
          </p:nvSpPr>
          <p:spPr>
            <a:xfrm>
              <a:off x="17114825" y="0"/>
              <a:ext cx="7362243" cy="157609"/>
            </a:xfrm>
            <a:prstGeom prst="rect">
              <a:avLst/>
            </a:prstGeom>
            <a:solidFill>
              <a:srgbClr val="3068A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pic>
        <p:nvPicPr>
          <p:cNvPr descr="影像" id="41" name="Google Shape;41;p5"/>
          <p:cNvPicPr preferRelativeResize="0"/>
          <p:nvPr/>
        </p:nvPicPr>
        <p:blipFill rotWithShape="1">
          <a:blip r:embed="rId2">
            <a:alphaModFix/>
          </a:blip>
          <a:srcRect b="0" l="0" r="0" t="0"/>
          <a:stretch/>
        </p:blipFill>
        <p:spPr>
          <a:xfrm>
            <a:off x="-110383" y="11605138"/>
            <a:ext cx="4119416" cy="1971162"/>
          </a:xfrm>
          <a:prstGeom prst="rect">
            <a:avLst/>
          </a:prstGeom>
          <a:noFill/>
          <a:ln>
            <a:noFill/>
          </a:ln>
        </p:spPr>
      </p:pic>
      <p:cxnSp>
        <p:nvCxnSpPr>
          <p:cNvPr id="42" name="Google Shape;42;p5"/>
          <p:cNvCxnSpPr/>
          <p:nvPr/>
        </p:nvCxnSpPr>
        <p:spPr>
          <a:xfrm>
            <a:off x="1202282" y="2011263"/>
            <a:ext cx="21941337" cy="1"/>
          </a:xfrm>
          <a:prstGeom prst="straightConnector1">
            <a:avLst/>
          </a:prstGeom>
          <a:noFill/>
          <a:ln cap="flat" cmpd="sng" w="25400">
            <a:solidFill>
              <a:srgbClr val="262627"/>
            </a:solidFill>
            <a:prstDash val="solid"/>
            <a:miter lim="400000"/>
            <a:headEnd len="sm" w="sm" type="none"/>
            <a:tailEnd len="med" w="med" type="oval"/>
          </a:ln>
        </p:spPr>
      </p:cxnSp>
      <p:pic>
        <p:nvPicPr>
          <p:cNvPr descr="影像" id="43" name="Google Shape;43;p5"/>
          <p:cNvPicPr preferRelativeResize="0"/>
          <p:nvPr/>
        </p:nvPicPr>
        <p:blipFill rotWithShape="1">
          <a:blip r:embed="rId3">
            <a:alphaModFix amt="18337"/>
          </a:blip>
          <a:srcRect b="0" l="0" r="0" t="0"/>
          <a:stretch/>
        </p:blipFill>
        <p:spPr>
          <a:xfrm>
            <a:off x="20350027" y="12985122"/>
            <a:ext cx="3897695" cy="514865"/>
          </a:xfrm>
          <a:prstGeom prst="rect">
            <a:avLst/>
          </a:prstGeom>
          <a:noFill/>
          <a:ln>
            <a:noFill/>
          </a:ln>
        </p:spPr>
      </p:pic>
      <p:sp>
        <p:nvSpPr>
          <p:cNvPr id="44" name="Google Shape;44;p5"/>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45" name="Shape 45"/>
        <p:cNvGrpSpPr/>
        <p:nvPr/>
      </p:nvGrpSpPr>
      <p:grpSpPr>
        <a:xfrm>
          <a:off x="0" y="0"/>
          <a:ext cx="0" cy="0"/>
          <a:chOff x="0" y="0"/>
          <a:chExt cx="0" cy="0"/>
        </a:xfrm>
      </p:grpSpPr>
      <p:sp>
        <p:nvSpPr>
          <p:cNvPr id="46" name="Google Shape;46;p6"/>
          <p:cNvSpPr txBox="1"/>
          <p:nvPr>
            <p:ph type="title"/>
          </p:nvPr>
        </p:nvSpPr>
        <p:spPr>
          <a:xfrm>
            <a:off x="2836900" y="7835210"/>
            <a:ext cx="14716126" cy="4643439"/>
          </a:xfrm>
          <a:prstGeom prst="rect">
            <a:avLst/>
          </a:prstGeom>
          <a:noFill/>
          <a:ln>
            <a:noFill/>
          </a:ln>
        </p:spPr>
        <p:txBody>
          <a:bodyPr anchorCtr="0" anchor="t" bIns="71425" lIns="71425" spcFirstLastPara="1" rIns="71425" wrap="square" tIns="71425">
            <a:noAutofit/>
          </a:bodyPr>
          <a:lstStyle>
            <a:lvl1pPr lvl="0" marR="0" rtl="0" algn="l">
              <a:lnSpc>
                <a:spcPct val="100000"/>
              </a:lnSpc>
              <a:spcBef>
                <a:spcPts val="0"/>
              </a:spcBef>
              <a:spcAft>
                <a:spcPts val="0"/>
              </a:spcAft>
              <a:buClr>
                <a:srgbClr val="56BADC"/>
              </a:buClr>
              <a:buSzPts val="11200"/>
              <a:buFont typeface="Arial"/>
              <a:buNone/>
              <a:defRPr b="0" i="0" sz="112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grpSp>
        <p:nvGrpSpPr>
          <p:cNvPr id="47" name="Google Shape;47;p6"/>
          <p:cNvGrpSpPr/>
          <p:nvPr/>
        </p:nvGrpSpPr>
        <p:grpSpPr>
          <a:xfrm>
            <a:off x="2867659" y="7705366"/>
            <a:ext cx="17391185" cy="46228"/>
            <a:chOff x="0" y="0"/>
            <a:chExt cx="17391183" cy="46227"/>
          </a:xfrm>
        </p:grpSpPr>
        <p:sp>
          <p:nvSpPr>
            <p:cNvPr id="48" name="Google Shape;48;p6"/>
            <p:cNvSpPr/>
            <p:nvPr/>
          </p:nvSpPr>
          <p:spPr>
            <a:xfrm>
              <a:off x="0" y="0"/>
              <a:ext cx="5231804" cy="46227"/>
            </a:xfrm>
            <a:prstGeom prst="rect">
              <a:avLst/>
            </a:prstGeom>
            <a:solidFill>
              <a:srgbClr val="D6696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49" name="Google Shape;49;p6"/>
            <p:cNvSpPr/>
            <p:nvPr/>
          </p:nvSpPr>
          <p:spPr>
            <a:xfrm>
              <a:off x="5204271" y="0"/>
              <a:ext cx="6982639" cy="46227"/>
            </a:xfrm>
            <a:prstGeom prst="rect">
              <a:avLst/>
            </a:prstGeom>
            <a:solidFill>
              <a:srgbClr val="EFBA5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50" name="Google Shape;50;p6"/>
            <p:cNvSpPr/>
            <p:nvPr/>
          </p:nvSpPr>
          <p:spPr>
            <a:xfrm>
              <a:off x="12160240" y="0"/>
              <a:ext cx="5230943" cy="46227"/>
            </a:xfrm>
            <a:prstGeom prst="rect">
              <a:avLst/>
            </a:prstGeom>
            <a:solidFill>
              <a:srgbClr val="3068A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sp>
        <p:nvSpPr>
          <p:cNvPr id="51" name="Google Shape;51;p6"/>
          <p:cNvSpPr txBox="1"/>
          <p:nvPr>
            <p:ph idx="1" type="body"/>
          </p:nvPr>
        </p:nvSpPr>
        <p:spPr>
          <a:xfrm>
            <a:off x="2988204" y="6032262"/>
            <a:ext cx="14716126" cy="1589485"/>
          </a:xfrm>
          <a:prstGeom prst="rect">
            <a:avLst/>
          </a:prstGeom>
          <a:noFill/>
          <a:ln>
            <a:noFill/>
          </a:ln>
        </p:spPr>
        <p:txBody>
          <a:bodyPr anchorCtr="0" anchor="t" bIns="71425" lIns="71425" spcFirstLastPara="1" rIns="71425" wrap="square" tIns="71425">
            <a:noAutofit/>
          </a:bodyPr>
          <a:lstStyle>
            <a:lvl1pPr indent="-228600" lvl="0" marL="4572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1pPr>
            <a:lvl2pPr indent="-228600" lvl="1" marL="9144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2pPr>
            <a:lvl3pPr indent="-228600" lvl="2" marL="13716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3pPr>
            <a:lvl4pPr indent="-228600" lvl="3" marL="18288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4pPr>
            <a:lvl5pPr indent="-228600" lvl="4" marL="22860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pic>
        <p:nvPicPr>
          <p:cNvPr descr="影像" id="52" name="Google Shape;52;p6"/>
          <p:cNvPicPr preferRelativeResize="0"/>
          <p:nvPr/>
        </p:nvPicPr>
        <p:blipFill rotWithShape="1">
          <a:blip r:embed="rId2">
            <a:alphaModFix amt="18337"/>
          </a:blip>
          <a:srcRect b="0" l="0" r="0" t="0"/>
          <a:stretch/>
        </p:blipFill>
        <p:spPr>
          <a:xfrm>
            <a:off x="20350027" y="12985122"/>
            <a:ext cx="3897695" cy="514865"/>
          </a:xfrm>
          <a:prstGeom prst="rect">
            <a:avLst/>
          </a:prstGeom>
          <a:noFill/>
          <a:ln>
            <a:noFill/>
          </a:ln>
        </p:spPr>
      </p:pic>
      <p:sp>
        <p:nvSpPr>
          <p:cNvPr id="53" name="Google Shape;53;p6"/>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p:cSld name="大標題 - 上方">
    <p:spTree>
      <p:nvGrpSpPr>
        <p:cNvPr id="54" name="Shape 54"/>
        <p:cNvGrpSpPr/>
        <p:nvPr/>
      </p:nvGrpSpPr>
      <p:grpSpPr>
        <a:xfrm>
          <a:off x="0" y="0"/>
          <a:ext cx="0" cy="0"/>
          <a:chOff x="0" y="0"/>
          <a:chExt cx="0" cy="0"/>
        </a:xfrm>
      </p:grpSpPr>
      <p:sp>
        <p:nvSpPr>
          <p:cNvPr id="55" name="Google Shape;55;p7"/>
          <p:cNvSpPr txBox="1"/>
          <p:nvPr>
            <p:ph type="title"/>
          </p:nvPr>
        </p:nvSpPr>
        <p:spPr>
          <a:xfrm>
            <a:off x="1254786" y="575931"/>
            <a:ext cx="15609095" cy="1515138"/>
          </a:xfrm>
          <a:prstGeom prst="rect">
            <a:avLst/>
          </a:prstGeom>
          <a:noFill/>
          <a:ln>
            <a:noFill/>
          </a:ln>
        </p:spPr>
        <p:txBody>
          <a:bodyPr anchorCtr="0" anchor="ctr" bIns="71425" lIns="71425" spcFirstLastPara="1" rIns="71425" wrap="square" tIns="71425">
            <a:noAutofit/>
          </a:bodyPr>
          <a:lstStyle>
            <a:lvl1pPr lvl="0"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56" name="Google Shape;56;p7"/>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7" name="Shape 57"/>
        <p:cNvGrpSpPr/>
        <p:nvPr/>
      </p:nvGrpSpPr>
      <p:grpSpPr>
        <a:xfrm>
          <a:off x="0" y="0"/>
          <a:ext cx="0" cy="0"/>
          <a:chOff x="0" y="0"/>
          <a:chExt cx="0" cy="0"/>
        </a:xfrm>
      </p:grpSpPr>
      <p:sp>
        <p:nvSpPr>
          <p:cNvPr id="58" name="Google Shape;58;p8"/>
          <p:cNvSpPr txBox="1"/>
          <p:nvPr>
            <p:ph type="title"/>
          </p:nvPr>
        </p:nvSpPr>
        <p:spPr>
          <a:xfrm>
            <a:off x="1656867" y="7937200"/>
            <a:ext cx="17287200" cy="2244800"/>
          </a:xfrm>
          <a:prstGeom prst="rect">
            <a:avLst/>
          </a:prstGeom>
          <a:noFill/>
          <a:ln>
            <a:noFill/>
          </a:ln>
        </p:spPr>
        <p:txBody>
          <a:bodyPr anchorCtr="0" anchor="ctr" bIns="243775" lIns="243775" spcFirstLastPara="1" rIns="243775" wrap="square" tIns="243775">
            <a:noAutofit/>
          </a:bodyPr>
          <a:lstStyle>
            <a:lvl1pPr lvl="0" marR="0" rtl="0" algn="l">
              <a:lnSpc>
                <a:spcPct val="100000"/>
              </a:lnSpc>
              <a:spcBef>
                <a:spcPts val="0"/>
              </a:spcBef>
              <a:spcAft>
                <a:spcPts val="0"/>
              </a:spcAft>
              <a:buClr>
                <a:schemeClr val="dk1"/>
              </a:buClr>
              <a:buSzPts val="3200"/>
              <a:buFont typeface="Arial"/>
              <a:buNone/>
              <a:defRPr b="0" i="0" sz="85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200"/>
              <a:buFont typeface="Arial"/>
              <a:buNone/>
              <a:defRPr b="0" i="0" sz="85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200"/>
              <a:buFont typeface="Arial"/>
              <a:buNone/>
              <a:defRPr b="0" i="0" sz="85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200"/>
              <a:buFont typeface="Arial"/>
              <a:buNone/>
              <a:defRPr b="0" i="0" sz="85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200"/>
              <a:buFont typeface="Arial"/>
              <a:buNone/>
              <a:defRPr b="0" i="0" sz="85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200"/>
              <a:buFont typeface="Arial"/>
              <a:buNone/>
              <a:defRPr b="0" i="0" sz="85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200"/>
              <a:buFont typeface="Arial"/>
              <a:buNone/>
              <a:defRPr b="0" i="0" sz="85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200"/>
              <a:buFont typeface="Arial"/>
              <a:buNone/>
              <a:defRPr b="0" i="0" sz="85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200"/>
              <a:buFont typeface="Arial"/>
              <a:buNone/>
              <a:defRPr b="0" i="0" sz="8500" u="none" cap="none" strike="noStrike">
                <a:solidFill>
                  <a:schemeClr val="dk1"/>
                </a:solidFill>
                <a:latin typeface="Arial"/>
                <a:ea typeface="Arial"/>
                <a:cs typeface="Arial"/>
                <a:sym typeface="Arial"/>
              </a:defRPr>
            </a:lvl9pPr>
          </a:lstStyle>
          <a:p/>
        </p:txBody>
      </p:sp>
      <p:sp>
        <p:nvSpPr>
          <p:cNvPr id="59" name="Google Shape;59;p8"/>
          <p:cNvSpPr txBox="1"/>
          <p:nvPr>
            <p:ph idx="12" type="sldNum"/>
          </p:nvPr>
        </p:nvSpPr>
        <p:spPr>
          <a:xfrm>
            <a:off x="22593220" y="12435245"/>
            <a:ext cx="1463200" cy="1049600"/>
          </a:xfrm>
          <a:prstGeom prst="rect">
            <a:avLst/>
          </a:prstGeom>
          <a:noFill/>
          <a:ln>
            <a:noFill/>
          </a:ln>
        </p:spPr>
        <p:txBody>
          <a:bodyPr anchorCtr="0" anchor="ctr" bIns="243775" lIns="243775" spcFirstLastPara="1" rIns="243775" wrap="square" tIns="243775">
            <a:noAutofit/>
          </a:bodyPr>
          <a:lstStyle>
            <a:lvl1pPr indent="0" lvl="0"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60" name="Google Shape;60;p8"/>
          <p:cNvPicPr preferRelativeResize="0"/>
          <p:nvPr/>
        </p:nvPicPr>
        <p:blipFill rotWithShape="1">
          <a:blip r:embed="rId2">
            <a:alphaModFix/>
          </a:blip>
          <a:srcRect b="0" l="0" r="0" t="0"/>
          <a:stretch/>
        </p:blipFill>
        <p:spPr>
          <a:xfrm>
            <a:off x="1412800" y="8025901"/>
            <a:ext cx="152400" cy="2067200"/>
          </a:xfrm>
          <a:prstGeom prst="rect">
            <a:avLst/>
          </a:prstGeom>
          <a:noFill/>
          <a:ln>
            <a:noFill/>
          </a:ln>
        </p:spPr>
      </p:pic>
      <p:sp>
        <p:nvSpPr>
          <p:cNvPr id="61" name="Google Shape;61;p8"/>
          <p:cNvSpPr txBox="1"/>
          <p:nvPr>
            <p:ph idx="1" type="subTitle"/>
          </p:nvPr>
        </p:nvSpPr>
        <p:spPr>
          <a:xfrm>
            <a:off x="2380533" y="10093101"/>
            <a:ext cx="14297600" cy="1848000"/>
          </a:xfrm>
          <a:prstGeom prst="rect">
            <a:avLst/>
          </a:prstGeom>
          <a:noFill/>
          <a:ln>
            <a:noFill/>
          </a:ln>
        </p:spPr>
        <p:txBody>
          <a:bodyPr anchorCtr="0" anchor="t" bIns="243775" lIns="243775" spcFirstLastPara="1" rIns="243775" wrap="square" tIns="243775">
            <a:noAutofit/>
          </a:bodyPr>
          <a:lstStyle>
            <a:lvl1pPr lvl="0" marR="0" rtl="0" algn="l">
              <a:lnSpc>
                <a:spcPct val="115000"/>
              </a:lnSpc>
              <a:spcBef>
                <a:spcPts val="0"/>
              </a:spcBef>
              <a:spcAft>
                <a:spcPts val="0"/>
              </a:spcAft>
              <a:buClr>
                <a:schemeClr val="dk2"/>
              </a:buClr>
              <a:buSzPts val="1800"/>
              <a:buFont typeface="Arial"/>
              <a:buNone/>
              <a:defRPr b="0" i="0" sz="4800" u="none" cap="none" strike="noStrike">
                <a:solidFill>
                  <a:schemeClr val="dk2"/>
                </a:solidFill>
                <a:latin typeface="Arial"/>
                <a:ea typeface="Arial"/>
                <a:cs typeface="Arial"/>
                <a:sym typeface="Arial"/>
              </a:defRPr>
            </a:lvl1pPr>
            <a:lvl2pPr lvl="1" marR="0" rtl="0" algn="l">
              <a:lnSpc>
                <a:spcPct val="115000"/>
              </a:lnSpc>
              <a:spcBef>
                <a:spcPts val="4267"/>
              </a:spcBef>
              <a:spcAft>
                <a:spcPts val="0"/>
              </a:spcAft>
              <a:buClr>
                <a:schemeClr val="dk2"/>
              </a:buClr>
              <a:buSzPts val="1400"/>
              <a:buFont typeface="Arial"/>
              <a:buNone/>
              <a:defRPr b="0" i="0" sz="3700" u="none" cap="none" strike="noStrike">
                <a:solidFill>
                  <a:schemeClr val="dk2"/>
                </a:solidFill>
                <a:latin typeface="Arial"/>
                <a:ea typeface="Arial"/>
                <a:cs typeface="Arial"/>
                <a:sym typeface="Arial"/>
              </a:defRPr>
            </a:lvl2pPr>
            <a:lvl3pPr lvl="2" marR="0" rtl="0" algn="l">
              <a:lnSpc>
                <a:spcPct val="115000"/>
              </a:lnSpc>
              <a:spcBef>
                <a:spcPts val="4267"/>
              </a:spcBef>
              <a:spcAft>
                <a:spcPts val="0"/>
              </a:spcAft>
              <a:buClr>
                <a:schemeClr val="dk2"/>
              </a:buClr>
              <a:buSzPts val="1400"/>
              <a:buFont typeface="Arial"/>
              <a:buNone/>
              <a:defRPr b="0" i="0" sz="3700" u="none" cap="none" strike="noStrike">
                <a:solidFill>
                  <a:schemeClr val="dk2"/>
                </a:solidFill>
                <a:latin typeface="Arial"/>
                <a:ea typeface="Arial"/>
                <a:cs typeface="Arial"/>
                <a:sym typeface="Arial"/>
              </a:defRPr>
            </a:lvl3pPr>
            <a:lvl4pPr lvl="3" marR="0" rtl="0" algn="l">
              <a:lnSpc>
                <a:spcPct val="115000"/>
              </a:lnSpc>
              <a:spcBef>
                <a:spcPts val="4267"/>
              </a:spcBef>
              <a:spcAft>
                <a:spcPts val="0"/>
              </a:spcAft>
              <a:buClr>
                <a:schemeClr val="dk2"/>
              </a:buClr>
              <a:buSzPts val="1400"/>
              <a:buFont typeface="Arial"/>
              <a:buNone/>
              <a:defRPr b="0" i="0" sz="3700" u="none" cap="none" strike="noStrike">
                <a:solidFill>
                  <a:schemeClr val="dk2"/>
                </a:solidFill>
                <a:latin typeface="Arial"/>
                <a:ea typeface="Arial"/>
                <a:cs typeface="Arial"/>
                <a:sym typeface="Arial"/>
              </a:defRPr>
            </a:lvl4pPr>
            <a:lvl5pPr lvl="4" marR="0" rtl="0" algn="l">
              <a:lnSpc>
                <a:spcPct val="115000"/>
              </a:lnSpc>
              <a:spcBef>
                <a:spcPts val="4267"/>
              </a:spcBef>
              <a:spcAft>
                <a:spcPts val="0"/>
              </a:spcAft>
              <a:buClr>
                <a:schemeClr val="dk2"/>
              </a:buClr>
              <a:buSzPts val="1400"/>
              <a:buFont typeface="Arial"/>
              <a:buNone/>
              <a:defRPr b="0" i="0" sz="3700" u="none" cap="none" strike="noStrike">
                <a:solidFill>
                  <a:schemeClr val="dk2"/>
                </a:solidFill>
                <a:latin typeface="Arial"/>
                <a:ea typeface="Arial"/>
                <a:cs typeface="Arial"/>
                <a:sym typeface="Arial"/>
              </a:defRPr>
            </a:lvl5pPr>
            <a:lvl6pPr lvl="5" marR="0" rtl="0" algn="l">
              <a:lnSpc>
                <a:spcPct val="115000"/>
              </a:lnSpc>
              <a:spcBef>
                <a:spcPts val="4267"/>
              </a:spcBef>
              <a:spcAft>
                <a:spcPts val="0"/>
              </a:spcAft>
              <a:buClr>
                <a:schemeClr val="dk2"/>
              </a:buClr>
              <a:buSzPts val="1400"/>
              <a:buFont typeface="Arial"/>
              <a:buNone/>
              <a:defRPr b="0" i="0" sz="3700" u="none" cap="none" strike="noStrike">
                <a:solidFill>
                  <a:schemeClr val="dk2"/>
                </a:solidFill>
                <a:latin typeface="Arial"/>
                <a:ea typeface="Arial"/>
                <a:cs typeface="Arial"/>
                <a:sym typeface="Arial"/>
              </a:defRPr>
            </a:lvl6pPr>
            <a:lvl7pPr lvl="6" marR="0" rtl="0" algn="l">
              <a:lnSpc>
                <a:spcPct val="115000"/>
              </a:lnSpc>
              <a:spcBef>
                <a:spcPts val="4267"/>
              </a:spcBef>
              <a:spcAft>
                <a:spcPts val="0"/>
              </a:spcAft>
              <a:buClr>
                <a:schemeClr val="dk2"/>
              </a:buClr>
              <a:buSzPts val="1400"/>
              <a:buFont typeface="Arial"/>
              <a:buNone/>
              <a:defRPr b="0" i="0" sz="3700" u="none" cap="none" strike="noStrike">
                <a:solidFill>
                  <a:schemeClr val="dk2"/>
                </a:solidFill>
                <a:latin typeface="Arial"/>
                <a:ea typeface="Arial"/>
                <a:cs typeface="Arial"/>
                <a:sym typeface="Arial"/>
              </a:defRPr>
            </a:lvl7pPr>
            <a:lvl8pPr lvl="7" marR="0" rtl="0" algn="l">
              <a:lnSpc>
                <a:spcPct val="115000"/>
              </a:lnSpc>
              <a:spcBef>
                <a:spcPts val="4267"/>
              </a:spcBef>
              <a:spcAft>
                <a:spcPts val="0"/>
              </a:spcAft>
              <a:buClr>
                <a:schemeClr val="dk2"/>
              </a:buClr>
              <a:buSzPts val="1400"/>
              <a:buFont typeface="Arial"/>
              <a:buNone/>
              <a:defRPr b="0" i="0" sz="3700" u="none" cap="none" strike="noStrike">
                <a:solidFill>
                  <a:schemeClr val="dk2"/>
                </a:solidFill>
                <a:latin typeface="Arial"/>
                <a:ea typeface="Arial"/>
                <a:cs typeface="Arial"/>
                <a:sym typeface="Arial"/>
              </a:defRPr>
            </a:lvl8pPr>
            <a:lvl9pPr lvl="8" marR="0" rtl="0" algn="l">
              <a:lnSpc>
                <a:spcPct val="115000"/>
              </a:lnSpc>
              <a:spcBef>
                <a:spcPts val="4267"/>
              </a:spcBef>
              <a:spcAft>
                <a:spcPts val="4267"/>
              </a:spcAft>
              <a:buClr>
                <a:schemeClr val="dk2"/>
              </a:buClr>
              <a:buSzPts val="1400"/>
              <a:buFont typeface="Arial"/>
              <a:buNone/>
              <a:defRPr b="0" i="0" sz="37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與內文_僅主標">
  <p:cSld name="標題與內文_僅主標">
    <p:spTree>
      <p:nvGrpSpPr>
        <p:cNvPr id="62" name="Shape 62"/>
        <p:cNvGrpSpPr/>
        <p:nvPr/>
      </p:nvGrpSpPr>
      <p:grpSpPr>
        <a:xfrm>
          <a:off x="0" y="0"/>
          <a:ext cx="0" cy="0"/>
          <a:chOff x="0" y="0"/>
          <a:chExt cx="0" cy="0"/>
        </a:xfrm>
      </p:grpSpPr>
      <p:sp>
        <p:nvSpPr>
          <p:cNvPr id="63" name="Google Shape;63;p9"/>
          <p:cNvSpPr txBox="1"/>
          <p:nvPr>
            <p:ph type="title"/>
          </p:nvPr>
        </p:nvSpPr>
        <p:spPr>
          <a:xfrm>
            <a:off x="831200" y="506264"/>
            <a:ext cx="22721601" cy="1527200"/>
          </a:xfrm>
          <a:prstGeom prst="rect">
            <a:avLst/>
          </a:prstGeom>
          <a:noFill/>
          <a:ln>
            <a:noFill/>
          </a:ln>
        </p:spPr>
        <p:txBody>
          <a:bodyPr anchorCtr="0" anchor="ctr" bIns="243775" lIns="243775" spcFirstLastPara="1" rIns="243775" wrap="square" tIns="243775">
            <a:noAutofit/>
          </a:bodyPr>
          <a:lstStyle>
            <a:lvl1pPr lvl="0" marR="0" rtl="0" algn="l">
              <a:lnSpc>
                <a:spcPct val="100000"/>
              </a:lnSpc>
              <a:spcBef>
                <a:spcPts val="0"/>
              </a:spcBef>
              <a:spcAft>
                <a:spcPts val="0"/>
              </a:spcAft>
              <a:buClr>
                <a:schemeClr val="dk1"/>
              </a:buClr>
              <a:buSzPts val="3600"/>
              <a:buFont typeface="Arial"/>
              <a:buNone/>
              <a:defRPr b="0" i="0" sz="9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75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75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75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75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75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75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75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7500" u="none" cap="none" strike="noStrike">
                <a:solidFill>
                  <a:schemeClr val="dk1"/>
                </a:solidFill>
                <a:latin typeface="Arial"/>
                <a:ea typeface="Arial"/>
                <a:cs typeface="Arial"/>
                <a:sym typeface="Arial"/>
              </a:defRPr>
            </a:lvl9pPr>
          </a:lstStyle>
          <a:p/>
        </p:txBody>
      </p:sp>
      <p:sp>
        <p:nvSpPr>
          <p:cNvPr id="64" name="Google Shape;64;p9"/>
          <p:cNvSpPr txBox="1"/>
          <p:nvPr>
            <p:ph idx="1" type="body"/>
          </p:nvPr>
        </p:nvSpPr>
        <p:spPr>
          <a:xfrm>
            <a:off x="831200" y="2601000"/>
            <a:ext cx="22721601" cy="10325600"/>
          </a:xfrm>
          <a:prstGeom prst="rect">
            <a:avLst/>
          </a:prstGeom>
          <a:noFill/>
          <a:ln>
            <a:noFill/>
          </a:ln>
        </p:spPr>
        <p:txBody>
          <a:bodyPr anchorCtr="0" anchor="t" bIns="243775" lIns="243775" spcFirstLastPara="1" rIns="243775" wrap="square" tIns="243775">
            <a:noAutofit/>
          </a:bodyPr>
          <a:lstStyle>
            <a:lvl1pPr indent="-342900" lvl="0" marL="457200" marR="0" rtl="0" algn="l">
              <a:lnSpc>
                <a:spcPct val="115000"/>
              </a:lnSpc>
              <a:spcBef>
                <a:spcPts val="0"/>
              </a:spcBef>
              <a:spcAft>
                <a:spcPts val="0"/>
              </a:spcAft>
              <a:buClr>
                <a:schemeClr val="dk2"/>
              </a:buClr>
              <a:buSzPts val="1800"/>
              <a:buFont typeface="Arial"/>
              <a:buChar char="●"/>
              <a:defRPr b="0" i="0" sz="4800" u="none" cap="none" strike="noStrike">
                <a:solidFill>
                  <a:schemeClr val="dk2"/>
                </a:solidFill>
                <a:latin typeface="Arial"/>
                <a:ea typeface="Arial"/>
                <a:cs typeface="Arial"/>
                <a:sym typeface="Arial"/>
              </a:defRPr>
            </a:lvl1pPr>
            <a:lvl2pPr indent="-317500" lvl="1" marL="914400" marR="0" rtl="0" algn="l">
              <a:lnSpc>
                <a:spcPct val="115000"/>
              </a:lnSpc>
              <a:spcBef>
                <a:spcPts val="4267"/>
              </a:spcBef>
              <a:spcAft>
                <a:spcPts val="0"/>
              </a:spcAft>
              <a:buClr>
                <a:schemeClr val="dk2"/>
              </a:buClr>
              <a:buSzPts val="1400"/>
              <a:buFont typeface="Arial"/>
              <a:buChar char="○"/>
              <a:defRPr b="0" i="0" sz="3700" u="none" cap="none" strike="noStrike">
                <a:solidFill>
                  <a:schemeClr val="dk2"/>
                </a:solidFill>
                <a:latin typeface="Arial"/>
                <a:ea typeface="Arial"/>
                <a:cs typeface="Arial"/>
                <a:sym typeface="Arial"/>
              </a:defRPr>
            </a:lvl2pPr>
            <a:lvl3pPr indent="-317500" lvl="2" marL="1371600" marR="0" rtl="0" algn="l">
              <a:lnSpc>
                <a:spcPct val="115000"/>
              </a:lnSpc>
              <a:spcBef>
                <a:spcPts val="4267"/>
              </a:spcBef>
              <a:spcAft>
                <a:spcPts val="0"/>
              </a:spcAft>
              <a:buClr>
                <a:schemeClr val="dk2"/>
              </a:buClr>
              <a:buSzPts val="1400"/>
              <a:buFont typeface="Arial"/>
              <a:buChar char="■"/>
              <a:defRPr b="0" i="0" sz="3700" u="none" cap="none" strike="noStrike">
                <a:solidFill>
                  <a:schemeClr val="dk2"/>
                </a:solidFill>
                <a:latin typeface="Arial"/>
                <a:ea typeface="Arial"/>
                <a:cs typeface="Arial"/>
                <a:sym typeface="Arial"/>
              </a:defRPr>
            </a:lvl3pPr>
            <a:lvl4pPr indent="-317500" lvl="3" marL="1828800" marR="0" rtl="0" algn="l">
              <a:lnSpc>
                <a:spcPct val="115000"/>
              </a:lnSpc>
              <a:spcBef>
                <a:spcPts val="4267"/>
              </a:spcBef>
              <a:spcAft>
                <a:spcPts val="0"/>
              </a:spcAft>
              <a:buClr>
                <a:schemeClr val="dk2"/>
              </a:buClr>
              <a:buSzPts val="1400"/>
              <a:buFont typeface="Arial"/>
              <a:buChar char="●"/>
              <a:defRPr b="0" i="0" sz="3700" u="none" cap="none" strike="noStrike">
                <a:solidFill>
                  <a:schemeClr val="dk2"/>
                </a:solidFill>
                <a:latin typeface="Arial"/>
                <a:ea typeface="Arial"/>
                <a:cs typeface="Arial"/>
                <a:sym typeface="Arial"/>
              </a:defRPr>
            </a:lvl4pPr>
            <a:lvl5pPr indent="-317500" lvl="4" marL="2286000" marR="0" rtl="0" algn="l">
              <a:lnSpc>
                <a:spcPct val="115000"/>
              </a:lnSpc>
              <a:spcBef>
                <a:spcPts val="4267"/>
              </a:spcBef>
              <a:spcAft>
                <a:spcPts val="0"/>
              </a:spcAft>
              <a:buClr>
                <a:schemeClr val="dk2"/>
              </a:buClr>
              <a:buSzPts val="1400"/>
              <a:buFont typeface="Arial"/>
              <a:buChar char="○"/>
              <a:defRPr b="0" i="0" sz="3700" u="none" cap="none" strike="noStrike">
                <a:solidFill>
                  <a:schemeClr val="dk2"/>
                </a:solidFill>
                <a:latin typeface="Arial"/>
                <a:ea typeface="Arial"/>
                <a:cs typeface="Arial"/>
                <a:sym typeface="Arial"/>
              </a:defRPr>
            </a:lvl5pPr>
            <a:lvl6pPr indent="-317500" lvl="5" marL="2743200" marR="0" rtl="0" algn="l">
              <a:lnSpc>
                <a:spcPct val="115000"/>
              </a:lnSpc>
              <a:spcBef>
                <a:spcPts val="4267"/>
              </a:spcBef>
              <a:spcAft>
                <a:spcPts val="0"/>
              </a:spcAft>
              <a:buClr>
                <a:schemeClr val="dk2"/>
              </a:buClr>
              <a:buSzPts val="1400"/>
              <a:buFont typeface="Arial"/>
              <a:buChar char="■"/>
              <a:defRPr b="0" i="0" sz="3700" u="none" cap="none" strike="noStrike">
                <a:solidFill>
                  <a:schemeClr val="dk2"/>
                </a:solidFill>
                <a:latin typeface="Arial"/>
                <a:ea typeface="Arial"/>
                <a:cs typeface="Arial"/>
                <a:sym typeface="Arial"/>
              </a:defRPr>
            </a:lvl6pPr>
            <a:lvl7pPr indent="-317500" lvl="6" marL="3200400" marR="0" rtl="0" algn="l">
              <a:lnSpc>
                <a:spcPct val="115000"/>
              </a:lnSpc>
              <a:spcBef>
                <a:spcPts val="4267"/>
              </a:spcBef>
              <a:spcAft>
                <a:spcPts val="0"/>
              </a:spcAft>
              <a:buClr>
                <a:schemeClr val="dk2"/>
              </a:buClr>
              <a:buSzPts val="1400"/>
              <a:buFont typeface="Arial"/>
              <a:buChar char="●"/>
              <a:defRPr b="0" i="0" sz="3700" u="none" cap="none" strike="noStrike">
                <a:solidFill>
                  <a:schemeClr val="dk2"/>
                </a:solidFill>
                <a:latin typeface="Arial"/>
                <a:ea typeface="Arial"/>
                <a:cs typeface="Arial"/>
                <a:sym typeface="Arial"/>
              </a:defRPr>
            </a:lvl7pPr>
            <a:lvl8pPr indent="-317500" lvl="7" marL="3657600" marR="0" rtl="0" algn="l">
              <a:lnSpc>
                <a:spcPct val="115000"/>
              </a:lnSpc>
              <a:spcBef>
                <a:spcPts val="4267"/>
              </a:spcBef>
              <a:spcAft>
                <a:spcPts val="0"/>
              </a:spcAft>
              <a:buClr>
                <a:schemeClr val="dk2"/>
              </a:buClr>
              <a:buSzPts val="1400"/>
              <a:buFont typeface="Arial"/>
              <a:buChar char="○"/>
              <a:defRPr b="0" i="0" sz="3700" u="none" cap="none" strike="noStrike">
                <a:solidFill>
                  <a:schemeClr val="dk2"/>
                </a:solidFill>
                <a:latin typeface="Arial"/>
                <a:ea typeface="Arial"/>
                <a:cs typeface="Arial"/>
                <a:sym typeface="Arial"/>
              </a:defRPr>
            </a:lvl8pPr>
            <a:lvl9pPr indent="-317500" lvl="8" marL="4114800" marR="0" rtl="0" algn="l">
              <a:lnSpc>
                <a:spcPct val="115000"/>
              </a:lnSpc>
              <a:spcBef>
                <a:spcPts val="4267"/>
              </a:spcBef>
              <a:spcAft>
                <a:spcPts val="4267"/>
              </a:spcAft>
              <a:buClr>
                <a:schemeClr val="dk2"/>
              </a:buClr>
              <a:buSzPts val="1400"/>
              <a:buFont typeface="Arial"/>
              <a:buChar char="■"/>
              <a:defRPr b="0" i="0" sz="3700" u="none" cap="none" strike="noStrike">
                <a:solidFill>
                  <a:schemeClr val="dk2"/>
                </a:solidFill>
                <a:latin typeface="Arial"/>
                <a:ea typeface="Arial"/>
                <a:cs typeface="Arial"/>
                <a:sym typeface="Arial"/>
              </a:defRPr>
            </a:lvl9pPr>
          </a:lstStyle>
          <a:p/>
        </p:txBody>
      </p:sp>
      <p:sp>
        <p:nvSpPr>
          <p:cNvPr id="65" name="Google Shape;65;p9"/>
          <p:cNvSpPr txBox="1"/>
          <p:nvPr>
            <p:ph idx="12" type="sldNum"/>
          </p:nvPr>
        </p:nvSpPr>
        <p:spPr>
          <a:xfrm>
            <a:off x="22593220" y="12435245"/>
            <a:ext cx="1463200" cy="1049600"/>
          </a:xfrm>
          <a:prstGeom prst="rect">
            <a:avLst/>
          </a:prstGeom>
          <a:noFill/>
          <a:ln>
            <a:noFill/>
          </a:ln>
        </p:spPr>
        <p:txBody>
          <a:bodyPr anchorCtr="0" anchor="ctr" bIns="243775" lIns="243775" spcFirstLastPara="1" rIns="243775" wrap="square" tIns="243775">
            <a:noAutofit/>
          </a:bodyPr>
          <a:lstStyle>
            <a:lvl1pPr indent="0" lvl="0"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0"/>
          <p:cNvSpPr txBox="1"/>
          <p:nvPr>
            <p:ph idx="12" type="sldNum"/>
          </p:nvPr>
        </p:nvSpPr>
        <p:spPr>
          <a:xfrm>
            <a:off x="22593220" y="12435245"/>
            <a:ext cx="1463200" cy="1049600"/>
          </a:xfrm>
          <a:prstGeom prst="rect">
            <a:avLst/>
          </a:prstGeom>
          <a:noFill/>
          <a:ln>
            <a:noFill/>
          </a:ln>
        </p:spPr>
        <p:txBody>
          <a:bodyPr anchorCtr="0" anchor="ctr" bIns="243775" lIns="243775" spcFirstLastPara="1" rIns="243775" wrap="square" tIns="243775">
            <a:noAutofit/>
          </a:bodyPr>
          <a:lstStyle>
            <a:lvl1pPr indent="0" lvl="0"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1.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54786" y="575931"/>
            <a:ext cx="15609095" cy="1515138"/>
          </a:xfrm>
          <a:prstGeom prst="rect">
            <a:avLst/>
          </a:prstGeom>
          <a:noFill/>
          <a:ln>
            <a:noFill/>
          </a:ln>
        </p:spPr>
        <p:txBody>
          <a:bodyPr anchorCtr="0" anchor="ctr" bIns="71425" lIns="71425" spcFirstLastPara="1" rIns="71425" wrap="square" tIns="71425">
            <a:noAutofit/>
          </a:bodyPr>
          <a:lstStyle>
            <a:lvl1pPr lvl="0"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grpSp>
        <p:nvGrpSpPr>
          <p:cNvPr id="7" name="Google Shape;7;p1"/>
          <p:cNvGrpSpPr/>
          <p:nvPr/>
        </p:nvGrpSpPr>
        <p:grpSpPr>
          <a:xfrm>
            <a:off x="-46534" y="13558391"/>
            <a:ext cx="24477071" cy="157610"/>
            <a:chOff x="0" y="0"/>
            <a:chExt cx="24477068" cy="157609"/>
          </a:xfrm>
        </p:grpSpPr>
        <p:sp>
          <p:nvSpPr>
            <p:cNvPr id="8" name="Google Shape;8;p1"/>
            <p:cNvSpPr/>
            <p:nvPr/>
          </p:nvSpPr>
          <p:spPr>
            <a:xfrm>
              <a:off x="0" y="0"/>
              <a:ext cx="7363457" cy="157609"/>
            </a:xfrm>
            <a:prstGeom prst="rect">
              <a:avLst/>
            </a:prstGeom>
            <a:solidFill>
              <a:srgbClr val="D6696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9" name="Google Shape;9;p1"/>
            <p:cNvSpPr/>
            <p:nvPr/>
          </p:nvSpPr>
          <p:spPr>
            <a:xfrm>
              <a:off x="7324707" y="0"/>
              <a:ext cx="9827654" cy="157609"/>
            </a:xfrm>
            <a:prstGeom prst="rect">
              <a:avLst/>
            </a:prstGeom>
            <a:solidFill>
              <a:srgbClr val="EFBA5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10" name="Google Shape;10;p1"/>
            <p:cNvSpPr/>
            <p:nvPr/>
          </p:nvSpPr>
          <p:spPr>
            <a:xfrm>
              <a:off x="17114825" y="0"/>
              <a:ext cx="7362243" cy="157609"/>
            </a:xfrm>
            <a:prstGeom prst="rect">
              <a:avLst/>
            </a:prstGeom>
            <a:solidFill>
              <a:srgbClr val="3068A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pic>
        <p:nvPicPr>
          <p:cNvPr descr="影像" id="11" name="Google Shape;11;p1"/>
          <p:cNvPicPr preferRelativeResize="0"/>
          <p:nvPr/>
        </p:nvPicPr>
        <p:blipFill rotWithShape="1">
          <a:blip r:embed="rId1">
            <a:alphaModFix/>
          </a:blip>
          <a:srcRect b="0" l="0" r="0" t="0"/>
          <a:stretch/>
        </p:blipFill>
        <p:spPr>
          <a:xfrm>
            <a:off x="-110383" y="11605138"/>
            <a:ext cx="4119416" cy="1971162"/>
          </a:xfrm>
          <a:prstGeom prst="rect">
            <a:avLst/>
          </a:prstGeom>
          <a:noFill/>
          <a:ln>
            <a:noFill/>
          </a:ln>
        </p:spPr>
      </p:pic>
      <p:cxnSp>
        <p:nvCxnSpPr>
          <p:cNvPr id="12" name="Google Shape;12;p1"/>
          <p:cNvCxnSpPr/>
          <p:nvPr/>
        </p:nvCxnSpPr>
        <p:spPr>
          <a:xfrm>
            <a:off x="1202282" y="2011263"/>
            <a:ext cx="21941337" cy="1"/>
          </a:xfrm>
          <a:prstGeom prst="straightConnector1">
            <a:avLst/>
          </a:prstGeom>
          <a:noFill/>
          <a:ln cap="flat" cmpd="sng" w="25400">
            <a:solidFill>
              <a:srgbClr val="262627"/>
            </a:solidFill>
            <a:prstDash val="solid"/>
            <a:miter lim="400000"/>
            <a:headEnd len="sm" w="sm" type="none"/>
            <a:tailEnd len="med" w="med" type="oval"/>
          </a:ln>
        </p:spPr>
      </p:cxnSp>
      <p:pic>
        <p:nvPicPr>
          <p:cNvPr descr="影像" id="13" name="Google Shape;13;p1"/>
          <p:cNvPicPr preferRelativeResize="0"/>
          <p:nvPr/>
        </p:nvPicPr>
        <p:blipFill rotWithShape="1">
          <a:blip r:embed="rId2">
            <a:alphaModFix amt="18337"/>
          </a:blip>
          <a:srcRect b="0" l="0" r="0" t="0"/>
          <a:stretch/>
        </p:blipFill>
        <p:spPr>
          <a:xfrm>
            <a:off x="20350027" y="12985122"/>
            <a:ext cx="3897695" cy="514865"/>
          </a:xfrm>
          <a:prstGeom prst="rect">
            <a:avLst/>
          </a:prstGeom>
          <a:noFill/>
          <a:ln>
            <a:noFill/>
          </a:ln>
        </p:spPr>
      </p:pic>
      <p:sp>
        <p:nvSpPr>
          <p:cNvPr id="14" name="Google Shape;14;p1"/>
          <p:cNvSpPr txBox="1"/>
          <p:nvPr>
            <p:ph idx="1" type="body"/>
          </p:nvPr>
        </p:nvSpPr>
        <p:spPr>
          <a:xfrm>
            <a:off x="4387453" y="3643312"/>
            <a:ext cx="15609095" cy="8840392"/>
          </a:xfrm>
          <a:prstGeom prst="rect">
            <a:avLst/>
          </a:prstGeom>
          <a:noFill/>
          <a:ln>
            <a:noFill/>
          </a:ln>
        </p:spPr>
        <p:txBody>
          <a:bodyPr anchorCtr="0" anchor="ctr" bIns="71425" lIns="71425" spcFirstLastPara="1" rIns="71425" wrap="square" tIns="71425">
            <a:noAutofit/>
          </a:bodyPr>
          <a:lstStyle>
            <a:lvl1pPr indent="-633730" lvl="0" marL="457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indent="-633730" lvl="1" marL="914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indent="-633730" lvl="2" marL="1371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indent="-633730" lvl="3" marL="1828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indent="-633729" lvl="4" marL="22860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15" name="Google Shape;15;p1"/>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2200"/>
              <a:buFont typeface="Helvetica Neue"/>
              <a:buNone/>
              <a:defRPr b="0" i="0" sz="22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www.youtube.com/watch?v=YyTvHAMCeoI" TargetMode="External"/><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drive.google.com/file/d/1iLz8eJHKy6yM1JuFZzubParJ0xbV0xSB/view?usp=sharing" TargetMode="External"/><Relationship Id="rId4" Type="http://schemas.openxmlformats.org/officeDocument/2006/relationships/hyperlink" Target="https://drive.google.com/file/d/1nsJIaKAm0MGmeoOd3eI24yW1JEkqdJIl/view?usp=sharing" TargetMode="External"/><Relationship Id="rId5" Type="http://schemas.openxmlformats.org/officeDocument/2006/relationships/hyperlink" Target="https://www.youtube.com/playlist?list=PL1f_B9coMEeBin6Sv3AMRyFZ2SGInjD7T&amp;disable_polymer=tru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www.youtube.com/watch?v=5CuhLC98Pzw" TargetMode="External"/><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www.youtube.com/watch?v=IohEAT1YXOA" TargetMode="Externa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idx="4294967295" type="ctrTitle"/>
          </p:nvPr>
        </p:nvSpPr>
        <p:spPr>
          <a:xfrm>
            <a:off x="2254896" y="2879060"/>
            <a:ext cx="19874207" cy="4643438"/>
          </a:xfrm>
          <a:prstGeom prst="rect">
            <a:avLst/>
          </a:prstGeom>
          <a:noFill/>
          <a:ln>
            <a:noFill/>
          </a:ln>
        </p:spPr>
        <p:txBody>
          <a:bodyPr anchorCtr="0" anchor="b" bIns="71425" lIns="71425" spcFirstLastPara="1" rIns="71425" wrap="square" tIns="71425">
            <a:noAutofit/>
          </a:bodyPr>
          <a:lstStyle/>
          <a:p>
            <a:pPr indent="0" lvl="0" marL="0" marR="0" rtl="0" algn="ctr">
              <a:lnSpc>
                <a:spcPct val="100000"/>
              </a:lnSpc>
              <a:spcBef>
                <a:spcPts val="0"/>
              </a:spcBef>
              <a:spcAft>
                <a:spcPts val="0"/>
              </a:spcAft>
              <a:buClr>
                <a:srgbClr val="1A1A1A"/>
              </a:buClr>
              <a:buSzPts val="11200"/>
              <a:buFont typeface="Arial"/>
              <a:buNone/>
            </a:pPr>
            <a:r>
              <a:rPr b="0" i="0" lang="en-US" sz="9600" u="none" cap="none" strike="noStrike">
                <a:solidFill>
                  <a:schemeClr val="dk1"/>
                </a:solidFill>
                <a:latin typeface="Arial"/>
                <a:ea typeface="Arial"/>
                <a:cs typeface="Arial"/>
                <a:sym typeface="Arial"/>
              </a:rPr>
              <a:t>Generative Adversarial Network</a:t>
            </a:r>
            <a:br>
              <a:rPr b="0" i="0" lang="en-US" sz="9600" u="none" cap="none" strike="noStrike">
                <a:solidFill>
                  <a:schemeClr val="dk1"/>
                </a:solidFill>
                <a:latin typeface="Arial"/>
                <a:ea typeface="Arial"/>
                <a:cs typeface="Arial"/>
                <a:sym typeface="Arial"/>
              </a:rPr>
            </a:br>
            <a:r>
              <a:rPr b="0" i="0" lang="en-US" sz="9600" u="none" cap="none" strike="noStrike">
                <a:solidFill>
                  <a:schemeClr val="dk1"/>
                </a:solidFill>
                <a:latin typeface="Arial"/>
                <a:ea typeface="Arial"/>
                <a:cs typeface="Arial"/>
                <a:sym typeface="Arial"/>
              </a:rPr>
              <a:t>對抗式生成網路</a:t>
            </a:r>
            <a:endParaRPr b="0" i="0" sz="11200" u="none" cap="none" strike="noStrike">
              <a:solidFill>
                <a:srgbClr val="1A1A1A"/>
              </a:solidFill>
              <a:latin typeface="Arial"/>
              <a:ea typeface="Arial"/>
              <a:cs typeface="Arial"/>
              <a:sym typeface="Arial"/>
            </a:endParaRPr>
          </a:p>
        </p:txBody>
      </p:sp>
      <p:sp>
        <p:nvSpPr>
          <p:cNvPr id="98" name="Google Shape;98;p17"/>
          <p:cNvSpPr txBox="1"/>
          <p:nvPr>
            <p:ph idx="4294967295" type="subTitle"/>
          </p:nvPr>
        </p:nvSpPr>
        <p:spPr>
          <a:xfrm>
            <a:off x="4833937" y="7665372"/>
            <a:ext cx="14716126" cy="1589485"/>
          </a:xfrm>
          <a:prstGeom prst="rect">
            <a:avLst/>
          </a:prstGeom>
          <a:noFill/>
          <a:ln>
            <a:noFill/>
          </a:ln>
        </p:spPr>
        <p:txBody>
          <a:bodyPr anchorCtr="0" anchor="t" bIns="71425" lIns="71425" spcFirstLastPara="1" rIns="71425" wrap="square" tIns="71425">
            <a:noAutofit/>
          </a:bodyPr>
          <a:lstStyle/>
          <a:p>
            <a:pPr indent="0" lvl="0" marL="0" marR="0" rtl="0" algn="ctr">
              <a:lnSpc>
                <a:spcPct val="80000"/>
              </a:lnSpc>
              <a:spcBef>
                <a:spcPts val="0"/>
              </a:spcBef>
              <a:spcAft>
                <a:spcPts val="0"/>
              </a:spcAft>
              <a:buClr>
                <a:srgbClr val="A6AAA9"/>
              </a:buClr>
              <a:buSzPts val="6700"/>
              <a:buFont typeface="Arial"/>
              <a:buNone/>
            </a:pPr>
            <a:r>
              <a:t/>
            </a:r>
            <a:endParaRPr b="0" i="0" sz="6700" u="none" cap="none" strike="noStrike">
              <a:solidFill>
                <a:srgbClr val="A6AAA9"/>
              </a:solidFill>
              <a:latin typeface="Arial"/>
              <a:ea typeface="Arial"/>
              <a:cs typeface="Arial"/>
              <a:sym typeface="Arial"/>
            </a:endParaRPr>
          </a:p>
          <a:p>
            <a:pPr indent="0" lvl="0" marL="0" marR="0" rtl="0" algn="ctr">
              <a:lnSpc>
                <a:spcPct val="80000"/>
              </a:lnSpc>
              <a:spcBef>
                <a:spcPts val="1200"/>
              </a:spcBef>
              <a:spcAft>
                <a:spcPts val="0"/>
              </a:spcAft>
              <a:buClr>
                <a:srgbClr val="A6AAA9"/>
              </a:buClr>
              <a:buSzPts val="6700"/>
              <a:buFont typeface="Arial"/>
              <a:buNone/>
            </a:pPr>
            <a:r>
              <a:t/>
            </a:r>
            <a:endParaRPr b="0" i="0" sz="6700" u="none" cap="none" strike="noStrike">
              <a:solidFill>
                <a:srgbClr val="A6AAA9"/>
              </a:solidFill>
              <a:latin typeface="Arial"/>
              <a:ea typeface="Arial"/>
              <a:cs typeface="Arial"/>
              <a:sym typeface="Arial"/>
            </a:endParaRPr>
          </a:p>
        </p:txBody>
      </p:sp>
      <p:grpSp>
        <p:nvGrpSpPr>
          <p:cNvPr id="99" name="Google Shape;99;p17"/>
          <p:cNvGrpSpPr/>
          <p:nvPr/>
        </p:nvGrpSpPr>
        <p:grpSpPr>
          <a:xfrm>
            <a:off x="-46534" y="13558391"/>
            <a:ext cx="24477071" cy="157610"/>
            <a:chOff x="0" y="0"/>
            <a:chExt cx="24477068" cy="157609"/>
          </a:xfrm>
        </p:grpSpPr>
        <p:sp>
          <p:nvSpPr>
            <p:cNvPr id="100" name="Google Shape;100;p17"/>
            <p:cNvSpPr/>
            <p:nvPr/>
          </p:nvSpPr>
          <p:spPr>
            <a:xfrm>
              <a:off x="0" y="0"/>
              <a:ext cx="7363457" cy="157609"/>
            </a:xfrm>
            <a:prstGeom prst="rect">
              <a:avLst/>
            </a:prstGeom>
            <a:solidFill>
              <a:srgbClr val="D6696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101" name="Google Shape;101;p17"/>
            <p:cNvSpPr/>
            <p:nvPr/>
          </p:nvSpPr>
          <p:spPr>
            <a:xfrm>
              <a:off x="7324707" y="0"/>
              <a:ext cx="9827654" cy="157609"/>
            </a:xfrm>
            <a:prstGeom prst="rect">
              <a:avLst/>
            </a:prstGeom>
            <a:solidFill>
              <a:srgbClr val="EFBA5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102" name="Google Shape;102;p17"/>
            <p:cNvSpPr/>
            <p:nvPr/>
          </p:nvSpPr>
          <p:spPr>
            <a:xfrm>
              <a:off x="17114825" y="0"/>
              <a:ext cx="7362243" cy="157609"/>
            </a:xfrm>
            <a:prstGeom prst="rect">
              <a:avLst/>
            </a:prstGeom>
            <a:solidFill>
              <a:srgbClr val="3068A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sp>
        <p:nvSpPr>
          <p:cNvPr id="103" name="Google Shape;103;p17"/>
          <p:cNvSpPr txBox="1"/>
          <p:nvPr/>
        </p:nvSpPr>
        <p:spPr>
          <a:xfrm>
            <a:off x="3635195" y="8010128"/>
            <a:ext cx="17114220" cy="1872208"/>
          </a:xfrm>
          <a:prstGeom prst="rect">
            <a:avLst/>
          </a:prstGeom>
          <a:noFill/>
          <a:ln>
            <a:noFill/>
          </a:ln>
        </p:spPr>
        <p:txBody>
          <a:bodyPr anchorCtr="0" anchor="t" bIns="26775" lIns="26775" spcFirstLastPara="1" rIns="26775" wrap="square" tIns="26775">
            <a:noAutofit/>
          </a:bodyPr>
          <a:lstStyle/>
          <a:p>
            <a:pPr indent="0" lvl="0" marL="914400" marR="0" rtl="0" algn="r">
              <a:lnSpc>
                <a:spcPct val="80000"/>
              </a:lnSpc>
              <a:spcBef>
                <a:spcPts val="0"/>
              </a:spcBef>
              <a:spcAft>
                <a:spcPts val="0"/>
              </a:spcAft>
              <a:buClr>
                <a:srgbClr val="A6AAA9"/>
              </a:buClr>
              <a:buSzPts val="2500"/>
              <a:buFont typeface="Arial"/>
              <a:buNone/>
            </a:pPr>
            <a:r>
              <a:rPr b="0" i="0" lang="en-US" sz="7200" u="none" cap="none" strike="noStrike">
                <a:solidFill>
                  <a:srgbClr val="A6AAA9"/>
                </a:solidFill>
                <a:latin typeface="Arial"/>
                <a:ea typeface="Arial"/>
                <a:cs typeface="Arial"/>
                <a:sym typeface="Arial"/>
              </a:rPr>
              <a:t>李宏毅＆教研處</a:t>
            </a:r>
            <a:endParaRPr/>
          </a:p>
          <a:p>
            <a:pPr indent="0" lvl="0" marL="0" marR="0" rtl="0" algn="ctr">
              <a:lnSpc>
                <a:spcPct val="80000"/>
              </a:lnSpc>
              <a:spcBef>
                <a:spcPts val="500"/>
              </a:spcBef>
              <a:spcAft>
                <a:spcPts val="0"/>
              </a:spcAft>
              <a:buClr>
                <a:srgbClr val="A6AAA9"/>
              </a:buClr>
              <a:buSzPts val="2500"/>
              <a:buFont typeface="Arial"/>
              <a:buNone/>
            </a:pPr>
            <a:r>
              <a:t/>
            </a:r>
            <a:endParaRPr b="0" i="0" sz="2500" u="none" cap="none" strike="noStrike">
              <a:solidFill>
                <a:srgbClr val="A6AAA9"/>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1257300" y="571500"/>
            <a:ext cx="15609000" cy="15114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1A1A1A"/>
              </a:buClr>
              <a:buSzPts val="7000"/>
              <a:buFont typeface="Arial"/>
              <a:buNone/>
            </a:pPr>
            <a:r>
              <a:rPr b="0" i="0" lang="en-US" sz="7000" u="none" cap="none" strike="noStrike">
                <a:solidFill>
                  <a:srgbClr val="1A1A1A"/>
                </a:solidFill>
                <a:latin typeface="Arial"/>
                <a:ea typeface="Arial"/>
                <a:cs typeface="Arial"/>
                <a:sym typeface="Arial"/>
              </a:rPr>
              <a:t>WGAN 實作演練</a:t>
            </a:r>
            <a:endParaRPr/>
          </a:p>
        </p:txBody>
      </p:sp>
      <p:pic>
        <p:nvPicPr>
          <p:cNvPr id="159" name="Google Shape;159;p26" title="Wgan.mp4">
            <a:hlinkClick r:id="rId3"/>
          </p:cNvPr>
          <p:cNvPicPr preferRelativeResize="0"/>
          <p:nvPr/>
        </p:nvPicPr>
        <p:blipFill>
          <a:blip r:embed="rId4">
            <a:alphaModFix/>
          </a:blip>
          <a:stretch>
            <a:fillRect/>
          </a:stretch>
        </p:blipFill>
        <p:spPr>
          <a:xfrm>
            <a:off x="4122100" y="2082800"/>
            <a:ext cx="15175100" cy="11381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1257300" y="571500"/>
            <a:ext cx="15609000" cy="15114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1A1A1A"/>
              </a:buClr>
              <a:buSzPts val="7000"/>
              <a:buFont typeface="Arial"/>
              <a:buNone/>
            </a:pPr>
            <a:r>
              <a:rPr b="0" i="0" lang="en-US" sz="7000" u="none" cap="none" strike="noStrike">
                <a:solidFill>
                  <a:srgbClr val="1A1A1A"/>
                </a:solidFill>
                <a:latin typeface="Arial"/>
                <a:ea typeface="Arial"/>
                <a:cs typeface="Arial"/>
                <a:sym typeface="Arial"/>
              </a:rPr>
              <a:t>WGAN 實作演練</a:t>
            </a:r>
            <a:endParaRPr/>
          </a:p>
        </p:txBody>
      </p:sp>
      <p:pic>
        <p:nvPicPr>
          <p:cNvPr id="165" name="Google Shape;165;p27"/>
          <p:cNvPicPr preferRelativeResize="0"/>
          <p:nvPr/>
        </p:nvPicPr>
        <p:blipFill rotWithShape="1">
          <a:blip r:embed="rId3">
            <a:alphaModFix/>
          </a:blip>
          <a:srcRect b="0" l="0" r="0" t="0"/>
          <a:stretch/>
        </p:blipFill>
        <p:spPr>
          <a:xfrm>
            <a:off x="1102768" y="4729814"/>
            <a:ext cx="12607060" cy="2361604"/>
          </a:xfrm>
          <a:prstGeom prst="rect">
            <a:avLst/>
          </a:prstGeom>
          <a:noFill/>
          <a:ln>
            <a:noFill/>
          </a:ln>
        </p:spPr>
      </p:pic>
      <p:pic>
        <p:nvPicPr>
          <p:cNvPr id="166" name="Google Shape;166;p27"/>
          <p:cNvPicPr preferRelativeResize="0"/>
          <p:nvPr/>
        </p:nvPicPr>
        <p:blipFill rotWithShape="1">
          <a:blip r:embed="rId4">
            <a:alphaModFix/>
          </a:blip>
          <a:srcRect b="0" l="0" r="0" t="0"/>
          <a:stretch/>
        </p:blipFill>
        <p:spPr>
          <a:xfrm>
            <a:off x="1726015" y="7322102"/>
            <a:ext cx="12103005" cy="1408106"/>
          </a:xfrm>
          <a:prstGeom prst="rect">
            <a:avLst/>
          </a:prstGeom>
          <a:noFill/>
          <a:ln>
            <a:noFill/>
          </a:ln>
        </p:spPr>
      </p:pic>
      <p:sp>
        <p:nvSpPr>
          <p:cNvPr id="167" name="Google Shape;167;p27"/>
          <p:cNvSpPr txBox="1"/>
          <p:nvPr/>
        </p:nvSpPr>
        <p:spPr>
          <a:xfrm>
            <a:off x="1246784" y="2249488"/>
            <a:ext cx="21458400" cy="2308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4800" u="none" cap="none" strike="noStrike">
                <a:solidFill>
                  <a:srgbClr val="000000"/>
                </a:solidFill>
                <a:latin typeface="Arial"/>
                <a:ea typeface="Arial"/>
                <a:cs typeface="Arial"/>
                <a:sym typeface="Arial"/>
              </a:rPr>
              <a:t>原始Vanilla GAN：</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4800" u="none" cap="none" strike="noStrike">
                <a:solidFill>
                  <a:srgbClr val="000000"/>
                </a:solidFill>
                <a:latin typeface="Arial"/>
                <a:ea typeface="Arial"/>
                <a:cs typeface="Arial"/>
                <a:sym typeface="Arial"/>
              </a:rPr>
              <a:t>當Discriminator訓練越強時，Generator最小化Loss在數學上就越近似最小化生成樣本和真實樣本之間的JS divergence</a:t>
            </a:r>
            <a:endParaRPr b="0" i="0" sz="4800" u="none" cap="none" strike="noStrike">
              <a:solidFill>
                <a:srgbClr val="000000"/>
              </a:solidFill>
              <a:latin typeface="Arial"/>
              <a:ea typeface="Arial"/>
              <a:cs typeface="Arial"/>
              <a:sym typeface="Arial"/>
            </a:endParaRPr>
          </a:p>
        </p:txBody>
      </p:sp>
      <p:sp>
        <p:nvSpPr>
          <p:cNvPr id="168" name="Google Shape;168;p27"/>
          <p:cNvSpPr txBox="1"/>
          <p:nvPr/>
        </p:nvSpPr>
        <p:spPr>
          <a:xfrm>
            <a:off x="14280231" y="5910616"/>
            <a:ext cx="9888300" cy="156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4800" u="none" cap="none" strike="noStrike">
                <a:solidFill>
                  <a:srgbClr val="000000"/>
                </a:solidFill>
                <a:latin typeface="Arial"/>
                <a:ea typeface="Arial"/>
                <a:cs typeface="Arial"/>
                <a:sym typeface="Arial"/>
              </a:rPr>
              <a:t>當真實樣本與生成樣本完全不重疊，JS divergence皆為定值= log 2 </a:t>
            </a:r>
            <a:endParaRPr b="0" i="0" sz="4800" u="none" cap="none" strike="noStrike">
              <a:solidFill>
                <a:srgbClr val="000000"/>
              </a:solidFill>
              <a:latin typeface="Arial"/>
              <a:ea typeface="Arial"/>
              <a:cs typeface="Arial"/>
              <a:sym typeface="Arial"/>
            </a:endParaRPr>
          </a:p>
        </p:txBody>
      </p:sp>
      <p:sp>
        <p:nvSpPr>
          <p:cNvPr id="169" name="Google Shape;169;p27"/>
          <p:cNvSpPr/>
          <p:nvPr/>
        </p:nvSpPr>
        <p:spPr>
          <a:xfrm>
            <a:off x="11975976" y="9870027"/>
            <a:ext cx="1853100" cy="864000"/>
          </a:xfrm>
          <a:prstGeom prst="rightArrow">
            <a:avLst>
              <a:gd fmla="val 50000" name="adj1"/>
              <a:gd fmla="val 50000" name="adj2"/>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0" name="Google Shape;170;p27"/>
          <p:cNvSpPr txBox="1"/>
          <p:nvPr/>
        </p:nvSpPr>
        <p:spPr>
          <a:xfrm>
            <a:off x="14712280" y="9568170"/>
            <a:ext cx="6840900" cy="175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5400" u="none" cap="none" strike="noStrike">
                <a:solidFill>
                  <a:srgbClr val="000000"/>
                </a:solidFill>
                <a:latin typeface="Arial"/>
                <a:ea typeface="Arial"/>
                <a:cs typeface="Arial"/>
                <a:sym typeface="Arial"/>
              </a:rPr>
              <a:t>Generator 參數更新</a:t>
            </a:r>
            <a:endParaRPr b="0" i="0" sz="5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5400" u="none" cap="none" strike="noStrike">
                <a:solidFill>
                  <a:srgbClr val="FF0000"/>
                </a:solidFill>
                <a:latin typeface="Arial"/>
                <a:ea typeface="Arial"/>
                <a:cs typeface="Arial"/>
                <a:sym typeface="Arial"/>
              </a:rPr>
              <a:t>梯度消失</a:t>
            </a:r>
            <a:endParaRPr/>
          </a:p>
        </p:txBody>
      </p:sp>
      <p:sp>
        <p:nvSpPr>
          <p:cNvPr id="171" name="Google Shape;171;p27"/>
          <p:cNvSpPr txBox="1"/>
          <p:nvPr/>
        </p:nvSpPr>
        <p:spPr>
          <a:xfrm>
            <a:off x="2686944" y="9680828"/>
            <a:ext cx="8712900" cy="156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4800" u="none" cap="none" strike="noStrike">
                <a:solidFill>
                  <a:srgbClr val="000000"/>
                </a:solidFill>
                <a:latin typeface="Arial"/>
                <a:ea typeface="Arial"/>
                <a:cs typeface="Arial"/>
                <a:sym typeface="Arial"/>
              </a:rPr>
              <a:t>真實樣本與Generator生成樣本幾乎都完全不重疊</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1257300" y="571500"/>
            <a:ext cx="15609000" cy="15114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1A1A1A"/>
              </a:buClr>
              <a:buSzPts val="7000"/>
              <a:buFont typeface="Arial"/>
              <a:buNone/>
            </a:pPr>
            <a:r>
              <a:rPr b="0" i="0" lang="en-US" sz="7000" u="none" cap="none" strike="noStrike">
                <a:solidFill>
                  <a:srgbClr val="1A1A1A"/>
                </a:solidFill>
                <a:latin typeface="Arial"/>
                <a:ea typeface="Arial"/>
                <a:cs typeface="Arial"/>
                <a:sym typeface="Arial"/>
              </a:rPr>
              <a:t>WGAN 實作演練</a:t>
            </a:r>
            <a:endParaRPr/>
          </a:p>
        </p:txBody>
      </p:sp>
      <p:sp>
        <p:nvSpPr>
          <p:cNvPr id="177" name="Google Shape;177;p28"/>
          <p:cNvSpPr txBox="1"/>
          <p:nvPr/>
        </p:nvSpPr>
        <p:spPr>
          <a:xfrm>
            <a:off x="1246784" y="2249488"/>
            <a:ext cx="22394400" cy="2308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4800" u="none" cap="none" strike="noStrike">
                <a:solidFill>
                  <a:srgbClr val="000000"/>
                </a:solidFill>
                <a:latin typeface="Arial"/>
                <a:ea typeface="Arial"/>
                <a:cs typeface="Arial"/>
                <a:sym typeface="Arial"/>
              </a:rPr>
              <a:t>WGAN：</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4800" u="none" cap="none" strike="noStrike">
                <a:solidFill>
                  <a:srgbClr val="000000"/>
                </a:solidFill>
                <a:latin typeface="Arial"/>
                <a:ea typeface="Arial"/>
                <a:cs typeface="Arial"/>
                <a:sym typeface="Arial"/>
              </a:rPr>
              <a:t>改用Wasserstein distance來取代JS divergence，解決原始GAN訓練時generator的參數更新時梯度消失問題。</a:t>
            </a:r>
            <a:endParaRPr b="0" i="0" sz="4800" u="none" cap="none" strike="noStrike">
              <a:solidFill>
                <a:srgbClr val="000000"/>
              </a:solidFill>
              <a:latin typeface="Arial"/>
              <a:ea typeface="Arial"/>
              <a:cs typeface="Arial"/>
              <a:sym typeface="Arial"/>
            </a:endParaRPr>
          </a:p>
        </p:txBody>
      </p:sp>
      <p:pic>
        <p:nvPicPr>
          <p:cNvPr id="178" name="Google Shape;178;p28"/>
          <p:cNvPicPr preferRelativeResize="0"/>
          <p:nvPr/>
        </p:nvPicPr>
        <p:blipFill rotWithShape="1">
          <a:blip r:embed="rId3">
            <a:alphaModFix/>
          </a:blip>
          <a:srcRect b="0" l="0" r="0" t="0"/>
          <a:stretch/>
        </p:blipFill>
        <p:spPr>
          <a:xfrm>
            <a:off x="1390800" y="7434064"/>
            <a:ext cx="13010857" cy="1404177"/>
          </a:xfrm>
          <a:prstGeom prst="rect">
            <a:avLst/>
          </a:prstGeom>
          <a:noFill/>
          <a:ln>
            <a:noFill/>
          </a:ln>
        </p:spPr>
      </p:pic>
      <p:pic>
        <p:nvPicPr>
          <p:cNvPr id="179" name="Google Shape;179;p28"/>
          <p:cNvPicPr preferRelativeResize="0"/>
          <p:nvPr/>
        </p:nvPicPr>
        <p:blipFill rotWithShape="1">
          <a:blip r:embed="rId4">
            <a:alphaModFix/>
          </a:blip>
          <a:srcRect b="0" l="0" r="0" t="0"/>
          <a:stretch/>
        </p:blipFill>
        <p:spPr>
          <a:xfrm>
            <a:off x="1390800" y="4971276"/>
            <a:ext cx="12607060" cy="2361604"/>
          </a:xfrm>
          <a:prstGeom prst="rect">
            <a:avLst/>
          </a:prstGeom>
          <a:noFill/>
          <a:ln>
            <a:noFill/>
          </a:ln>
        </p:spPr>
      </p:pic>
      <p:pic>
        <p:nvPicPr>
          <p:cNvPr id="180" name="Google Shape;180;p28"/>
          <p:cNvPicPr preferRelativeResize="0"/>
          <p:nvPr/>
        </p:nvPicPr>
        <p:blipFill rotWithShape="1">
          <a:blip r:embed="rId5">
            <a:alphaModFix/>
          </a:blip>
          <a:srcRect b="0" l="0" r="0" t="0"/>
          <a:stretch/>
        </p:blipFill>
        <p:spPr>
          <a:xfrm>
            <a:off x="1246783" y="9306272"/>
            <a:ext cx="16993890" cy="1153632"/>
          </a:xfrm>
          <a:prstGeom prst="rect">
            <a:avLst/>
          </a:prstGeom>
          <a:noFill/>
          <a:ln>
            <a:noFill/>
          </a:ln>
        </p:spPr>
      </p:pic>
      <p:sp>
        <p:nvSpPr>
          <p:cNvPr id="181" name="Google Shape;181;p28"/>
          <p:cNvSpPr/>
          <p:nvPr/>
        </p:nvSpPr>
        <p:spPr>
          <a:xfrm>
            <a:off x="5855296" y="9883088"/>
            <a:ext cx="3456300" cy="5769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2" name="Google Shape;182;p28"/>
          <p:cNvSpPr txBox="1"/>
          <p:nvPr/>
        </p:nvSpPr>
        <p:spPr>
          <a:xfrm>
            <a:off x="4847184" y="11715635"/>
            <a:ext cx="187941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4800" u="none" cap="none" strike="noStrike">
                <a:solidFill>
                  <a:srgbClr val="000000"/>
                </a:solidFill>
                <a:latin typeface="Arial"/>
                <a:ea typeface="Arial"/>
                <a:cs typeface="Arial"/>
                <a:sym typeface="Arial"/>
              </a:rPr>
              <a:t>WGAN實務上使用weight clipping讓Discriminator學習出來較為平滑</a:t>
            </a:r>
            <a:endParaRPr b="0" i="0" sz="4800" u="none" cap="none" strike="noStrike">
              <a:solidFill>
                <a:srgbClr val="000000"/>
              </a:solidFill>
              <a:latin typeface="Arial"/>
              <a:ea typeface="Arial"/>
              <a:cs typeface="Arial"/>
              <a:sym typeface="Arial"/>
            </a:endParaRPr>
          </a:p>
        </p:txBody>
      </p:sp>
      <p:sp>
        <p:nvSpPr>
          <p:cNvPr id="183" name="Google Shape;183;p28"/>
          <p:cNvSpPr/>
          <p:nvPr/>
        </p:nvSpPr>
        <p:spPr>
          <a:xfrm>
            <a:off x="7295456" y="10602416"/>
            <a:ext cx="792000" cy="969300"/>
          </a:xfrm>
          <a:prstGeom prst="downArrow">
            <a:avLst>
              <a:gd fmla="val 50000" name="adj1"/>
              <a:gd fmla="val 50000" name="adj2"/>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1257300" y="571500"/>
            <a:ext cx="15609000" cy="15114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1A1A1A"/>
              </a:buClr>
              <a:buSzPts val="7000"/>
              <a:buFont typeface="Arial"/>
              <a:buNone/>
            </a:pPr>
            <a:r>
              <a:rPr b="0" i="0" lang="en-US" sz="7000" u="none" cap="none" strike="noStrike">
                <a:solidFill>
                  <a:srgbClr val="1A1A1A"/>
                </a:solidFill>
                <a:latin typeface="Arial"/>
                <a:ea typeface="Arial"/>
                <a:cs typeface="Arial"/>
                <a:sym typeface="Arial"/>
              </a:rPr>
              <a:t>WGAN 實作演練</a:t>
            </a:r>
            <a:endParaRPr/>
          </a:p>
        </p:txBody>
      </p:sp>
      <p:sp>
        <p:nvSpPr>
          <p:cNvPr id="189" name="Google Shape;189;p29"/>
          <p:cNvSpPr txBox="1"/>
          <p:nvPr/>
        </p:nvSpPr>
        <p:spPr>
          <a:xfrm>
            <a:off x="1246784" y="2249488"/>
            <a:ext cx="223944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4800" u="none" cap="none" strike="noStrike">
                <a:solidFill>
                  <a:srgbClr val="000000"/>
                </a:solidFill>
                <a:latin typeface="Arial"/>
                <a:ea typeface="Arial"/>
                <a:cs typeface="Arial"/>
                <a:sym typeface="Arial"/>
              </a:rPr>
              <a:t>WGAN  v.s. GAN</a:t>
            </a:r>
            <a:endParaRPr/>
          </a:p>
        </p:txBody>
      </p:sp>
      <p:pic>
        <p:nvPicPr>
          <p:cNvPr id="190" name="Google Shape;190;p29"/>
          <p:cNvPicPr preferRelativeResize="0"/>
          <p:nvPr/>
        </p:nvPicPr>
        <p:blipFill rotWithShape="1">
          <a:blip r:embed="rId3">
            <a:alphaModFix/>
          </a:blip>
          <a:srcRect b="0" l="0" r="0" t="0"/>
          <a:stretch/>
        </p:blipFill>
        <p:spPr>
          <a:xfrm>
            <a:off x="886743" y="3080485"/>
            <a:ext cx="22754529" cy="8421139"/>
          </a:xfrm>
          <a:prstGeom prst="rect">
            <a:avLst/>
          </a:prstGeom>
          <a:noFill/>
          <a:ln>
            <a:noFill/>
          </a:ln>
        </p:spPr>
      </p:pic>
      <p:sp>
        <p:nvSpPr>
          <p:cNvPr id="191" name="Google Shape;191;p29"/>
          <p:cNvSpPr txBox="1"/>
          <p:nvPr/>
        </p:nvSpPr>
        <p:spPr>
          <a:xfrm>
            <a:off x="3892555" y="12042576"/>
            <a:ext cx="200181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WGAN論文實驗使用RMSProp，建議不用基於動量的optimizer(如Adam和Momentum)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ph idx="1" type="body"/>
          </p:nvPr>
        </p:nvSpPr>
        <p:spPr>
          <a:xfrm>
            <a:off x="1328200" y="5496667"/>
            <a:ext cx="6112800" cy="2156800"/>
          </a:xfrm>
          <a:prstGeom prst="rect">
            <a:avLst/>
          </a:prstGeom>
          <a:noFill/>
          <a:ln>
            <a:noFill/>
          </a:ln>
        </p:spPr>
        <p:txBody>
          <a:bodyPr anchorCtr="0" anchor="ctr" bIns="71375" lIns="71375" spcFirstLastPara="1" rIns="71375" wrap="square" tIns="71375">
            <a:noAutofit/>
          </a:bodyPr>
          <a:lstStyle/>
          <a:p>
            <a:pPr indent="-203194" lvl="0" marL="609585" marR="0" rtl="0" algn="l">
              <a:lnSpc>
                <a:spcPct val="100000"/>
              </a:lnSpc>
              <a:spcBef>
                <a:spcPts val="0"/>
              </a:spcBef>
              <a:spcAft>
                <a:spcPts val="0"/>
              </a:spcAft>
              <a:buClr>
                <a:srgbClr val="000000"/>
              </a:buClr>
              <a:buSzPts val="2400"/>
              <a:buFont typeface="Helvetica Neue"/>
              <a:buNone/>
            </a:pPr>
            <a:r>
              <a:rPr b="1" i="0" lang="en-US" sz="9600" u="none" cap="none" strike="noStrike">
                <a:solidFill>
                  <a:srgbClr val="000000"/>
                </a:solidFill>
                <a:latin typeface="Arial"/>
                <a:ea typeface="Arial"/>
                <a:cs typeface="Arial"/>
                <a:sym typeface="Arial"/>
              </a:rPr>
              <a:t>課程內容</a:t>
            </a:r>
            <a:endParaRPr b="1" i="0" sz="9600" u="none" cap="none" strike="noStrike">
              <a:solidFill>
                <a:srgbClr val="000000"/>
              </a:solidFill>
              <a:latin typeface="Arial"/>
              <a:ea typeface="Arial"/>
              <a:cs typeface="Arial"/>
              <a:sym typeface="Arial"/>
            </a:endParaRPr>
          </a:p>
        </p:txBody>
      </p:sp>
      <p:sp>
        <p:nvSpPr>
          <p:cNvPr id="113" name="Google Shape;113;p19"/>
          <p:cNvSpPr/>
          <p:nvPr/>
        </p:nvSpPr>
        <p:spPr>
          <a:xfrm>
            <a:off x="8264267" y="488000"/>
            <a:ext cx="16120000" cy="12457601"/>
          </a:xfrm>
          <a:prstGeom prst="rect">
            <a:avLst/>
          </a:prstGeom>
          <a:solidFill>
            <a:srgbClr val="FCE5CD"/>
          </a:solidFill>
          <a:ln>
            <a:noFill/>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None/>
            </a:pPr>
            <a:r>
              <a:t/>
            </a:r>
            <a:endParaRPr b="0" i="0" sz="3700" u="none" cap="none" strike="noStrike">
              <a:solidFill>
                <a:srgbClr val="000000"/>
              </a:solidFill>
              <a:latin typeface="Arial"/>
              <a:ea typeface="Arial"/>
              <a:cs typeface="Arial"/>
              <a:sym typeface="Arial"/>
            </a:endParaRPr>
          </a:p>
        </p:txBody>
      </p:sp>
      <p:cxnSp>
        <p:nvCxnSpPr>
          <p:cNvPr id="114" name="Google Shape;114;p19"/>
          <p:cNvCxnSpPr/>
          <p:nvPr/>
        </p:nvCxnSpPr>
        <p:spPr>
          <a:xfrm flipH="1" rot="10800000">
            <a:off x="674667" y="7449667"/>
            <a:ext cx="6923200" cy="24800"/>
          </a:xfrm>
          <a:prstGeom prst="straightConnector1">
            <a:avLst/>
          </a:prstGeom>
          <a:noFill/>
          <a:ln cap="flat" cmpd="sng" w="38100">
            <a:solidFill>
              <a:srgbClr val="8E7CC3"/>
            </a:solidFill>
            <a:prstDash val="solid"/>
            <a:round/>
            <a:headEnd len="sm" w="sm" type="none"/>
            <a:tailEnd len="sm" w="sm" type="none"/>
          </a:ln>
        </p:spPr>
      </p:cxnSp>
      <p:sp>
        <p:nvSpPr>
          <p:cNvPr id="115" name="Google Shape;115;p19"/>
          <p:cNvSpPr txBox="1"/>
          <p:nvPr/>
        </p:nvSpPr>
        <p:spPr>
          <a:xfrm>
            <a:off x="8617600" y="2066733"/>
            <a:ext cx="15824000" cy="10032800"/>
          </a:xfrm>
          <a:prstGeom prst="rect">
            <a:avLst/>
          </a:prstGeom>
          <a:noFill/>
          <a:ln>
            <a:noFill/>
          </a:ln>
        </p:spPr>
        <p:txBody>
          <a:bodyPr anchorCtr="0" anchor="t" bIns="243775" lIns="243775" spcFirstLastPara="1" rIns="243775" wrap="square" tIns="243775">
            <a:noAutofit/>
          </a:bodyPr>
          <a:lstStyle/>
          <a:p>
            <a:pPr indent="0" lvl="0" marL="0" marR="0" rtl="0" algn="l">
              <a:lnSpc>
                <a:spcPct val="115000"/>
              </a:lnSpc>
              <a:spcBef>
                <a:spcPts val="0"/>
              </a:spcBef>
              <a:spcAft>
                <a:spcPts val="0"/>
              </a:spcAft>
              <a:buNone/>
            </a:pPr>
            <a:r>
              <a:t/>
            </a:r>
            <a:endParaRPr b="0" i="0" sz="6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b="0" i="0" lang="en-US" sz="6400" u="none" cap="none" strike="noStrike">
                <a:solidFill>
                  <a:srgbClr val="000000"/>
                </a:solidFill>
                <a:latin typeface="Arial"/>
                <a:ea typeface="Arial"/>
                <a:cs typeface="Arial"/>
                <a:sym typeface="Arial"/>
              </a:rPr>
              <a:t>1.  </a:t>
            </a:r>
            <a:r>
              <a:rPr lang="en-US" sz="6400">
                <a:solidFill>
                  <a:schemeClr val="dk1"/>
                </a:solidFill>
              </a:rPr>
              <a:t>Unsupervised Conditional GAN </a:t>
            </a:r>
            <a:endParaRPr sz="6400">
              <a:solidFill>
                <a:schemeClr val="dk1"/>
              </a:solidFill>
            </a:endParaRPr>
          </a:p>
          <a:p>
            <a:pPr indent="-1015974" lvl="0" marL="2438339" rtl="0" algn="l">
              <a:lnSpc>
                <a:spcPct val="115000"/>
              </a:lnSpc>
              <a:spcBef>
                <a:spcPts val="0"/>
              </a:spcBef>
              <a:spcAft>
                <a:spcPts val="0"/>
              </a:spcAft>
              <a:buClr>
                <a:schemeClr val="dk1"/>
              </a:buClr>
              <a:buSzPts val="2400"/>
              <a:buChar char="●"/>
            </a:pPr>
            <a:r>
              <a:rPr lang="en-US" sz="6400">
                <a:solidFill>
                  <a:schemeClr val="dk1"/>
                </a:solidFill>
              </a:rPr>
              <a:t>原理理論說明與實作</a:t>
            </a:r>
            <a:endParaRPr sz="6400">
              <a:solidFill>
                <a:schemeClr val="dk1"/>
              </a:solidFill>
            </a:endParaRPr>
          </a:p>
          <a:p>
            <a:pPr indent="0" lvl="0" marL="2438339" rtl="0" algn="l">
              <a:lnSpc>
                <a:spcPct val="115000"/>
              </a:lnSpc>
              <a:spcBef>
                <a:spcPts val="0"/>
              </a:spcBef>
              <a:spcAft>
                <a:spcPts val="0"/>
              </a:spcAft>
              <a:buNone/>
            </a:pPr>
            <a:r>
              <a:t/>
            </a:r>
            <a:endParaRPr sz="6400">
              <a:solidFill>
                <a:schemeClr val="dk1"/>
              </a:solidFill>
            </a:endParaRPr>
          </a:p>
          <a:p>
            <a:pPr indent="0" lvl="0" marL="0" rtl="0" algn="l">
              <a:lnSpc>
                <a:spcPct val="115000"/>
              </a:lnSpc>
              <a:spcBef>
                <a:spcPts val="0"/>
              </a:spcBef>
              <a:spcAft>
                <a:spcPts val="0"/>
              </a:spcAft>
              <a:buNone/>
            </a:pPr>
            <a:r>
              <a:rPr lang="en-US" sz="6400">
                <a:solidFill>
                  <a:schemeClr val="dk1"/>
                </a:solidFill>
              </a:rPr>
              <a:t>2.   WGAN</a:t>
            </a:r>
            <a:endParaRPr sz="6400">
              <a:solidFill>
                <a:schemeClr val="dk1"/>
              </a:solidFill>
            </a:endParaRPr>
          </a:p>
          <a:p>
            <a:pPr indent="-1015974" lvl="0" marL="2438339" rtl="0" algn="l">
              <a:lnSpc>
                <a:spcPct val="115000"/>
              </a:lnSpc>
              <a:spcBef>
                <a:spcPts val="0"/>
              </a:spcBef>
              <a:spcAft>
                <a:spcPts val="0"/>
              </a:spcAft>
              <a:buClr>
                <a:schemeClr val="dk1"/>
              </a:buClr>
              <a:buSzPts val="2400"/>
              <a:buChar char="●"/>
            </a:pPr>
            <a:r>
              <a:rPr lang="en-US" sz="6400">
                <a:solidFill>
                  <a:schemeClr val="dk1"/>
                </a:solidFill>
              </a:rPr>
              <a:t>WGAN</a:t>
            </a:r>
            <a:r>
              <a:rPr lang="en-US" sz="6400">
                <a:solidFill>
                  <a:schemeClr val="dk1"/>
                </a:solidFill>
              </a:rPr>
              <a:t>原理理論說明與實作</a:t>
            </a:r>
            <a:endParaRPr sz="6400">
              <a:solidFill>
                <a:schemeClr val="dk1"/>
              </a:solidFill>
            </a:endParaRPr>
          </a:p>
          <a:p>
            <a:pPr indent="-1015974" lvl="0" marL="2438339" rtl="0" algn="l">
              <a:lnSpc>
                <a:spcPct val="115000"/>
              </a:lnSpc>
              <a:spcBef>
                <a:spcPts val="0"/>
              </a:spcBef>
              <a:spcAft>
                <a:spcPts val="0"/>
              </a:spcAft>
              <a:buClr>
                <a:schemeClr val="dk1"/>
              </a:buClr>
              <a:buSzPts val="2400"/>
              <a:buChar char="●"/>
            </a:pPr>
            <a:r>
              <a:rPr lang="en-US" sz="6400">
                <a:solidFill>
                  <a:schemeClr val="dk1"/>
                </a:solidFill>
              </a:rPr>
              <a:t>WGAN_gp原理理論說明與實作</a:t>
            </a:r>
            <a:endParaRPr>
              <a:solidFill>
                <a:schemeClr val="dk1"/>
              </a:solidFill>
            </a:endParaRPr>
          </a:p>
          <a:p>
            <a:pPr indent="0" lvl="0" marL="0" marR="0" rtl="0" algn="l">
              <a:lnSpc>
                <a:spcPct val="115000"/>
              </a:lnSpc>
              <a:spcBef>
                <a:spcPts val="0"/>
              </a:spcBef>
              <a:spcAft>
                <a:spcPts val="0"/>
              </a:spcAft>
              <a:buNone/>
            </a:pPr>
            <a:r>
              <a:t/>
            </a:r>
            <a:endParaRPr sz="6400"/>
          </a:p>
          <a:p>
            <a:pPr indent="0" lvl="0" marL="0" marR="0" rtl="0" algn="l">
              <a:lnSpc>
                <a:spcPct val="100000"/>
              </a:lnSpc>
              <a:spcBef>
                <a:spcPts val="0"/>
              </a:spcBef>
              <a:spcAft>
                <a:spcPts val="0"/>
              </a:spcAft>
              <a:buNone/>
            </a:pPr>
            <a:r>
              <a:t/>
            </a:r>
            <a:endParaRPr b="1" i="0" sz="80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1257302" y="571503"/>
            <a:ext cx="15609093" cy="1511299"/>
          </a:xfrm>
          <a:prstGeom prst="rect">
            <a:avLst/>
          </a:prstGeom>
          <a:noFill/>
          <a:ln>
            <a:noFill/>
          </a:ln>
        </p:spPr>
        <p:txBody>
          <a:bodyPr anchorCtr="0" anchor="ctr" bIns="71375" lIns="71375" spcFirstLastPara="1" rIns="71375" wrap="square" tIns="71375">
            <a:noAutofit/>
          </a:bodyPr>
          <a:lstStyle/>
          <a:p>
            <a:pPr indent="0" lvl="0" marL="0" marR="0" rtl="0" algn="l">
              <a:lnSpc>
                <a:spcPct val="100000"/>
              </a:lnSpc>
              <a:spcBef>
                <a:spcPts val="0"/>
              </a:spcBef>
              <a:spcAft>
                <a:spcPts val="0"/>
              </a:spcAft>
              <a:buClr>
                <a:srgbClr val="1A1A1A"/>
              </a:buClr>
              <a:buSzPts val="2600"/>
              <a:buFont typeface="Arial"/>
              <a:buNone/>
            </a:pPr>
            <a:r>
              <a:rPr b="0" i="0" lang="en-US" sz="6900" u="none" cap="none" strike="noStrike">
                <a:solidFill>
                  <a:srgbClr val="1A1A1A"/>
                </a:solidFill>
                <a:latin typeface="Arial"/>
                <a:ea typeface="Arial"/>
                <a:cs typeface="Arial"/>
                <a:sym typeface="Arial"/>
              </a:rPr>
              <a:t>各時段預計完成內容</a:t>
            </a:r>
            <a:endParaRPr b="0" i="0" sz="6900" u="none" cap="none" strike="noStrike">
              <a:solidFill>
                <a:srgbClr val="1A1A1A"/>
              </a:solidFill>
              <a:latin typeface="Arial"/>
              <a:ea typeface="Arial"/>
              <a:cs typeface="Arial"/>
              <a:sym typeface="Arial"/>
            </a:endParaRPr>
          </a:p>
        </p:txBody>
      </p:sp>
      <p:sp>
        <p:nvSpPr>
          <p:cNvPr id="121" name="Google Shape;121;p20"/>
          <p:cNvSpPr txBox="1"/>
          <p:nvPr>
            <p:ph idx="1" type="body"/>
          </p:nvPr>
        </p:nvSpPr>
        <p:spPr>
          <a:xfrm>
            <a:off x="2540000" y="6607617"/>
            <a:ext cx="14646300" cy="2672100"/>
          </a:xfrm>
          <a:prstGeom prst="rect">
            <a:avLst/>
          </a:prstGeom>
          <a:noFill/>
          <a:ln>
            <a:noFill/>
          </a:ln>
        </p:spPr>
        <p:txBody>
          <a:bodyPr anchorCtr="0" anchor="ctr" bIns="71375" lIns="71375" spcFirstLastPara="1" rIns="71375" wrap="square" tIns="71375">
            <a:noAutofit/>
          </a:bodyPr>
          <a:lstStyle/>
          <a:p>
            <a:pPr indent="-203194" lvl="0" marL="609585" marR="0" rtl="0" algn="l">
              <a:lnSpc>
                <a:spcPct val="100000"/>
              </a:lnSpc>
              <a:spcBef>
                <a:spcPts val="0"/>
              </a:spcBef>
              <a:spcAft>
                <a:spcPts val="0"/>
              </a:spcAft>
              <a:buClr>
                <a:srgbClr val="000000"/>
              </a:buClr>
              <a:buSzPts val="2400"/>
              <a:buFont typeface="Helvetica Neue"/>
              <a:buNone/>
            </a:pPr>
            <a:r>
              <a:rPr b="0" i="0" lang="en-US" sz="4500" u="sng" cap="none" strike="noStrike">
                <a:solidFill>
                  <a:schemeClr val="hlink"/>
                </a:solidFill>
                <a:latin typeface="Helvetica Neue"/>
                <a:ea typeface="Helvetica Neue"/>
                <a:cs typeface="Helvetica Neue"/>
                <a:sym typeface="Helvetica Neue"/>
                <a:hlinkClick r:id="rId3"/>
              </a:rPr>
              <a:t>講師投影片</a:t>
            </a:r>
            <a:endParaRPr b="0" i="0" sz="4500" u="none" cap="none" strike="noStrike">
              <a:solidFill>
                <a:srgbClr val="000000"/>
              </a:solidFill>
              <a:latin typeface="Helvetica Neue"/>
              <a:ea typeface="Helvetica Neue"/>
              <a:cs typeface="Helvetica Neue"/>
              <a:sym typeface="Helvetica Neue"/>
            </a:endParaRPr>
          </a:p>
          <a:p>
            <a:pPr indent="-203194" lvl="0" marL="609585" marR="0" rtl="0" algn="l">
              <a:lnSpc>
                <a:spcPct val="100000"/>
              </a:lnSpc>
              <a:spcBef>
                <a:spcPts val="0"/>
              </a:spcBef>
              <a:spcAft>
                <a:spcPts val="0"/>
              </a:spcAft>
              <a:buClr>
                <a:srgbClr val="000000"/>
              </a:buClr>
              <a:buSzPts val="2400"/>
              <a:buFont typeface="Helvetica Neue"/>
              <a:buNone/>
            </a:pPr>
            <a:r>
              <a:rPr b="0" i="0" lang="en-US" sz="4500" u="sng" cap="none" strike="noStrike">
                <a:solidFill>
                  <a:schemeClr val="hlink"/>
                </a:solidFill>
                <a:latin typeface="Helvetica Neue"/>
                <a:ea typeface="Helvetica Neue"/>
                <a:cs typeface="Helvetica Neue"/>
                <a:sym typeface="Helvetica Neue"/>
                <a:hlinkClick r:id="rId4"/>
              </a:rPr>
              <a:t>資料與投影片</a:t>
            </a:r>
            <a:endParaRPr b="0" i="0" sz="4500" u="none" cap="none" strike="noStrike">
              <a:solidFill>
                <a:srgbClr val="000000"/>
              </a:solidFill>
              <a:latin typeface="Helvetica Neue"/>
              <a:ea typeface="Helvetica Neue"/>
              <a:cs typeface="Helvetica Neue"/>
              <a:sym typeface="Helvetica Neue"/>
            </a:endParaRPr>
          </a:p>
          <a:p>
            <a:pPr indent="-203194" lvl="0" marL="609585" marR="0" rtl="0" algn="l">
              <a:lnSpc>
                <a:spcPct val="100000"/>
              </a:lnSpc>
              <a:spcBef>
                <a:spcPts val="0"/>
              </a:spcBef>
              <a:spcAft>
                <a:spcPts val="0"/>
              </a:spcAft>
              <a:buClr>
                <a:srgbClr val="000000"/>
              </a:buClr>
              <a:buSzPts val="2400"/>
              <a:buFont typeface="Helvetica Neue"/>
              <a:buNone/>
            </a:pPr>
            <a:r>
              <a:rPr b="0" i="0" lang="en-US" sz="4500" u="sng" cap="none" strike="noStrike">
                <a:solidFill>
                  <a:schemeClr val="hlink"/>
                </a:solidFill>
                <a:latin typeface="Helvetica Neue"/>
                <a:ea typeface="Helvetica Neue"/>
                <a:cs typeface="Helvetica Neue"/>
                <a:sym typeface="Helvetica Neue"/>
                <a:hlinkClick r:id="rId5"/>
              </a:rPr>
              <a:t>影片播放列表</a:t>
            </a:r>
            <a:endParaRPr b="0" i="0" sz="4500" u="none" cap="none" strike="noStrike">
              <a:solidFill>
                <a:srgbClr val="000000"/>
              </a:solidFill>
              <a:latin typeface="Helvetica Neue"/>
              <a:ea typeface="Helvetica Neue"/>
              <a:cs typeface="Helvetica Neue"/>
              <a:sym typeface="Helvetica Neue"/>
            </a:endParaRPr>
          </a:p>
        </p:txBody>
      </p:sp>
      <p:graphicFrame>
        <p:nvGraphicFramePr>
          <p:cNvPr id="122" name="Google Shape;122;p20"/>
          <p:cNvGraphicFramePr/>
          <p:nvPr/>
        </p:nvGraphicFramePr>
        <p:xfrm>
          <a:off x="2540000" y="2513664"/>
          <a:ext cx="3000000" cy="3000000"/>
        </p:xfrm>
        <a:graphic>
          <a:graphicData uri="http://schemas.openxmlformats.org/drawingml/2006/table">
            <a:tbl>
              <a:tblPr>
                <a:noFill/>
                <a:tableStyleId>{31104E90-1B3C-45F7-AB47-4BDCF96CC7F0}</a:tableStyleId>
              </a:tblPr>
              <a:tblGrid>
                <a:gridCol w="7283725"/>
                <a:gridCol w="12020275"/>
              </a:tblGrid>
              <a:tr h="1219125">
                <a:tc>
                  <a:txBody>
                    <a:bodyPr/>
                    <a:lstStyle/>
                    <a:p>
                      <a:pPr indent="0" lvl="0" marL="0" rtl="0" algn="ctr">
                        <a:spcBef>
                          <a:spcPts val="0"/>
                        </a:spcBef>
                        <a:spcAft>
                          <a:spcPts val="0"/>
                        </a:spcAft>
                        <a:buClr>
                          <a:schemeClr val="dk1"/>
                        </a:buClr>
                        <a:buSzPts val="1100"/>
                        <a:buFont typeface="Arial"/>
                        <a:buNone/>
                      </a:pPr>
                      <a:r>
                        <a:rPr lang="en-US" sz="4800">
                          <a:solidFill>
                            <a:schemeClr val="dk1"/>
                          </a:solidFill>
                        </a:rPr>
                        <a:t>PART I</a:t>
                      </a:r>
                      <a:endParaRPr b="1" sz="3700"/>
                    </a:p>
                  </a:txBody>
                  <a:tcPr marT="243800" marB="243800" marR="243800" marL="243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4800" u="none" cap="none" strike="noStrike">
                          <a:solidFill>
                            <a:srgbClr val="1A1A1A"/>
                          </a:solidFill>
                        </a:rPr>
                        <a:t>Conditional GAN原理講解</a:t>
                      </a:r>
                      <a:endParaRPr sz="4800" u="none" cap="none" strike="noStrike">
                        <a:solidFill>
                          <a:srgbClr val="1A1A1A"/>
                        </a:solidFill>
                      </a:endParaRPr>
                    </a:p>
                  </a:txBody>
                  <a:tcPr marT="243800" marB="243800" marR="243800" marL="243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19125">
                <a:tc>
                  <a:txBody>
                    <a:bodyPr/>
                    <a:lstStyle/>
                    <a:p>
                      <a:pPr indent="0" lvl="0" marL="0" rtl="0" algn="ctr">
                        <a:spcBef>
                          <a:spcPts val="0"/>
                        </a:spcBef>
                        <a:spcAft>
                          <a:spcPts val="0"/>
                        </a:spcAft>
                        <a:buClr>
                          <a:schemeClr val="dk1"/>
                        </a:buClr>
                        <a:buSzPts val="4800"/>
                        <a:buFont typeface="Arial"/>
                        <a:buNone/>
                      </a:pPr>
                      <a:r>
                        <a:rPr lang="en-US" sz="4800">
                          <a:solidFill>
                            <a:schemeClr val="dk1"/>
                          </a:solidFill>
                        </a:rPr>
                        <a:t>PART II</a:t>
                      </a:r>
                      <a:endParaRPr b="1" sz="3700" u="none" cap="none" strike="noStrike"/>
                    </a:p>
                  </a:txBody>
                  <a:tcPr marT="243800" marB="243800" marR="243800" marL="243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4800" u="none" cap="none" strike="noStrike">
                          <a:solidFill>
                            <a:srgbClr val="1A1A1A"/>
                          </a:solidFill>
                        </a:rPr>
                        <a:t>Conditional GAN實作演練</a:t>
                      </a:r>
                      <a:endParaRPr sz="4800" u="none" cap="none" strike="noStrike">
                        <a:solidFill>
                          <a:srgbClr val="1A1A1A"/>
                        </a:solidFill>
                      </a:endParaRPr>
                    </a:p>
                  </a:txBody>
                  <a:tcPr marT="243800" marB="243800" marR="243800" marL="243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19125">
                <a:tc>
                  <a:txBody>
                    <a:bodyPr/>
                    <a:lstStyle/>
                    <a:p>
                      <a:pPr indent="0" lvl="0" marL="0" rtl="0" algn="ctr">
                        <a:spcBef>
                          <a:spcPts val="0"/>
                        </a:spcBef>
                        <a:spcAft>
                          <a:spcPts val="0"/>
                        </a:spcAft>
                        <a:buClr>
                          <a:schemeClr val="dk1"/>
                        </a:buClr>
                        <a:buSzPts val="4800"/>
                        <a:buFont typeface="Arial"/>
                        <a:buNone/>
                      </a:pPr>
                      <a:r>
                        <a:rPr lang="en-US" sz="4800">
                          <a:solidFill>
                            <a:schemeClr val="dk1"/>
                          </a:solidFill>
                        </a:rPr>
                        <a:t>PART III</a:t>
                      </a:r>
                      <a:endParaRPr sz="4800">
                        <a:solidFill>
                          <a:schemeClr val="dk1"/>
                        </a:solidFill>
                      </a:endParaRPr>
                    </a:p>
                  </a:txBody>
                  <a:tcPr marT="243800" marB="243800" marR="243800" marL="243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4800">
                          <a:solidFill>
                            <a:srgbClr val="1A1A1A"/>
                          </a:solidFill>
                        </a:rPr>
                        <a:t>GAN怎麼評估生成影像好壞與適用範圍</a:t>
                      </a:r>
                      <a:endParaRPr sz="4800" u="none" cap="none" strike="noStrike">
                        <a:solidFill>
                          <a:srgbClr val="1A1A1A"/>
                        </a:solidFill>
                      </a:endParaRPr>
                    </a:p>
                  </a:txBody>
                  <a:tcPr marT="243800" marB="243800" marR="243800" marL="243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23" name="Google Shape;123;p20"/>
          <p:cNvSpPr txBox="1"/>
          <p:nvPr/>
        </p:nvSpPr>
        <p:spPr>
          <a:xfrm>
            <a:off x="2540000" y="9279725"/>
            <a:ext cx="11641500" cy="10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t>程式</a:t>
            </a:r>
            <a:r>
              <a:rPr lang="en-US" sz="4800"/>
              <a:t>資料夾： cp -r courses-tpe/GAN ~/</a:t>
            </a:r>
            <a:endParaRPr sz="4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2836900" y="7835210"/>
            <a:ext cx="17492100" cy="4643400"/>
          </a:xfrm>
          <a:prstGeom prst="rect">
            <a:avLst/>
          </a:prstGeom>
          <a:noFill/>
          <a:ln>
            <a:noFill/>
          </a:ln>
        </p:spPr>
        <p:txBody>
          <a:bodyPr anchorCtr="0" anchor="t" bIns="71425" lIns="71425" spcFirstLastPara="1" rIns="71425" wrap="square" tIns="71425">
            <a:noAutofit/>
          </a:bodyPr>
          <a:lstStyle/>
          <a:p>
            <a:pPr indent="0" lvl="0" marL="0" marR="0" rtl="0" algn="l">
              <a:lnSpc>
                <a:spcPct val="100000"/>
              </a:lnSpc>
              <a:spcBef>
                <a:spcPts val="0"/>
              </a:spcBef>
              <a:spcAft>
                <a:spcPts val="0"/>
              </a:spcAft>
              <a:buClr>
                <a:srgbClr val="56BADC"/>
              </a:buClr>
              <a:buSzPts val="11200"/>
              <a:buFont typeface="Arial"/>
              <a:buNone/>
            </a:pPr>
            <a:r>
              <a:rPr lang="en-US"/>
              <a:t>Unsupervised Conditional GAN</a:t>
            </a:r>
            <a:endParaRPr b="0" i="0" sz="11200" u="none" cap="none" strike="noStrike">
              <a:solidFill>
                <a:srgbClr val="56BADC"/>
              </a:solidFill>
              <a:latin typeface="Arial"/>
              <a:ea typeface="Arial"/>
              <a:cs typeface="Arial"/>
              <a:sym typeface="Arial"/>
            </a:endParaRPr>
          </a:p>
        </p:txBody>
      </p:sp>
      <p:sp>
        <p:nvSpPr>
          <p:cNvPr id="129" name="Google Shape;129;p21"/>
          <p:cNvSpPr txBox="1"/>
          <p:nvPr>
            <p:ph idx="1" type="body"/>
          </p:nvPr>
        </p:nvSpPr>
        <p:spPr>
          <a:xfrm>
            <a:off x="2988204" y="6032262"/>
            <a:ext cx="14716200" cy="1589400"/>
          </a:xfrm>
          <a:prstGeom prst="rect">
            <a:avLst/>
          </a:prstGeom>
          <a:noFill/>
          <a:ln>
            <a:noFill/>
          </a:ln>
        </p:spPr>
        <p:txBody>
          <a:bodyPr anchorCtr="0" anchor="ctr" bIns="71425" lIns="71425" spcFirstLastPara="1" rIns="71425" wrap="square" tIns="71425">
            <a:noAutofit/>
          </a:bodyPr>
          <a:lstStyle/>
          <a:p>
            <a:pPr indent="0" lvl="0" marL="0" marR="0" rtl="0" algn="l">
              <a:lnSpc>
                <a:spcPct val="80000"/>
              </a:lnSpc>
              <a:spcBef>
                <a:spcPts val="0"/>
              </a:spcBef>
              <a:spcAft>
                <a:spcPts val="0"/>
              </a:spcAft>
              <a:buClr>
                <a:srgbClr val="A6AAA9"/>
              </a:buClr>
              <a:buSzPts val="6700"/>
              <a:buFont typeface="Arial"/>
              <a:buNone/>
            </a:pPr>
            <a:r>
              <a:rPr b="0" i="0" lang="en-US" sz="6700" u="none" cap="none" strike="noStrike">
                <a:solidFill>
                  <a:srgbClr val="A6AAA9"/>
                </a:solidFill>
                <a:latin typeface="Arial"/>
                <a:ea typeface="Arial"/>
                <a:cs typeface="Arial"/>
                <a:sym typeface="Arial"/>
              </a:rPr>
              <a:t>理論講授</a:t>
            </a:r>
            <a:endParaRPr b="0" i="0" sz="6700" u="none" cap="none" strike="noStrike">
              <a:solidFill>
                <a:srgbClr val="A6AAA9"/>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1254786" y="575931"/>
            <a:ext cx="15609000" cy="1515000"/>
          </a:xfrm>
          <a:prstGeom prst="rect">
            <a:avLst/>
          </a:prstGeom>
          <a:noFill/>
          <a:ln>
            <a:noFill/>
          </a:ln>
        </p:spPr>
        <p:txBody>
          <a:bodyPr anchorCtr="0" anchor="ctr" bIns="71425" lIns="71425" spcFirstLastPara="1" rIns="71425" wrap="square" tIns="71425">
            <a:noAutofit/>
          </a:bodyPr>
          <a:lstStyle/>
          <a:p>
            <a:pPr indent="0" lvl="0" marL="0" rtl="0" algn="l">
              <a:lnSpc>
                <a:spcPct val="115000"/>
              </a:lnSpc>
              <a:spcBef>
                <a:spcPts val="0"/>
              </a:spcBef>
              <a:spcAft>
                <a:spcPts val="0"/>
              </a:spcAft>
              <a:buClr>
                <a:schemeClr val="dk1"/>
              </a:buClr>
              <a:buFont typeface="Arial"/>
              <a:buNone/>
            </a:pPr>
            <a:r>
              <a:rPr lang="en-US" sz="6400">
                <a:solidFill>
                  <a:schemeClr val="dk1"/>
                </a:solidFill>
              </a:rPr>
              <a:t>Unsupervised Conditional GAN </a:t>
            </a:r>
            <a:endParaRPr/>
          </a:p>
        </p:txBody>
      </p:sp>
      <p:pic>
        <p:nvPicPr>
          <p:cNvPr id="135" name="Google Shape;135;p22" title="GAN - Unsupervised Conditional GAN">
            <a:hlinkClick r:id="rId3"/>
          </p:cNvPr>
          <p:cNvPicPr preferRelativeResize="0"/>
          <p:nvPr/>
        </p:nvPicPr>
        <p:blipFill>
          <a:blip r:embed="rId4">
            <a:alphaModFix/>
          </a:blip>
          <a:stretch>
            <a:fillRect/>
          </a:stretch>
        </p:blipFill>
        <p:spPr>
          <a:xfrm>
            <a:off x="5429600" y="2573113"/>
            <a:ext cx="13524800" cy="1014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2836900" y="7835210"/>
            <a:ext cx="17492100" cy="4643400"/>
          </a:xfrm>
          <a:prstGeom prst="rect">
            <a:avLst/>
          </a:prstGeom>
          <a:noFill/>
          <a:ln>
            <a:noFill/>
          </a:ln>
        </p:spPr>
        <p:txBody>
          <a:bodyPr anchorCtr="0" anchor="t" bIns="71425" lIns="71425" spcFirstLastPara="1" rIns="71425" wrap="square" tIns="71425">
            <a:noAutofit/>
          </a:bodyPr>
          <a:lstStyle/>
          <a:p>
            <a:pPr indent="0" lvl="0" marL="0" marR="0" rtl="0" algn="l">
              <a:lnSpc>
                <a:spcPct val="100000"/>
              </a:lnSpc>
              <a:spcBef>
                <a:spcPts val="0"/>
              </a:spcBef>
              <a:spcAft>
                <a:spcPts val="0"/>
              </a:spcAft>
              <a:buClr>
                <a:srgbClr val="56BADC"/>
              </a:buClr>
              <a:buSzPts val="11200"/>
              <a:buFont typeface="Arial"/>
              <a:buNone/>
            </a:pPr>
            <a:r>
              <a:rPr b="0" i="0" lang="en-US" sz="11200" u="none" cap="none" strike="noStrike">
                <a:solidFill>
                  <a:srgbClr val="56BADC"/>
                </a:solidFill>
                <a:latin typeface="Arial"/>
                <a:ea typeface="Arial"/>
                <a:cs typeface="Arial"/>
                <a:sym typeface="Arial"/>
              </a:rPr>
              <a:t>WGAN原理講解</a:t>
            </a:r>
            <a:endParaRPr b="0" i="0" sz="11200" u="none" cap="none" strike="noStrike">
              <a:solidFill>
                <a:srgbClr val="56BADC"/>
              </a:solidFill>
              <a:latin typeface="Arial"/>
              <a:ea typeface="Arial"/>
              <a:cs typeface="Arial"/>
              <a:sym typeface="Arial"/>
            </a:endParaRPr>
          </a:p>
        </p:txBody>
      </p:sp>
      <p:sp>
        <p:nvSpPr>
          <p:cNvPr id="141" name="Google Shape;141;p23"/>
          <p:cNvSpPr txBox="1"/>
          <p:nvPr>
            <p:ph idx="1" type="body"/>
          </p:nvPr>
        </p:nvSpPr>
        <p:spPr>
          <a:xfrm>
            <a:off x="2988204" y="6032262"/>
            <a:ext cx="14716200" cy="1589400"/>
          </a:xfrm>
          <a:prstGeom prst="rect">
            <a:avLst/>
          </a:prstGeom>
          <a:noFill/>
          <a:ln>
            <a:noFill/>
          </a:ln>
        </p:spPr>
        <p:txBody>
          <a:bodyPr anchorCtr="0" anchor="ctr" bIns="71425" lIns="71425" spcFirstLastPara="1" rIns="71425" wrap="square" tIns="71425">
            <a:noAutofit/>
          </a:bodyPr>
          <a:lstStyle/>
          <a:p>
            <a:pPr indent="0" lvl="0" marL="0" marR="0" rtl="0" algn="l">
              <a:lnSpc>
                <a:spcPct val="80000"/>
              </a:lnSpc>
              <a:spcBef>
                <a:spcPts val="0"/>
              </a:spcBef>
              <a:spcAft>
                <a:spcPts val="0"/>
              </a:spcAft>
              <a:buClr>
                <a:srgbClr val="A6AAA9"/>
              </a:buClr>
              <a:buSzPts val="6700"/>
              <a:buFont typeface="Arial"/>
              <a:buNone/>
            </a:pPr>
            <a:r>
              <a:rPr b="0" i="0" lang="en-US" sz="6700" u="none" cap="none" strike="noStrike">
                <a:solidFill>
                  <a:srgbClr val="A6AAA9"/>
                </a:solidFill>
                <a:latin typeface="Arial"/>
                <a:ea typeface="Arial"/>
                <a:cs typeface="Arial"/>
                <a:sym typeface="Arial"/>
              </a:rPr>
              <a:t>理論講授</a:t>
            </a:r>
            <a:endParaRPr b="0" i="0" sz="6700" u="none" cap="none" strike="noStrike">
              <a:solidFill>
                <a:srgbClr val="A6AAA9"/>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1254786" y="575931"/>
            <a:ext cx="15609000" cy="15150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1A1A1A"/>
              </a:buClr>
              <a:buSzPts val="7000"/>
              <a:buFont typeface="Arial"/>
              <a:buNone/>
            </a:pPr>
            <a:r>
              <a:rPr b="0" i="0" lang="en-US" sz="7000" u="none" cap="none" strike="noStrike">
                <a:solidFill>
                  <a:srgbClr val="1A1A1A"/>
                </a:solidFill>
                <a:latin typeface="Arial"/>
                <a:ea typeface="Arial"/>
                <a:cs typeface="Arial"/>
                <a:sym typeface="Arial"/>
              </a:rPr>
              <a:t>WGAN原理說明</a:t>
            </a:r>
            <a:endParaRPr b="0" i="0" sz="7000" u="none" cap="none" strike="noStrike">
              <a:solidFill>
                <a:srgbClr val="1A1A1A"/>
              </a:solidFill>
              <a:latin typeface="Arial"/>
              <a:ea typeface="Arial"/>
              <a:cs typeface="Arial"/>
              <a:sym typeface="Arial"/>
            </a:endParaRPr>
          </a:p>
        </p:txBody>
      </p:sp>
      <p:pic>
        <p:nvPicPr>
          <p:cNvPr id="147" name="Google Shape;147;p24" title="Introduction of the WGAN.mp4">
            <a:hlinkClick r:id="rId3"/>
          </p:cNvPr>
          <p:cNvPicPr preferRelativeResize="0"/>
          <p:nvPr/>
        </p:nvPicPr>
        <p:blipFill>
          <a:blip r:embed="rId4">
            <a:alphaModFix/>
          </a:blip>
          <a:stretch>
            <a:fillRect/>
          </a:stretch>
        </p:blipFill>
        <p:spPr>
          <a:xfrm>
            <a:off x="4336575" y="2091089"/>
            <a:ext cx="15127574" cy="11345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2836900" y="7835210"/>
            <a:ext cx="17492100" cy="4643400"/>
          </a:xfrm>
          <a:prstGeom prst="rect">
            <a:avLst/>
          </a:prstGeom>
          <a:noFill/>
          <a:ln>
            <a:noFill/>
          </a:ln>
        </p:spPr>
        <p:txBody>
          <a:bodyPr anchorCtr="0" anchor="t" bIns="71425" lIns="71425" spcFirstLastPara="1" rIns="71425" wrap="square" tIns="71425">
            <a:noAutofit/>
          </a:bodyPr>
          <a:lstStyle/>
          <a:p>
            <a:pPr indent="0" lvl="0" marL="0" marR="0" rtl="0" algn="l">
              <a:lnSpc>
                <a:spcPct val="100000"/>
              </a:lnSpc>
              <a:spcBef>
                <a:spcPts val="0"/>
              </a:spcBef>
              <a:spcAft>
                <a:spcPts val="0"/>
              </a:spcAft>
              <a:buClr>
                <a:srgbClr val="56BADC"/>
              </a:buClr>
              <a:buSzPts val="11200"/>
              <a:buFont typeface="Arial"/>
              <a:buNone/>
            </a:pPr>
            <a:r>
              <a:rPr b="0" i="0" lang="en-US" sz="11200" u="none" cap="none" strike="noStrike">
                <a:solidFill>
                  <a:srgbClr val="56BADC"/>
                </a:solidFill>
                <a:latin typeface="Arial"/>
                <a:ea typeface="Arial"/>
                <a:cs typeface="Arial"/>
                <a:sym typeface="Arial"/>
              </a:rPr>
              <a:t>WGAN</a:t>
            </a:r>
            <a:endParaRPr b="0" i="0" sz="11200" u="none" cap="none" strike="noStrike">
              <a:solidFill>
                <a:srgbClr val="56BADC"/>
              </a:solidFill>
              <a:latin typeface="Arial"/>
              <a:ea typeface="Arial"/>
              <a:cs typeface="Arial"/>
              <a:sym typeface="Arial"/>
            </a:endParaRPr>
          </a:p>
        </p:txBody>
      </p:sp>
      <p:sp>
        <p:nvSpPr>
          <p:cNvPr id="153" name="Google Shape;153;p25"/>
          <p:cNvSpPr txBox="1"/>
          <p:nvPr>
            <p:ph idx="1" type="body"/>
          </p:nvPr>
        </p:nvSpPr>
        <p:spPr>
          <a:xfrm>
            <a:off x="2988204" y="6032262"/>
            <a:ext cx="14716200" cy="1589400"/>
          </a:xfrm>
          <a:prstGeom prst="rect">
            <a:avLst/>
          </a:prstGeom>
          <a:noFill/>
          <a:ln>
            <a:noFill/>
          </a:ln>
        </p:spPr>
        <p:txBody>
          <a:bodyPr anchorCtr="0" anchor="ctr" bIns="71425" lIns="71425" spcFirstLastPara="1" rIns="71425" wrap="square" tIns="71425">
            <a:noAutofit/>
          </a:bodyPr>
          <a:lstStyle/>
          <a:p>
            <a:pPr indent="0" lvl="0" marL="0" marR="0" rtl="0" algn="l">
              <a:lnSpc>
                <a:spcPct val="80000"/>
              </a:lnSpc>
              <a:spcBef>
                <a:spcPts val="0"/>
              </a:spcBef>
              <a:spcAft>
                <a:spcPts val="0"/>
              </a:spcAft>
              <a:buClr>
                <a:srgbClr val="A6AAA9"/>
              </a:buClr>
              <a:buSzPts val="6700"/>
              <a:buFont typeface="Arial"/>
              <a:buNone/>
            </a:pPr>
            <a:r>
              <a:rPr b="0" i="0" lang="en-US" sz="6700" u="none" cap="none" strike="noStrike">
                <a:solidFill>
                  <a:srgbClr val="A6AAA9"/>
                </a:solidFill>
                <a:latin typeface="Arial"/>
                <a:ea typeface="Arial"/>
                <a:cs typeface="Arial"/>
                <a:sym typeface="Arial"/>
              </a:rPr>
              <a:t>實作演練</a:t>
            </a:r>
            <a:endParaRPr b="0" i="0" sz="6700" u="none" cap="none" strike="noStrike">
              <a:solidFill>
                <a:srgbClr val="A6AAA9"/>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