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72" r:id="rId4"/>
  </p:sldMasterIdLst>
  <p:sldIdLst>
    <p:sldId id="256" r:id="rId5"/>
    <p:sldId id="272" r:id="rId6"/>
    <p:sldId id="348" r:id="rId7"/>
    <p:sldId id="350" r:id="rId8"/>
    <p:sldId id="349" r:id="rId9"/>
    <p:sldId id="351" r:id="rId10"/>
    <p:sldId id="353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02" y="108"/>
      </p:cViewPr>
      <p:guideLst>
        <p:guide orient="horz" pos="238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8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/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/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20" Type="http://schemas.openxmlformats.org/officeDocument/2006/relationships/slideLayout" Target="../slideLayouts/slideLayout22.xml"/><Relationship Id="rId2" Type="http://schemas.openxmlformats.org/officeDocument/2006/relationships/slideLayout" Target="../slideLayouts/slideLayout4.xml"/><Relationship Id="rId19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581275" y="1633275"/>
            <a:ext cx="5610577" cy="25844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anose="020B0604020202020204" pitchFamily="34" charset="0"/>
              </a:rPr>
              <a:t>How to tar files from AIA JupyterLab</a:t>
            </a:r>
            <a:endParaRPr lang="en-US" altLang="ko-KR" sz="5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1199" y="4433750"/>
            <a:ext cx="5610509" cy="3784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65" dirty="0">
                <a:solidFill>
                  <a:schemeClr val="bg1"/>
                </a:solidFill>
                <a:cs typeface="Arial" panose="020B0604020202020204" pitchFamily="34" charset="0"/>
              </a:rPr>
              <a:t>MarkCheng @ 2019/11/16</a:t>
            </a:r>
            <a:endParaRPr lang="en-US" sz="186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/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/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/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/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/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/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/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/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/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/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/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/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/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/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/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/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/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/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/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/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/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/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/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/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/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/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/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/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/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/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/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/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/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/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/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/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/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/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/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/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/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/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/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/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/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/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/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/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/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/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/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/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/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/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/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/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/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/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/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/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/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/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/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/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/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/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/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/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/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/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/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/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/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/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/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/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/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/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/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/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/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/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/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/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/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/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/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/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/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/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/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/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/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/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/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/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/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/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/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/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0805" y="1706880"/>
            <a:ext cx="8344535" cy="1135479"/>
            <a:chOff x="1848112" y="1575921"/>
            <a:chExt cx="5365516" cy="113560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92211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dirty="0">
                  <a:sym typeface="+mn-ea"/>
                </a:rPr>
                <a:t>查看使用量、列出各資料夾大小、</a:t>
              </a:r>
              <a:br>
                <a:rPr lang="zh-TW" altLang="en-US" sz="2700" dirty="0">
                  <a:sym typeface="+mn-ea"/>
                </a:rPr>
              </a:br>
              <a:r>
                <a:rPr lang="zh-TW" altLang="en-US" sz="2700" dirty="0">
                  <a:sym typeface="+mn-ea"/>
                </a:rPr>
                <a:t>建立資料夾</a:t>
              </a:r>
              <a:endParaRPr lang="zh-TW" altLang="en-US" sz="2700" dirty="0">
                <a:sym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843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77975" y="2842260"/>
            <a:ext cx="5967095" cy="768350"/>
            <a:chOff x="1848112" y="1575921"/>
            <a:chExt cx="5370660" cy="768433"/>
          </a:xfrm>
        </p:grpSpPr>
        <p:sp>
          <p:nvSpPr>
            <p:cNvPr id="19" name="TextBox 18"/>
            <p:cNvSpPr txBox="1"/>
            <p:nvPr/>
          </p:nvSpPr>
          <p:spPr>
            <a:xfrm>
              <a:off x="2711080" y="1789403"/>
              <a:ext cx="4507692" cy="50678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dirty="0">
                  <a:ea typeface="新細明體" panose="02020500000000000000" charset="-120"/>
                  <a:sym typeface="+mn-ea"/>
                </a:rPr>
                <a:t>資料夾中有千千萬萬個資料夾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48112" y="1575921"/>
              <a:ext cx="958096" cy="76843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63370" y="3984625"/>
            <a:ext cx="6661150" cy="768350"/>
            <a:chOff x="1848112" y="1575921"/>
            <a:chExt cx="5365516" cy="768433"/>
          </a:xfrm>
        </p:grpSpPr>
        <p:sp>
          <p:nvSpPr>
            <p:cNvPr id="23" name="TextBox 22"/>
            <p:cNvSpPr txBox="1"/>
            <p:nvPr/>
          </p:nvSpPr>
          <p:spPr>
            <a:xfrm>
              <a:off x="2705936" y="1789403"/>
              <a:ext cx="4507692" cy="50678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dirty="0">
                  <a:ea typeface="新細明體" panose="02020500000000000000" charset="-120"/>
                  <a:sym typeface="+mn-ea"/>
                </a:rPr>
                <a:t>壓縮資料夾過程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48112" y="1575921"/>
              <a:ext cx="958096" cy="76843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80768" y="5111908"/>
            <a:ext cx="5365516" cy="769441"/>
            <a:chOff x="1848112" y="1575921"/>
            <a:chExt cx="5365516" cy="769441"/>
          </a:xfrm>
        </p:grpSpPr>
        <p:sp>
          <p:nvSpPr>
            <p:cNvPr id="27" name="TextBox 26"/>
            <p:cNvSpPr txBox="1"/>
            <p:nvPr/>
          </p:nvSpPr>
          <p:spPr>
            <a:xfrm>
              <a:off x="2705936" y="1789403"/>
              <a:ext cx="4507692" cy="5067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700" dirty="0">
                  <a:ea typeface="新細明體" panose="02020500000000000000" charset="-120"/>
                  <a:sym typeface="+mn-ea"/>
                </a:rPr>
                <a:t>下載</a:t>
              </a:r>
              <a:r>
                <a:rPr lang="en-US" altLang="zh-TW" sz="2700" dirty="0">
                  <a:ea typeface="新細明體" panose="02020500000000000000" charset="-120"/>
                  <a:sym typeface="+mn-ea"/>
                </a:rPr>
                <a:t> &gt; </a:t>
              </a:r>
              <a:r>
                <a:rPr lang="zh-TW" altLang="en-US" sz="2700" dirty="0">
                  <a:ea typeface="新細明體" panose="02020500000000000000" charset="-120"/>
                  <a:sym typeface="+mn-ea"/>
                </a:rPr>
                <a:t>解壓縮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9" name="Graphic 421"/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/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/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/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/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/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/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/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/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/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/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/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/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/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/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/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/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/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/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/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/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/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/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/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/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/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/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/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/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/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/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/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/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/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/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/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/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/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/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/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/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/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/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/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/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/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/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/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/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/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/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/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/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/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/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/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/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/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/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/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/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/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/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/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/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/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/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/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/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/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/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/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/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/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/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29219" y="339509"/>
            <a:ext cx="9775991" cy="724247"/>
          </a:xfrm>
        </p:spPr>
        <p:txBody>
          <a:bodyPr>
            <a:normAutofit fontScale="80000"/>
          </a:bodyPr>
          <a:lstStyle/>
          <a:p>
            <a:r>
              <a:rPr lang="zh-TW" altLang="en-US" sz="4400" dirty="0">
                <a:ea typeface="新細明體" panose="02020500000000000000" charset="-120"/>
                <a:sym typeface="+mn-ea"/>
              </a:rPr>
              <a:t>查看使用量、列出各資料夾大小、建立資料夾</a:t>
            </a:r>
            <a:endParaRPr lang="zh-TW" altLang="en-US" sz="4400" dirty="0">
              <a:ea typeface="新細明體" panose="02020500000000000000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640205" y="1334770"/>
            <a:ext cx="8444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/>
              <a:t>1. </a:t>
            </a:r>
            <a:r>
              <a:rPr lang="zh-TW" altLang="en-US" dirty="0">
                <a:ea typeface="新細明體" panose="02020500000000000000" charset="-120"/>
                <a:sym typeface="+mn-ea"/>
              </a:rPr>
              <a:t>查看使用量</a:t>
            </a:r>
            <a:endParaRPr lang="zh-TW" altLang="en-US"/>
          </a:p>
          <a:p>
            <a:r>
              <a:rPr lang="en-US" altLang="zh-TW" b="1"/>
              <a:t>&gt; df -h .</a:t>
            </a:r>
            <a:endParaRPr lang="zh-TW" altLang="en-US" b="1"/>
          </a:p>
          <a:p>
            <a:endParaRPr lang="zh-TW" altLang="en-US"/>
          </a:p>
          <a:p>
            <a:endParaRPr lang="zh-TW" altLang="en-US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0205" y="6429375"/>
            <a:ext cx="6172200" cy="3238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40205" y="2725420"/>
            <a:ext cx="8444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/>
              <a:t>2. </a:t>
            </a:r>
            <a:r>
              <a:rPr lang="zh-TW" altLang="en-US" dirty="0">
                <a:ea typeface="新細明體" panose="02020500000000000000" charset="-120"/>
                <a:sym typeface="+mn-ea"/>
              </a:rPr>
              <a:t>列出各資料夾大小</a:t>
            </a:r>
            <a:endParaRPr lang="zh-TW" altLang="en-US"/>
          </a:p>
          <a:p>
            <a:r>
              <a:rPr lang="en-US" altLang="zh-TW" b="1"/>
              <a:t>&gt; </a:t>
            </a:r>
            <a:r>
              <a:rPr lang="zh-TW" altLang="en-US" b="1"/>
              <a:t>du -sh /home/jovyan/*</a:t>
            </a:r>
            <a:endParaRPr lang="zh-TW" altLang="en-US" b="1"/>
          </a:p>
          <a:p>
            <a:endParaRPr lang="zh-TW" altLang="en-US"/>
          </a:p>
          <a:p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640205" y="5662295"/>
            <a:ext cx="8444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/>
              <a:t>3. </a:t>
            </a:r>
            <a:r>
              <a:rPr lang="zh-TW" altLang="en-US"/>
              <a:t>先建立 </a:t>
            </a:r>
            <a:r>
              <a:rPr lang="en-US" altLang="zh-TW"/>
              <a:t>tar_files </a:t>
            </a:r>
            <a:r>
              <a:rPr lang="zh-TW" altLang="en-US"/>
              <a:t>資料夾，等等將所有</a:t>
            </a:r>
            <a:r>
              <a:rPr lang="en-US" altLang="zh-TW"/>
              <a:t>tar</a:t>
            </a:r>
            <a:r>
              <a:rPr lang="zh-TW" altLang="en-US"/>
              <a:t>完檔案放到裡面</a:t>
            </a:r>
            <a:endParaRPr lang="zh-TW" altLang="en-US"/>
          </a:p>
          <a:p>
            <a:r>
              <a:rPr lang="en-US" altLang="zh-TW" b="1"/>
              <a:t>&gt; </a:t>
            </a:r>
            <a:r>
              <a:rPr lang="zh-TW" altLang="en-US" b="1"/>
              <a:t>mkdir tar_files</a:t>
            </a:r>
            <a:endParaRPr lang="zh-TW" altLang="en-US" b="1"/>
          </a:p>
          <a:p>
            <a:endParaRPr lang="zh-TW" altLang="en-US"/>
          </a:p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05" y="1999615"/>
            <a:ext cx="3990975" cy="69088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205" y="3376295"/>
            <a:ext cx="3624008" cy="2240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2500"/>
          </a:bodyPr>
          <a:lstStyle/>
          <a:p>
            <a:r>
              <a:rPr lang="zh-TW" altLang="en-US" dirty="0">
                <a:ea typeface="新細明體" panose="02020500000000000000" charset="-120"/>
              </a:rPr>
              <a:t>資料夾中有千千萬萬個資料夾</a:t>
            </a:r>
            <a:endParaRPr lang="zh-TW" altLang="en-US" dirty="0">
              <a:ea typeface="新細明體" panose="02020500000000000000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1330960"/>
            <a:ext cx="84448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dirty="0">
                <a:ea typeface="新細明體" panose="02020500000000000000" charset="-120"/>
                <a:sym typeface="+mn-ea"/>
              </a:rPr>
              <a:t>如果資料夾中有千千萬萬個資料夾，請使用下列指令</a:t>
            </a:r>
            <a:endParaRPr lang="zh-TW" altLang="en-US" dirty="0">
              <a:ea typeface="新細明體" panose="02020500000000000000" charset="-120"/>
              <a:sym typeface="+mn-ea"/>
            </a:endParaRPr>
          </a:p>
          <a:p>
            <a:r>
              <a:rPr lang="en-US" altLang="zh-TW" b="1">
                <a:sym typeface="+mn-ea"/>
              </a:rPr>
              <a:t>&gt; tar -cvz -h -f tar_files/[</a:t>
            </a:r>
            <a:r>
              <a:rPr lang="zh-TW" altLang="en-US" b="1">
                <a:sym typeface="+mn-ea"/>
              </a:rPr>
              <a:t>壓縮檔名稱</a:t>
            </a:r>
            <a:r>
              <a:rPr lang="en-US" altLang="zh-TW" b="1">
                <a:sym typeface="+mn-ea"/>
              </a:rPr>
              <a:t>].tar.gz [</a:t>
            </a:r>
            <a:r>
              <a:rPr lang="zh-TW" altLang="en-US" b="1">
                <a:sym typeface="+mn-ea"/>
              </a:rPr>
              <a:t>資料夾位置</a:t>
            </a:r>
            <a:r>
              <a:rPr lang="en-US" altLang="zh-TW" b="1">
                <a:sym typeface="+mn-ea"/>
              </a:rPr>
              <a:t>]/</a:t>
            </a:r>
            <a:br>
              <a:rPr lang="en-US" altLang="zh-TW" b="1">
                <a:sym typeface="+mn-ea"/>
              </a:rPr>
            </a:br>
            <a:endParaRPr lang="zh-TW" altLang="en-US" dirty="0">
              <a:ea typeface="新細明體" panose="02020500000000000000" charset="-120"/>
            </a:endParaRPr>
          </a:p>
          <a:p>
            <a:r>
              <a:rPr lang="en-US" altLang="zh-TW" b="1">
                <a:solidFill>
                  <a:srgbClr val="FF0000"/>
                </a:solidFill>
              </a:rPr>
              <a:t>PS : </a:t>
            </a:r>
            <a:r>
              <a:rPr lang="zh-TW" altLang="en-US" b="1">
                <a:solidFill>
                  <a:srgbClr val="FF0000"/>
                </a:solidFill>
              </a:rPr>
              <a:t>通常會壓縮很久，可以下拉看到檔案列表，等壓完才可以下載喔</a:t>
            </a:r>
            <a:endParaRPr lang="zh-TW" altLang="en-US" b="1">
              <a:solidFill>
                <a:srgbClr val="FF0000"/>
              </a:solidFill>
            </a:endParaRPr>
          </a:p>
          <a:p>
            <a:endParaRPr lang="zh-TW" altLang="en-US" b="1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2559050"/>
            <a:ext cx="6347460" cy="4080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2500"/>
          </a:bodyPr>
          <a:lstStyle/>
          <a:p>
            <a:r>
              <a:rPr lang="zh-TW" altLang="en-US" dirty="0">
                <a:ea typeface="新細明體" panose="02020500000000000000" charset="-120"/>
              </a:rPr>
              <a:t>壓縮資料夾過程</a:t>
            </a:r>
            <a:endParaRPr lang="zh-TW" altLang="en-US" dirty="0">
              <a:ea typeface="新細明體" panose="02020500000000000000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1807210"/>
            <a:ext cx="84448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壓縮過程會顯示所有檔案，較大的資料夾會比較久</a:t>
            </a:r>
            <a:r>
              <a:rPr lang="en-US" altLang="zh-TW"/>
              <a:t>...................</a:t>
            </a:r>
            <a:endParaRPr lang="en-US" altLang="zh-TW"/>
          </a:p>
          <a:p>
            <a:r>
              <a:rPr lang="zh-TW" altLang="en-US"/>
              <a:t>完成後在</a:t>
            </a:r>
            <a:r>
              <a:rPr lang="en-US" altLang="zh-TW"/>
              <a:t> tar_files </a:t>
            </a:r>
            <a:r>
              <a:rPr lang="zh-TW" altLang="en-US"/>
              <a:t>內就可以看到 </a:t>
            </a:r>
            <a:r>
              <a:rPr lang="en-US" altLang="zh-TW"/>
              <a:t>tar </a:t>
            </a:r>
            <a:r>
              <a:rPr lang="zh-TW" altLang="en-US"/>
              <a:t>檔</a:t>
            </a:r>
            <a:endParaRPr lang="zh-TW" altLang="en-US" b="1"/>
          </a:p>
          <a:p>
            <a:endParaRPr lang="zh-TW" altLang="en-US"/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965" y="2573020"/>
            <a:ext cx="10424161" cy="40919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2500"/>
          </a:bodyPr>
          <a:lstStyle/>
          <a:p>
            <a:r>
              <a:rPr lang="zh-TW" altLang="en-US" dirty="0">
                <a:ea typeface="新細明體" panose="02020500000000000000" charset="-120"/>
              </a:rPr>
              <a:t>下載</a:t>
            </a:r>
            <a:r>
              <a:rPr lang="en-US" altLang="zh-TW" dirty="0">
                <a:ea typeface="新細明體" panose="02020500000000000000" charset="-120"/>
              </a:rPr>
              <a:t> &gt; </a:t>
            </a:r>
            <a:r>
              <a:rPr lang="zh-TW" altLang="en-US" dirty="0">
                <a:ea typeface="新細明體" panose="02020500000000000000" charset="-120"/>
              </a:rPr>
              <a:t>解壓縮</a:t>
            </a:r>
            <a:endParaRPr lang="zh-TW" altLang="en-US" dirty="0">
              <a:ea typeface="新細明體" panose="02020500000000000000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1432560"/>
            <a:ext cx="8444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dirty="0">
                <a:ea typeface="新細明體" panose="02020500000000000000" charset="-120"/>
                <a:sym typeface="+mn-ea"/>
              </a:rPr>
              <a:t>下載後，可以用一般壓縮軟體</a:t>
            </a:r>
            <a:r>
              <a:rPr lang="en-US" altLang="zh-TW" dirty="0">
                <a:ea typeface="新細明體" panose="02020500000000000000" charset="-120"/>
                <a:sym typeface="+mn-ea"/>
              </a:rPr>
              <a:t>(</a:t>
            </a:r>
            <a:r>
              <a:rPr lang="zh-TW" altLang="en-US" dirty="0">
                <a:ea typeface="新細明體" panose="02020500000000000000" charset="-120"/>
                <a:sym typeface="+mn-ea"/>
              </a:rPr>
              <a:t>如</a:t>
            </a:r>
            <a:r>
              <a:rPr lang="en-US" altLang="zh-TW" dirty="0">
                <a:ea typeface="新細明體" panose="02020500000000000000" charset="-120"/>
                <a:sym typeface="+mn-ea"/>
              </a:rPr>
              <a:t>: 7-Zip)</a:t>
            </a:r>
            <a:r>
              <a:rPr lang="zh-TW" altLang="en-US" dirty="0">
                <a:ea typeface="新細明體" panose="02020500000000000000" charset="-120"/>
                <a:sym typeface="+mn-ea"/>
              </a:rPr>
              <a:t>，就可以輕鬆解壓縮</a:t>
            </a:r>
            <a:endParaRPr lang="zh-TW" altLang="en-US" b="1">
              <a:solidFill>
                <a:srgbClr val="FF0000"/>
              </a:solidFill>
            </a:endParaRPr>
          </a:p>
          <a:p>
            <a:endParaRPr lang="zh-TW" altLang="en-US" b="1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2354580"/>
            <a:ext cx="8029575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2500"/>
          </a:bodyPr>
          <a:lstStyle/>
          <a:p>
            <a:r>
              <a:rPr lang="zh-TW" altLang="en-US" dirty="0">
                <a:ea typeface="新細明體" panose="02020500000000000000" charset="-120"/>
              </a:rPr>
              <a:t>下載</a:t>
            </a:r>
            <a:r>
              <a:rPr lang="en-US" altLang="zh-TW" dirty="0">
                <a:ea typeface="新細明體" panose="02020500000000000000" charset="-120"/>
              </a:rPr>
              <a:t> &gt; </a:t>
            </a:r>
            <a:r>
              <a:rPr lang="zh-TW" altLang="en-US" dirty="0">
                <a:ea typeface="新細明體" panose="02020500000000000000" charset="-120"/>
              </a:rPr>
              <a:t>解壓縮</a:t>
            </a:r>
            <a:endParaRPr lang="zh-TW" altLang="en-US" dirty="0">
              <a:ea typeface="新細明體" panose="02020500000000000000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57300" y="1432560"/>
            <a:ext cx="8444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b="1">
                <a:solidFill>
                  <a:srgbClr val="FF0000"/>
                </a:solidFill>
                <a:sym typeface="+mn-ea"/>
              </a:rPr>
              <a:t>PS : </a:t>
            </a:r>
            <a:r>
              <a:rPr lang="zh-TW" altLang="en-US" b="1">
                <a:solidFill>
                  <a:srgbClr val="FF0000"/>
                </a:solidFill>
                <a:sym typeface="+mn-ea"/>
              </a:rPr>
              <a:t>多層資料夾的</a:t>
            </a:r>
            <a:r>
              <a:rPr lang="en-US" altLang="zh-TW" b="1">
                <a:solidFill>
                  <a:srgbClr val="FF0000"/>
                </a:solidFill>
                <a:sym typeface="+mn-ea"/>
              </a:rPr>
              <a:t>tar</a:t>
            </a:r>
            <a:r>
              <a:rPr lang="zh-TW" altLang="en-US" b="1">
                <a:solidFill>
                  <a:srgbClr val="FF0000"/>
                </a:solidFill>
                <a:sym typeface="+mn-ea"/>
              </a:rPr>
              <a:t>要解兩次</a:t>
            </a:r>
            <a:endParaRPr lang="zh-TW" altLang="en-US" b="1">
              <a:solidFill>
                <a:srgbClr val="FF0000"/>
              </a:solidFill>
            </a:endParaRPr>
          </a:p>
          <a:p>
            <a:endParaRPr lang="zh-TW" altLang="en-US" b="1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2277110"/>
            <a:ext cx="11015980" cy="4424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/>
          <p:cNvGrpSpPr/>
          <p:nvPr/>
        </p:nvGrpSpPr>
        <p:grpSpPr>
          <a:xfrm>
            <a:off x="4383359" y="78951"/>
            <a:ext cx="7483064" cy="6700097"/>
            <a:chOff x="4594375" y="96827"/>
            <a:chExt cx="7483064" cy="6700097"/>
          </a:xfrm>
        </p:grpSpPr>
        <p:grpSp>
          <p:nvGrpSpPr>
            <p:cNvPr id="54" name="Graphic 166"/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/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/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/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/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/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/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/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/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/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/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/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/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/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/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/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/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/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/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/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/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/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/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/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/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/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/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/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/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/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/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/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/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/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/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/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/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/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/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/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/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/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/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/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/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/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/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/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/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/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/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/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/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/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/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/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/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/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/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/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/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/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/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/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/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/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/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/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/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/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/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/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/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/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/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/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/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/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/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/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/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/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/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/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/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/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/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/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/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/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/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/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/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/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/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/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/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/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/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/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/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/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/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/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/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/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/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/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/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/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/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/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/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/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/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/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99" name="TextBox 298"/>
          <p:cNvSpPr txBox="1"/>
          <p:nvPr/>
        </p:nvSpPr>
        <p:spPr>
          <a:xfrm>
            <a:off x="8947530" y="4642178"/>
            <a:ext cx="2291335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  <a:sym typeface="+mn-ea"/>
              </a:rPr>
              <a:t>Thank You</a:t>
            </a:r>
            <a:endParaRPr lang="ko-KR" altLang="en-US" sz="2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WPS Presentation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新細明體</vt:lpstr>
      <vt:lpstr>Wingdings</vt:lpstr>
      <vt:lpstr>新細明體</vt:lpstr>
      <vt:lpstr>Microsoft YaHei</vt:lpstr>
      <vt:lpstr>SimSun</vt:lpstr>
      <vt:lpstr>Arial Unicode MS</vt:lpstr>
      <vt:lpstr>Calibri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AyumiWu</cp:lastModifiedBy>
  <cp:revision>128</cp:revision>
  <dcterms:created xsi:type="dcterms:W3CDTF">2018-04-24T17:14:00Z</dcterms:created>
  <dcterms:modified xsi:type="dcterms:W3CDTF">2019-11-18T15:21:19Z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1028-10.8.2.6633</vt:lpwstr>
  </property>
</Properties>
</file>