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0" r:id="rId4"/>
    <p:sldMasterId id="2147483701" r:id="rId5"/>
    <p:sldMasterId id="2147483702" r:id="rId6"/>
    <p:sldMasterId id="2147483703" r:id="rId7"/>
  </p:sldMasterIdLst>
  <p:notesMasterIdLst>
    <p:notesMasterId r:id="rId8"/>
  </p:notesMasterIdLst>
  <p:sldIdLst>
    <p:sldId id="256" r:id="rId9"/>
    <p:sldId id="257" r:id="rId10"/>
    <p:sldId id="258" r:id="rId11"/>
    <p:sldId id="259" r:id="rId12"/>
    <p:sldId id="260" r:id="rId13"/>
    <p:sldId id="261" r:id="rId14"/>
  </p:sldIdLst>
  <p:sldSz cy="5143500" cx="9144000"/>
  <p:notesSz cx="6858000" cy="9144000"/>
  <p:embeddedFontLst>
    <p:embeddedFont>
      <p:font typeface="Helvetica Neue"/>
      <p:regular r:id="rId15"/>
      <p:bold r:id="rId16"/>
      <p:italic r:id="rId17"/>
      <p:boldItalic r:id="rId18"/>
    </p:embeddedFont>
    <p:embeddedFont>
      <p:font typeface="Helvetica Neue Ligh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bold.fntdata"/><Relationship Id="rId11" Type="http://schemas.openxmlformats.org/officeDocument/2006/relationships/slide" Target="slides/slide3.xml"/><Relationship Id="rId22" Type="http://schemas.openxmlformats.org/officeDocument/2006/relationships/font" Target="fonts/HelveticaNeueLight-boldItalic.fntdata"/><Relationship Id="rId10" Type="http://schemas.openxmlformats.org/officeDocument/2006/relationships/slide" Target="slides/slide2.xml"/><Relationship Id="rId21" Type="http://schemas.openxmlformats.org/officeDocument/2006/relationships/font" Target="fonts/HelveticaNeueLight-italic.fntdata"/><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font" Target="fonts/HelveticaNeue-regular.fntdata"/><Relationship Id="rId14" Type="http://schemas.openxmlformats.org/officeDocument/2006/relationships/slide" Target="slides/slide6.xml"/><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slideMaster" Target="slideMasters/slideMaster2.xml"/><Relationship Id="rId19" Type="http://schemas.openxmlformats.org/officeDocument/2006/relationships/font" Target="fonts/HelveticaNeueLight-regular.fntdata"/><Relationship Id="rId6" Type="http://schemas.openxmlformats.org/officeDocument/2006/relationships/slideMaster" Target="slideMasters/slideMaster3.xml"/><Relationship Id="rId18" Type="http://schemas.openxmlformats.org/officeDocument/2006/relationships/font" Target="fonts/HelveticaNeue-boldItalic.fntdata"/><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46583dea6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546583dea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46583dea6_0_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546583dea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46583dea6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g546583dea6_0_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514c246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5514c246a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46583dea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46583dea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514c246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514c246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0.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1.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3.jp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61" name="Shape 61"/>
        <p:cNvGrpSpPr/>
        <p:nvPr/>
      </p:nvGrpSpPr>
      <p:grpSpPr>
        <a:xfrm>
          <a:off x="0" y="0"/>
          <a:ext cx="0" cy="0"/>
          <a:chOff x="0" y="0"/>
          <a:chExt cx="0" cy="0"/>
        </a:xfrm>
      </p:grpSpPr>
      <p:sp>
        <p:nvSpPr>
          <p:cNvPr id="62" name="Google Shape;62;p14"/>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3" name="Google Shape;63;p14"/>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14"/>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65" name="Google Shape;65;p14"/>
          <p:cNvPicPr preferRelativeResize="0"/>
          <p:nvPr/>
        </p:nvPicPr>
        <p:blipFill rotWithShape="1">
          <a:blip r:embed="rId2">
            <a:alphaModFix/>
          </a:blip>
          <a:srcRect b="31511" l="0" r="0" t="0"/>
          <a:stretch/>
        </p:blipFill>
        <p:spPr>
          <a:xfrm>
            <a:off x="6438263" y="131823"/>
            <a:ext cx="2715223" cy="1356080"/>
          </a:xfrm>
          <a:prstGeom prst="rect">
            <a:avLst/>
          </a:prstGeom>
          <a:noFill/>
          <a:ln>
            <a:noFill/>
          </a:ln>
        </p:spPr>
      </p:pic>
      <p:pic>
        <p:nvPicPr>
          <p:cNvPr descr="影像" id="66" name="Google Shape;66;p14"/>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67" name="Google Shape;67;p14"/>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68" name="Google Shape;68;p14"/>
          <p:cNvPicPr preferRelativeResize="0"/>
          <p:nvPr/>
        </p:nvPicPr>
        <p:blipFill rotWithShape="1">
          <a:blip r:embed="rId5">
            <a:alphaModFix/>
          </a:blip>
          <a:srcRect b="0" l="0" r="0" t="0"/>
          <a:stretch/>
        </p:blipFill>
        <p:spPr>
          <a:xfrm>
            <a:off x="5892910" y="1022686"/>
            <a:ext cx="406181" cy="250153"/>
          </a:xfrm>
          <a:prstGeom prst="rect">
            <a:avLst/>
          </a:prstGeom>
          <a:noFill/>
          <a:ln>
            <a:noFill/>
          </a:ln>
        </p:spPr>
      </p:pic>
      <p:sp>
        <p:nvSpPr>
          <p:cNvPr id="69" name="Google Shape;69;p1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70" name="Shape 70"/>
        <p:cNvGrpSpPr/>
        <p:nvPr/>
      </p:nvGrpSpPr>
      <p:grpSpPr>
        <a:xfrm>
          <a:off x="0" y="0"/>
          <a:ext cx="0" cy="0"/>
          <a:chOff x="0" y="0"/>
          <a:chExt cx="0" cy="0"/>
        </a:xfrm>
      </p:grpSpPr>
      <p:sp>
        <p:nvSpPr>
          <p:cNvPr id="71" name="Google Shape;71;p15"/>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r>
              <a:rPr b="0" i="0" lang="en" sz="800" u="none" cap="none" strike="noStrike">
                <a:solidFill>
                  <a:srgbClr val="000000"/>
                </a:solidFill>
                <a:latin typeface="Arial"/>
                <a:ea typeface="Arial"/>
                <a:cs typeface="Arial"/>
                <a:sym typeface="Arial"/>
              </a:rPr>
              <a:t> </a:t>
            </a:r>
            <a:r>
              <a:rPr b="0" i="0" lang="en" sz="1000" u="none" cap="none" strike="noStrike">
                <a:solidFill>
                  <a:srgbClr val="000000"/>
                </a:solidFill>
                <a:latin typeface="Arial"/>
                <a:ea typeface="Arial"/>
                <a:cs typeface="Arial"/>
                <a:sym typeface="Arial"/>
              </a:rPr>
              <a:t>台灣人工智慧學校</a:t>
            </a:r>
            <a:endParaRPr sz="500"/>
          </a:p>
        </p:txBody>
      </p:sp>
      <p:sp>
        <p:nvSpPr>
          <p:cNvPr id="72" name="Google Shape;72;p15"/>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「版權聲明頁」</a:t>
            </a:r>
            <a:endParaRPr sz="500"/>
          </a:p>
          <a:p>
            <a:pPr indent="0" lvl="0" marL="0" marR="0" rtl="0" algn="l">
              <a:lnSpc>
                <a:spcPct val="12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sz="500"/>
          </a:p>
        </p:txBody>
      </p:sp>
      <p:pic>
        <p:nvPicPr>
          <p:cNvPr descr="影像" id="73" name="Google Shape;73;p15"/>
          <p:cNvPicPr preferRelativeResize="0"/>
          <p:nvPr/>
        </p:nvPicPr>
        <p:blipFill rotWithShape="1">
          <a:blip r:embed="rId2">
            <a:alphaModFix amt="2990"/>
          </a:blip>
          <a:srcRect b="0" l="0" r="0" t="0"/>
          <a:stretch/>
        </p:blipFill>
        <p:spPr>
          <a:xfrm>
            <a:off x="2583634" y="852711"/>
            <a:ext cx="3976664" cy="3438073"/>
          </a:xfrm>
          <a:prstGeom prst="rect">
            <a:avLst/>
          </a:prstGeom>
          <a:noFill/>
          <a:ln>
            <a:noFill/>
          </a:ln>
        </p:spPr>
      </p:pic>
      <p:sp>
        <p:nvSpPr>
          <p:cNvPr id="74" name="Google Shape;74;p1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75" name="Shape 75"/>
        <p:cNvGrpSpPr/>
        <p:nvPr/>
      </p:nvGrpSpPr>
      <p:grpSpPr>
        <a:xfrm>
          <a:off x="0" y="0"/>
          <a:ext cx="0" cy="0"/>
          <a:chOff x="0" y="0"/>
          <a:chExt cx="0" cy="0"/>
        </a:xfrm>
      </p:grpSpPr>
      <p:sp>
        <p:nvSpPr>
          <p:cNvPr id="76" name="Google Shape;76;p16"/>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7" name="Google Shape;77;p16"/>
          <p:cNvGrpSpPr/>
          <p:nvPr/>
        </p:nvGrpSpPr>
        <p:grpSpPr>
          <a:xfrm>
            <a:off x="1075372" y="2889512"/>
            <a:ext cx="6521640" cy="17325"/>
            <a:chOff x="0" y="0"/>
            <a:chExt cx="17391040" cy="46200"/>
          </a:xfrm>
        </p:grpSpPr>
        <p:sp>
          <p:nvSpPr>
            <p:cNvPr id="78" name="Google Shape;78;p16"/>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79" name="Google Shape;79;p16"/>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80" name="Google Shape;80;p16"/>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81" name="Google Shape;81;p16"/>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82" name="Google Shape;82;p16"/>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83" name="Google Shape;83;p1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84" name="Shape 84"/>
        <p:cNvGrpSpPr/>
        <p:nvPr/>
      </p:nvGrpSpPr>
      <p:grpSpPr>
        <a:xfrm>
          <a:off x="0" y="0"/>
          <a:ext cx="0" cy="0"/>
          <a:chOff x="0" y="0"/>
          <a:chExt cx="0" cy="0"/>
        </a:xfrm>
      </p:grpSpPr>
      <p:sp>
        <p:nvSpPr>
          <p:cNvPr id="85" name="Google Shape;85;p1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6" name="Google Shape;86;p1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87" name="Shape 87"/>
        <p:cNvGrpSpPr/>
        <p:nvPr/>
      </p:nvGrpSpPr>
      <p:grpSpPr>
        <a:xfrm>
          <a:off x="0" y="0"/>
          <a:ext cx="0" cy="0"/>
          <a:chOff x="0" y="0"/>
          <a:chExt cx="0" cy="0"/>
        </a:xfrm>
      </p:grpSpPr>
      <p:sp>
        <p:nvSpPr>
          <p:cNvPr id="88" name="Google Shape;88;p1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9" name="Google Shape;89;p18"/>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90" name="Google Shape;90;p18"/>
          <p:cNvGrpSpPr/>
          <p:nvPr/>
        </p:nvGrpSpPr>
        <p:grpSpPr>
          <a:xfrm>
            <a:off x="-17450" y="5084396"/>
            <a:ext cx="9178922" cy="59063"/>
            <a:chOff x="0" y="0"/>
            <a:chExt cx="24477125" cy="157500"/>
          </a:xfrm>
        </p:grpSpPr>
        <p:sp>
          <p:nvSpPr>
            <p:cNvPr id="91" name="Google Shape;91;p18"/>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2" name="Google Shape;92;p18"/>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3" name="Google Shape;93;p18"/>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94" name="Google Shape;94;p18"/>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95" name="Google Shape;95;p18"/>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96" name="Google Shape;96;p18"/>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97" name="Google Shape;97;p1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98" name="Shape 98"/>
        <p:cNvGrpSpPr/>
        <p:nvPr/>
      </p:nvGrpSpPr>
      <p:grpSpPr>
        <a:xfrm>
          <a:off x="0" y="0"/>
          <a:ext cx="0" cy="0"/>
          <a:chOff x="0" y="0"/>
          <a:chExt cx="0" cy="0"/>
        </a:xfrm>
      </p:grpSpPr>
      <p:sp>
        <p:nvSpPr>
          <p:cNvPr id="99" name="Google Shape;99;p19"/>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00" name="Google Shape;100;p19"/>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01" name="Google Shape;101;p1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02" name="Shape 102"/>
        <p:cNvGrpSpPr/>
        <p:nvPr/>
      </p:nvGrpSpPr>
      <p:grpSpPr>
        <a:xfrm>
          <a:off x="0" y="0"/>
          <a:ext cx="0" cy="0"/>
          <a:chOff x="0" y="0"/>
          <a:chExt cx="0" cy="0"/>
        </a:xfrm>
      </p:grpSpPr>
      <p:sp>
        <p:nvSpPr>
          <p:cNvPr id="103" name="Google Shape;103;p20"/>
          <p:cNvSpPr/>
          <p:nvPr>
            <p:ph idx="2" type="pic"/>
          </p:nvPr>
        </p:nvSpPr>
        <p:spPr>
          <a:xfrm>
            <a:off x="4685854" y="334863"/>
            <a:ext cx="2812800" cy="43332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4" name="Google Shape;104;p20"/>
          <p:cNvSpPr txBox="1"/>
          <p:nvPr>
            <p:ph type="title"/>
          </p:nvPr>
        </p:nvSpPr>
        <p:spPr>
          <a:xfrm>
            <a:off x="1645295" y="334863"/>
            <a:ext cx="2812800" cy="21030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05" name="Google Shape;105;p20"/>
          <p:cNvSpPr txBox="1"/>
          <p:nvPr>
            <p:ph idx="1" type="body"/>
          </p:nvPr>
        </p:nvSpPr>
        <p:spPr>
          <a:xfrm>
            <a:off x="1645295" y="2491383"/>
            <a:ext cx="2812800" cy="21699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6" name="Google Shape;106;p2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07" name="Shape 107"/>
        <p:cNvGrpSpPr/>
        <p:nvPr/>
      </p:nvGrpSpPr>
      <p:grpSpPr>
        <a:xfrm>
          <a:off x="0" y="0"/>
          <a:ext cx="0" cy="0"/>
          <a:chOff x="0" y="0"/>
          <a:chExt cx="0" cy="0"/>
        </a:xfrm>
      </p:grpSpPr>
      <p:sp>
        <p:nvSpPr>
          <p:cNvPr id="108" name="Google Shape;108;p21"/>
          <p:cNvSpPr/>
          <p:nvPr>
            <p:ph idx="2" type="pic"/>
          </p:nvPr>
        </p:nvSpPr>
        <p:spPr>
          <a:xfrm>
            <a:off x="2000250" y="354955"/>
            <a:ext cx="5143500" cy="3114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9" name="Google Shape;109;p21"/>
          <p:cNvSpPr txBox="1"/>
          <p:nvPr>
            <p:ph type="title"/>
          </p:nvPr>
        </p:nvSpPr>
        <p:spPr>
          <a:xfrm>
            <a:off x="1812726" y="3542854"/>
            <a:ext cx="5518500" cy="750000"/>
          </a:xfrm>
          <a:prstGeom prst="rect">
            <a:avLst/>
          </a:prstGeom>
          <a:noFill/>
          <a:ln>
            <a:noFill/>
          </a:ln>
        </p:spPr>
        <p:txBody>
          <a:bodyPr anchorCtr="0" anchor="b"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10" name="Google Shape;110;p21"/>
          <p:cNvSpPr txBox="1"/>
          <p:nvPr>
            <p:ph idx="1" type="body"/>
          </p:nvPr>
        </p:nvSpPr>
        <p:spPr>
          <a:xfrm>
            <a:off x="1812726" y="429964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1" name="Google Shape;111;p2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12" name="Shape 112"/>
        <p:cNvGrpSpPr/>
        <p:nvPr/>
      </p:nvGrpSpPr>
      <p:grpSpPr>
        <a:xfrm>
          <a:off x="0" y="0"/>
          <a:ext cx="0" cy="0"/>
          <a:chOff x="0" y="0"/>
          <a:chExt cx="0" cy="0"/>
        </a:xfrm>
      </p:grpSpPr>
      <p:sp>
        <p:nvSpPr>
          <p:cNvPr id="113" name="Google Shape;113;p22"/>
          <p:cNvSpPr/>
          <p:nvPr>
            <p:ph idx="2" type="pic"/>
          </p:nvPr>
        </p:nvSpPr>
        <p:spPr>
          <a:xfrm>
            <a:off x="4685854" y="1366242"/>
            <a:ext cx="2812800" cy="3315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4" name="Google Shape;114;p22"/>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15" name="Google Shape;115;p22"/>
          <p:cNvSpPr txBox="1"/>
          <p:nvPr>
            <p:ph idx="1" type="body"/>
          </p:nvPr>
        </p:nvSpPr>
        <p:spPr>
          <a:xfrm>
            <a:off x="1645295" y="1366242"/>
            <a:ext cx="2812800" cy="3315000"/>
          </a:xfrm>
          <a:prstGeom prst="rect">
            <a:avLst/>
          </a:prstGeom>
          <a:noFill/>
          <a:ln>
            <a:noFill/>
          </a:ln>
        </p:spPr>
        <p:txBody>
          <a:bodyPr anchorCtr="0" anchor="ctr" bIns="26775" lIns="26775" spcFirstLastPara="1" rIns="26775" wrap="square" tIns="26775">
            <a:noAutofit/>
          </a:bodyPr>
          <a:lstStyle>
            <a:lvl1pPr indent="-361950" lvl="0" marL="4572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6" name="Google Shape;116;p22"/>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17" name="Shape 117"/>
        <p:cNvGrpSpPr/>
        <p:nvPr/>
      </p:nvGrpSpPr>
      <p:grpSpPr>
        <a:xfrm>
          <a:off x="0" y="0"/>
          <a:ext cx="0" cy="0"/>
          <a:chOff x="0" y="0"/>
          <a:chExt cx="0" cy="0"/>
        </a:xfrm>
      </p:grpSpPr>
      <p:sp>
        <p:nvSpPr>
          <p:cNvPr id="118" name="Google Shape;118;p23"/>
          <p:cNvSpPr/>
          <p:nvPr>
            <p:ph idx="2" type="pic"/>
          </p:nvPr>
        </p:nvSpPr>
        <p:spPr>
          <a:xfrm>
            <a:off x="4685854" y="2685604"/>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9" name="Google Shape;119;p23"/>
          <p:cNvSpPr/>
          <p:nvPr>
            <p:ph idx="3" type="pic"/>
          </p:nvPr>
        </p:nvSpPr>
        <p:spPr>
          <a:xfrm>
            <a:off x="4685854" y="468808"/>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0" name="Google Shape;120;p23"/>
          <p:cNvSpPr/>
          <p:nvPr>
            <p:ph idx="4" type="pic"/>
          </p:nvPr>
        </p:nvSpPr>
        <p:spPr>
          <a:xfrm>
            <a:off x="1645295" y="468808"/>
            <a:ext cx="2812800" cy="4206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1" name="Google Shape;121;p2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22" name="Shape 122"/>
        <p:cNvGrpSpPr/>
        <p:nvPr/>
      </p:nvGrpSpPr>
      <p:grpSpPr>
        <a:xfrm>
          <a:off x="0" y="0"/>
          <a:ext cx="0" cy="0"/>
          <a:chOff x="0" y="0"/>
          <a:chExt cx="0" cy="0"/>
        </a:xfrm>
      </p:grpSpPr>
      <p:sp>
        <p:nvSpPr>
          <p:cNvPr id="123" name="Google Shape;123;p24"/>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4" name="Google Shape;124;p2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25" name="Shape 125"/>
        <p:cNvGrpSpPr/>
        <p:nvPr/>
      </p:nvGrpSpPr>
      <p:grpSpPr>
        <a:xfrm>
          <a:off x="0" y="0"/>
          <a:ext cx="0" cy="0"/>
          <a:chOff x="0" y="0"/>
          <a:chExt cx="0" cy="0"/>
        </a:xfrm>
      </p:grpSpPr>
      <p:sp>
        <p:nvSpPr>
          <p:cNvPr id="126" name="Google Shape;126;p2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38" name="Shape 138"/>
        <p:cNvGrpSpPr/>
        <p:nvPr/>
      </p:nvGrpSpPr>
      <p:grpSpPr>
        <a:xfrm>
          <a:off x="0" y="0"/>
          <a:ext cx="0" cy="0"/>
          <a:chOff x="0" y="0"/>
          <a:chExt cx="0" cy="0"/>
        </a:xfrm>
      </p:grpSpPr>
      <p:sp>
        <p:nvSpPr>
          <p:cNvPr id="139" name="Google Shape;139;p27"/>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40" name="Google Shape;140;p27"/>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41" name="Google Shape;141;p27"/>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142" name="Google Shape;142;p27"/>
          <p:cNvPicPr preferRelativeResize="0"/>
          <p:nvPr/>
        </p:nvPicPr>
        <p:blipFill rotWithShape="1">
          <a:blip r:embed="rId2">
            <a:alphaModFix/>
          </a:blip>
          <a:srcRect b="31511" l="0" r="0" t="0"/>
          <a:stretch/>
        </p:blipFill>
        <p:spPr>
          <a:xfrm>
            <a:off x="6438263" y="131823"/>
            <a:ext cx="2715223" cy="1356080"/>
          </a:xfrm>
          <a:prstGeom prst="rect">
            <a:avLst/>
          </a:prstGeom>
          <a:noFill/>
          <a:ln>
            <a:noFill/>
          </a:ln>
        </p:spPr>
      </p:pic>
      <p:pic>
        <p:nvPicPr>
          <p:cNvPr descr="影像" id="143" name="Google Shape;143;p27"/>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144" name="Google Shape;144;p27"/>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145" name="Google Shape;145;p27"/>
          <p:cNvPicPr preferRelativeResize="0"/>
          <p:nvPr/>
        </p:nvPicPr>
        <p:blipFill rotWithShape="1">
          <a:blip r:embed="rId5">
            <a:alphaModFix/>
          </a:blip>
          <a:srcRect b="0" l="0" r="0" t="0"/>
          <a:stretch/>
        </p:blipFill>
        <p:spPr>
          <a:xfrm>
            <a:off x="5892910" y="1022686"/>
            <a:ext cx="406181" cy="250153"/>
          </a:xfrm>
          <a:prstGeom prst="rect">
            <a:avLst/>
          </a:prstGeom>
          <a:noFill/>
          <a:ln>
            <a:noFill/>
          </a:ln>
        </p:spPr>
      </p:pic>
      <p:sp>
        <p:nvSpPr>
          <p:cNvPr id="146" name="Google Shape;146;p2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147" name="Shape 147"/>
        <p:cNvGrpSpPr/>
        <p:nvPr/>
      </p:nvGrpSpPr>
      <p:grpSpPr>
        <a:xfrm>
          <a:off x="0" y="0"/>
          <a:ext cx="0" cy="0"/>
          <a:chOff x="0" y="0"/>
          <a:chExt cx="0" cy="0"/>
        </a:xfrm>
      </p:grpSpPr>
      <p:sp>
        <p:nvSpPr>
          <p:cNvPr id="148" name="Google Shape;148;p28"/>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r>
              <a:rPr b="0" i="0" lang="en" sz="800" u="none" cap="none" strike="noStrike">
                <a:solidFill>
                  <a:srgbClr val="000000"/>
                </a:solidFill>
                <a:latin typeface="Arial"/>
                <a:ea typeface="Arial"/>
                <a:cs typeface="Arial"/>
                <a:sym typeface="Arial"/>
              </a:rPr>
              <a:t> </a:t>
            </a:r>
            <a:r>
              <a:rPr b="0" i="0" lang="en"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149" name="Google Shape;149;p28"/>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150" name="Google Shape;150;p28"/>
          <p:cNvPicPr preferRelativeResize="0"/>
          <p:nvPr/>
        </p:nvPicPr>
        <p:blipFill rotWithShape="1">
          <a:blip r:embed="rId2">
            <a:alphaModFix amt="2990"/>
          </a:blip>
          <a:srcRect b="0" l="0" r="0" t="0"/>
          <a:stretch/>
        </p:blipFill>
        <p:spPr>
          <a:xfrm>
            <a:off x="2583634" y="852711"/>
            <a:ext cx="3976664" cy="3438073"/>
          </a:xfrm>
          <a:prstGeom prst="rect">
            <a:avLst/>
          </a:prstGeom>
          <a:noFill/>
          <a:ln>
            <a:noFill/>
          </a:ln>
        </p:spPr>
      </p:pic>
      <p:sp>
        <p:nvSpPr>
          <p:cNvPr id="151" name="Google Shape;151;p2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152" name="Shape 152"/>
        <p:cNvGrpSpPr/>
        <p:nvPr/>
      </p:nvGrpSpPr>
      <p:grpSpPr>
        <a:xfrm>
          <a:off x="0" y="0"/>
          <a:ext cx="0" cy="0"/>
          <a:chOff x="0" y="0"/>
          <a:chExt cx="0" cy="0"/>
        </a:xfrm>
      </p:grpSpPr>
      <p:sp>
        <p:nvSpPr>
          <p:cNvPr id="153" name="Google Shape;153;p29"/>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54" name="Google Shape;154;p29"/>
          <p:cNvGrpSpPr/>
          <p:nvPr/>
        </p:nvGrpSpPr>
        <p:grpSpPr>
          <a:xfrm>
            <a:off x="1075372" y="2889512"/>
            <a:ext cx="6521640" cy="17325"/>
            <a:chOff x="0" y="0"/>
            <a:chExt cx="17391040" cy="46200"/>
          </a:xfrm>
        </p:grpSpPr>
        <p:sp>
          <p:nvSpPr>
            <p:cNvPr id="155" name="Google Shape;155;p29"/>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56" name="Google Shape;156;p29"/>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57" name="Google Shape;157;p29"/>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58" name="Google Shape;158;p29"/>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59" name="Google Shape;159;p29"/>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60" name="Google Shape;160;p2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161" name="Shape 161"/>
        <p:cNvGrpSpPr/>
        <p:nvPr/>
      </p:nvGrpSpPr>
      <p:grpSpPr>
        <a:xfrm>
          <a:off x="0" y="0"/>
          <a:ext cx="0" cy="0"/>
          <a:chOff x="0" y="0"/>
          <a:chExt cx="0" cy="0"/>
        </a:xfrm>
      </p:grpSpPr>
      <p:sp>
        <p:nvSpPr>
          <p:cNvPr id="162" name="Google Shape;162;p3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3" name="Google Shape;163;p3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164" name="Shape 164"/>
        <p:cNvGrpSpPr/>
        <p:nvPr/>
      </p:nvGrpSpPr>
      <p:grpSpPr>
        <a:xfrm>
          <a:off x="0" y="0"/>
          <a:ext cx="0" cy="0"/>
          <a:chOff x="0" y="0"/>
          <a:chExt cx="0" cy="0"/>
        </a:xfrm>
      </p:grpSpPr>
      <p:sp>
        <p:nvSpPr>
          <p:cNvPr id="165" name="Google Shape;165;p3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6" name="Google Shape;166;p31"/>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167" name="Google Shape;167;p31"/>
          <p:cNvGrpSpPr/>
          <p:nvPr/>
        </p:nvGrpSpPr>
        <p:grpSpPr>
          <a:xfrm>
            <a:off x="-17450" y="5084396"/>
            <a:ext cx="9178922" cy="59063"/>
            <a:chOff x="0" y="0"/>
            <a:chExt cx="24477125" cy="157500"/>
          </a:xfrm>
        </p:grpSpPr>
        <p:sp>
          <p:nvSpPr>
            <p:cNvPr id="168" name="Google Shape;168;p31"/>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69" name="Google Shape;169;p31"/>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70" name="Google Shape;170;p31"/>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71" name="Google Shape;171;p31"/>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172" name="Google Shape;172;p31"/>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73" name="Google Shape;173;p31"/>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174" name="Google Shape;174;p3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175" name="Shape 175"/>
        <p:cNvGrpSpPr/>
        <p:nvPr/>
      </p:nvGrpSpPr>
      <p:grpSpPr>
        <a:xfrm>
          <a:off x="0" y="0"/>
          <a:ext cx="0" cy="0"/>
          <a:chOff x="0" y="0"/>
          <a:chExt cx="0" cy="0"/>
        </a:xfrm>
      </p:grpSpPr>
      <p:sp>
        <p:nvSpPr>
          <p:cNvPr id="176" name="Google Shape;176;p32"/>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77" name="Google Shape;177;p32"/>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78" name="Google Shape;178;p32"/>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79" name="Shape 179"/>
        <p:cNvGrpSpPr/>
        <p:nvPr/>
      </p:nvGrpSpPr>
      <p:grpSpPr>
        <a:xfrm>
          <a:off x="0" y="0"/>
          <a:ext cx="0" cy="0"/>
          <a:chOff x="0" y="0"/>
          <a:chExt cx="0" cy="0"/>
        </a:xfrm>
      </p:grpSpPr>
      <p:sp>
        <p:nvSpPr>
          <p:cNvPr id="180" name="Google Shape;180;p33"/>
          <p:cNvSpPr/>
          <p:nvPr>
            <p:ph idx="2" type="pic"/>
          </p:nvPr>
        </p:nvSpPr>
        <p:spPr>
          <a:xfrm>
            <a:off x="4685854" y="334863"/>
            <a:ext cx="2812800" cy="43332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81" name="Google Shape;181;p33"/>
          <p:cNvSpPr txBox="1"/>
          <p:nvPr>
            <p:ph type="title"/>
          </p:nvPr>
        </p:nvSpPr>
        <p:spPr>
          <a:xfrm>
            <a:off x="1645295" y="334863"/>
            <a:ext cx="2812800" cy="21030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2" name="Google Shape;182;p33"/>
          <p:cNvSpPr txBox="1"/>
          <p:nvPr>
            <p:ph idx="1" type="body"/>
          </p:nvPr>
        </p:nvSpPr>
        <p:spPr>
          <a:xfrm>
            <a:off x="1645295" y="2491383"/>
            <a:ext cx="2812800" cy="21699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83" name="Google Shape;183;p3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84" name="Shape 184"/>
        <p:cNvGrpSpPr/>
        <p:nvPr/>
      </p:nvGrpSpPr>
      <p:grpSpPr>
        <a:xfrm>
          <a:off x="0" y="0"/>
          <a:ext cx="0" cy="0"/>
          <a:chOff x="0" y="0"/>
          <a:chExt cx="0" cy="0"/>
        </a:xfrm>
      </p:grpSpPr>
      <p:sp>
        <p:nvSpPr>
          <p:cNvPr id="185" name="Google Shape;185;p34"/>
          <p:cNvSpPr/>
          <p:nvPr>
            <p:ph idx="2" type="pic"/>
          </p:nvPr>
        </p:nvSpPr>
        <p:spPr>
          <a:xfrm>
            <a:off x="2000250" y="354955"/>
            <a:ext cx="5143500" cy="3114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86" name="Google Shape;186;p34"/>
          <p:cNvSpPr txBox="1"/>
          <p:nvPr>
            <p:ph type="title"/>
          </p:nvPr>
        </p:nvSpPr>
        <p:spPr>
          <a:xfrm>
            <a:off x="1812726" y="3542854"/>
            <a:ext cx="5518500" cy="750000"/>
          </a:xfrm>
          <a:prstGeom prst="rect">
            <a:avLst/>
          </a:prstGeom>
          <a:noFill/>
          <a:ln>
            <a:noFill/>
          </a:ln>
        </p:spPr>
        <p:txBody>
          <a:bodyPr anchorCtr="0" anchor="b"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7" name="Google Shape;187;p34"/>
          <p:cNvSpPr txBox="1"/>
          <p:nvPr>
            <p:ph idx="1" type="body"/>
          </p:nvPr>
        </p:nvSpPr>
        <p:spPr>
          <a:xfrm>
            <a:off x="1812726" y="429964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88" name="Google Shape;188;p3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89" name="Shape 189"/>
        <p:cNvGrpSpPr/>
        <p:nvPr/>
      </p:nvGrpSpPr>
      <p:grpSpPr>
        <a:xfrm>
          <a:off x="0" y="0"/>
          <a:ext cx="0" cy="0"/>
          <a:chOff x="0" y="0"/>
          <a:chExt cx="0" cy="0"/>
        </a:xfrm>
      </p:grpSpPr>
      <p:sp>
        <p:nvSpPr>
          <p:cNvPr id="190" name="Google Shape;190;p35"/>
          <p:cNvSpPr/>
          <p:nvPr>
            <p:ph idx="2" type="pic"/>
          </p:nvPr>
        </p:nvSpPr>
        <p:spPr>
          <a:xfrm>
            <a:off x="4685854" y="1366242"/>
            <a:ext cx="2812800" cy="3315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1" name="Google Shape;191;p35"/>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92" name="Google Shape;192;p35"/>
          <p:cNvSpPr txBox="1"/>
          <p:nvPr>
            <p:ph idx="1" type="body"/>
          </p:nvPr>
        </p:nvSpPr>
        <p:spPr>
          <a:xfrm>
            <a:off x="1645295" y="1366242"/>
            <a:ext cx="2812800" cy="3315300"/>
          </a:xfrm>
          <a:prstGeom prst="rect">
            <a:avLst/>
          </a:prstGeom>
          <a:noFill/>
          <a:ln>
            <a:noFill/>
          </a:ln>
        </p:spPr>
        <p:txBody>
          <a:bodyPr anchorCtr="0" anchor="ctr" bIns="26775" lIns="26775" spcFirstLastPara="1" rIns="26775" wrap="square" tIns="26775">
            <a:noAutofit/>
          </a:bodyPr>
          <a:lstStyle>
            <a:lvl1pPr indent="-361950" lvl="0" marL="4572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3" name="Google Shape;193;p35"/>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94" name="Shape 194"/>
        <p:cNvGrpSpPr/>
        <p:nvPr/>
      </p:nvGrpSpPr>
      <p:grpSpPr>
        <a:xfrm>
          <a:off x="0" y="0"/>
          <a:ext cx="0" cy="0"/>
          <a:chOff x="0" y="0"/>
          <a:chExt cx="0" cy="0"/>
        </a:xfrm>
      </p:grpSpPr>
      <p:sp>
        <p:nvSpPr>
          <p:cNvPr id="195" name="Google Shape;195;p36"/>
          <p:cNvSpPr/>
          <p:nvPr>
            <p:ph idx="2" type="pic"/>
          </p:nvPr>
        </p:nvSpPr>
        <p:spPr>
          <a:xfrm>
            <a:off x="4685854" y="2685604"/>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6" name="Google Shape;196;p36"/>
          <p:cNvSpPr/>
          <p:nvPr>
            <p:ph idx="3" type="pic"/>
          </p:nvPr>
        </p:nvSpPr>
        <p:spPr>
          <a:xfrm>
            <a:off x="4685854" y="468808"/>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7" name="Google Shape;197;p36"/>
          <p:cNvSpPr/>
          <p:nvPr>
            <p:ph idx="4" type="pic"/>
          </p:nvPr>
        </p:nvSpPr>
        <p:spPr>
          <a:xfrm>
            <a:off x="1645295" y="468808"/>
            <a:ext cx="2812800" cy="4206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8" name="Google Shape;198;p3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99" name="Shape 199"/>
        <p:cNvGrpSpPr/>
        <p:nvPr/>
      </p:nvGrpSpPr>
      <p:grpSpPr>
        <a:xfrm>
          <a:off x="0" y="0"/>
          <a:ext cx="0" cy="0"/>
          <a:chOff x="0" y="0"/>
          <a:chExt cx="0" cy="0"/>
        </a:xfrm>
      </p:grpSpPr>
      <p:sp>
        <p:nvSpPr>
          <p:cNvPr id="200" name="Google Shape;200;p37"/>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01" name="Google Shape;201;p3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202" name="Shape 202"/>
        <p:cNvGrpSpPr/>
        <p:nvPr/>
      </p:nvGrpSpPr>
      <p:grpSpPr>
        <a:xfrm>
          <a:off x="0" y="0"/>
          <a:ext cx="0" cy="0"/>
          <a:chOff x="0" y="0"/>
          <a:chExt cx="0" cy="0"/>
        </a:xfrm>
      </p:grpSpPr>
      <p:sp>
        <p:nvSpPr>
          <p:cNvPr id="203" name="Google Shape;203;p3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1" showMasterSp="0">
  <p:cSld name="TITLE_1">
    <p:spTree>
      <p:nvGrpSpPr>
        <p:cNvPr id="204" name="Shape 204"/>
        <p:cNvGrpSpPr/>
        <p:nvPr/>
      </p:nvGrpSpPr>
      <p:grpSpPr>
        <a:xfrm>
          <a:off x="0" y="0"/>
          <a:ext cx="0" cy="0"/>
          <a:chOff x="0" y="0"/>
          <a:chExt cx="0" cy="0"/>
        </a:xfrm>
      </p:grpSpPr>
      <p:sp>
        <p:nvSpPr>
          <p:cNvPr id="205" name="Google Shape;205;p39"/>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206" name="Google Shape;206;p39"/>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07" name="Google Shape;207;p39"/>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8" name="Google Shape;208;p39"/>
          <p:cNvPicPr preferRelativeResize="0"/>
          <p:nvPr/>
        </p:nvPicPr>
        <p:blipFill rotWithShape="1">
          <a:blip r:embed="rId2">
            <a:alphaModFix/>
          </a:blip>
          <a:srcRect b="31511" l="0" r="0" t="0"/>
          <a:stretch/>
        </p:blipFill>
        <p:spPr>
          <a:xfrm>
            <a:off x="6438263" y="131823"/>
            <a:ext cx="2715223" cy="1356080"/>
          </a:xfrm>
          <a:prstGeom prst="rect">
            <a:avLst/>
          </a:prstGeom>
          <a:noFill/>
          <a:ln>
            <a:noFill/>
          </a:ln>
        </p:spPr>
      </p:pic>
      <p:pic>
        <p:nvPicPr>
          <p:cNvPr descr="影像" id="209" name="Google Shape;209;p39"/>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10" name="Google Shape;210;p39"/>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11" name="Google Shape;211;p39"/>
          <p:cNvPicPr preferRelativeResize="0"/>
          <p:nvPr/>
        </p:nvPicPr>
        <p:blipFill rotWithShape="1">
          <a:blip r:embed="rId5">
            <a:alphaModFix/>
          </a:blip>
          <a:srcRect b="0" l="0" r="0" t="0"/>
          <a:stretch/>
        </p:blipFill>
        <p:spPr>
          <a:xfrm>
            <a:off x="5892910" y="1022686"/>
            <a:ext cx="406181" cy="250153"/>
          </a:xfrm>
          <a:prstGeom prst="rect">
            <a:avLst/>
          </a:prstGeom>
          <a:noFill/>
          <a:ln>
            <a:noFill/>
          </a:ln>
        </p:spPr>
      </p:pic>
      <p:sp>
        <p:nvSpPr>
          <p:cNvPr id="212" name="Google Shape;212;p3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1" showMasterSp="0">
  <p:cSld name="TITLE_AND_BODY_1">
    <p:spTree>
      <p:nvGrpSpPr>
        <p:cNvPr id="213" name="Shape 213"/>
        <p:cNvGrpSpPr/>
        <p:nvPr/>
      </p:nvGrpSpPr>
      <p:grpSpPr>
        <a:xfrm>
          <a:off x="0" y="0"/>
          <a:ext cx="0" cy="0"/>
          <a:chOff x="0" y="0"/>
          <a:chExt cx="0" cy="0"/>
        </a:xfrm>
      </p:grpSpPr>
      <p:sp>
        <p:nvSpPr>
          <p:cNvPr id="214" name="Google Shape;214;p40"/>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r>
              <a:rPr b="0" i="0" lang="en" sz="800" u="none" cap="none" strike="noStrike">
                <a:solidFill>
                  <a:srgbClr val="000000"/>
                </a:solidFill>
                <a:latin typeface="Arial"/>
                <a:ea typeface="Arial"/>
                <a:cs typeface="Arial"/>
                <a:sym typeface="Arial"/>
              </a:rPr>
              <a:t> </a:t>
            </a:r>
            <a:r>
              <a:rPr b="0" i="0" lang="en"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15" name="Google Shape;215;p40"/>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16" name="Google Shape;216;p40"/>
          <p:cNvPicPr preferRelativeResize="0"/>
          <p:nvPr/>
        </p:nvPicPr>
        <p:blipFill rotWithShape="1">
          <a:blip r:embed="rId2">
            <a:alphaModFix amt="2990"/>
          </a:blip>
          <a:srcRect b="0" l="0" r="0" t="0"/>
          <a:stretch/>
        </p:blipFill>
        <p:spPr>
          <a:xfrm>
            <a:off x="2583634" y="852711"/>
            <a:ext cx="3976664" cy="3438073"/>
          </a:xfrm>
          <a:prstGeom prst="rect">
            <a:avLst/>
          </a:prstGeom>
          <a:noFill/>
          <a:ln>
            <a:noFill/>
          </a:ln>
        </p:spPr>
      </p:pic>
      <p:sp>
        <p:nvSpPr>
          <p:cNvPr id="217" name="Google Shape;217;p4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_HEADER_1">
    <p:spTree>
      <p:nvGrpSpPr>
        <p:cNvPr id="218" name="Shape 218"/>
        <p:cNvGrpSpPr/>
        <p:nvPr/>
      </p:nvGrpSpPr>
      <p:grpSpPr>
        <a:xfrm>
          <a:off x="0" y="0"/>
          <a:ext cx="0" cy="0"/>
          <a:chOff x="0" y="0"/>
          <a:chExt cx="0" cy="0"/>
        </a:xfrm>
      </p:grpSpPr>
      <p:sp>
        <p:nvSpPr>
          <p:cNvPr id="219" name="Google Shape;219;p41"/>
          <p:cNvSpPr txBox="1"/>
          <p:nvPr>
            <p:ph type="title"/>
          </p:nvPr>
        </p:nvSpPr>
        <p:spPr>
          <a:xfrm>
            <a:off x="621325" y="2976450"/>
            <a:ext cx="6482700" cy="841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220" name="Google Shape;22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21" name="Google Shape;221;p41"/>
          <p:cNvPicPr preferRelativeResize="0"/>
          <p:nvPr/>
        </p:nvPicPr>
        <p:blipFill rotWithShape="1">
          <a:blip r:embed="rId2">
            <a:alphaModFix/>
          </a:blip>
          <a:srcRect b="0" l="0" r="0" t="0"/>
          <a:stretch/>
        </p:blipFill>
        <p:spPr>
          <a:xfrm>
            <a:off x="529800" y="3009713"/>
            <a:ext cx="57150" cy="775200"/>
          </a:xfrm>
          <a:prstGeom prst="rect">
            <a:avLst/>
          </a:prstGeom>
          <a:noFill/>
          <a:ln>
            <a:noFill/>
          </a:ln>
        </p:spPr>
      </p:pic>
      <p:sp>
        <p:nvSpPr>
          <p:cNvPr id="222" name="Google Shape;222;p41"/>
          <p:cNvSpPr txBox="1"/>
          <p:nvPr>
            <p:ph idx="1" type="subTitle"/>
          </p:nvPr>
        </p:nvSpPr>
        <p:spPr>
          <a:xfrm>
            <a:off x="892700" y="3784913"/>
            <a:ext cx="5361600" cy="693000"/>
          </a:xfrm>
          <a:prstGeom prst="rect">
            <a:avLst/>
          </a:prstGeom>
          <a:noFill/>
          <a:ln>
            <a:noFill/>
          </a:ln>
        </p:spPr>
        <p:txBody>
          <a:bodyPr anchorCtr="0" anchor="t"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1pPr>
            <a:lvl2pPr lvl="1" marR="0" rtl="0" algn="l">
              <a:lnSpc>
                <a:spcPct val="115000"/>
              </a:lnSpc>
              <a:spcBef>
                <a:spcPts val="160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15000"/>
              </a:lnSpc>
              <a:spcBef>
                <a:spcPts val="1600"/>
              </a:spcBef>
              <a:spcAft>
                <a:spcPts val="160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1" type="blank">
  <p:cSld name="BLANK">
    <p:spTree>
      <p:nvGrpSpPr>
        <p:cNvPr id="223" name="Shape 223"/>
        <p:cNvGrpSpPr/>
        <p:nvPr/>
      </p:nvGrpSpPr>
      <p:grpSpPr>
        <a:xfrm>
          <a:off x="0" y="0"/>
          <a:ext cx="0" cy="0"/>
          <a:chOff x="0" y="0"/>
          <a:chExt cx="0" cy="0"/>
        </a:xfrm>
      </p:grpSpPr>
      <p:sp>
        <p:nvSpPr>
          <p:cNvPr id="224" name="Google Shape;224;p42"/>
          <p:cNvSpPr txBox="1"/>
          <p:nvPr>
            <p:ph idx="12" type="sldNum"/>
          </p:nvPr>
        </p:nvSpPr>
        <p:spPr>
          <a:xfrm>
            <a:off x="8472458" y="4663217"/>
            <a:ext cx="548700" cy="393600"/>
          </a:xfrm>
          <a:prstGeom prst="rect">
            <a:avLst/>
          </a:prstGeom>
        </p:spPr>
        <p:txBody>
          <a:bodyPr anchorCtr="0" anchor="t" bIns="26775" lIns="26775" spcFirstLastPara="1" rIns="26775" wrap="square" tIns="267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_2">
  <p:cSld name="TITLE_AND_BODY_2">
    <p:spTree>
      <p:nvGrpSpPr>
        <p:cNvPr id="225" name="Shape 225"/>
        <p:cNvGrpSpPr/>
        <p:nvPr/>
      </p:nvGrpSpPr>
      <p:grpSpPr>
        <a:xfrm>
          <a:off x="0" y="0"/>
          <a:ext cx="0" cy="0"/>
          <a:chOff x="0" y="0"/>
          <a:chExt cx="0" cy="0"/>
        </a:xfrm>
      </p:grpSpPr>
      <p:sp>
        <p:nvSpPr>
          <p:cNvPr id="226" name="Google Shape;226;p43"/>
          <p:cNvSpPr txBox="1"/>
          <p:nvPr>
            <p:ph type="title"/>
          </p:nvPr>
        </p:nvSpPr>
        <p:spPr>
          <a:xfrm>
            <a:off x="311700" y="445025"/>
            <a:ext cx="8520600" cy="572700"/>
          </a:xfrm>
          <a:prstGeom prst="rect">
            <a:avLst/>
          </a:prstGeom>
        </p:spPr>
        <p:txBody>
          <a:bodyPr anchorCtr="0" anchor="ctr" bIns="26775" lIns="26775" spcFirstLastPara="1" rIns="26775" wrap="square" tIns="2677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27" name="Google Shape;227;p43"/>
          <p:cNvSpPr txBox="1"/>
          <p:nvPr>
            <p:ph idx="1" type="body"/>
          </p:nvPr>
        </p:nvSpPr>
        <p:spPr>
          <a:xfrm>
            <a:off x="311700" y="1152475"/>
            <a:ext cx="8520600" cy="3416400"/>
          </a:xfrm>
          <a:prstGeom prst="rect">
            <a:avLst/>
          </a:prstGeom>
        </p:spPr>
        <p:txBody>
          <a:bodyPr anchorCtr="0" anchor="ctr" bIns="26775" lIns="26775" spcFirstLastPara="1" rIns="26775" wrap="square" tIns="26775">
            <a:noAutofit/>
          </a:bodyPr>
          <a:lstStyle>
            <a:lvl1pPr indent="-381000" lvl="0" marL="457200" rtl="0">
              <a:spcBef>
                <a:spcPts val="2200"/>
              </a:spcBef>
              <a:spcAft>
                <a:spcPts val="0"/>
              </a:spcAft>
              <a:buSzPts val="2400"/>
              <a:buChar char="•"/>
              <a:defRPr/>
            </a:lvl1pPr>
            <a:lvl2pPr indent="-381000" lvl="1" marL="914400" rtl="0">
              <a:spcBef>
                <a:spcPts val="2200"/>
              </a:spcBef>
              <a:spcAft>
                <a:spcPts val="0"/>
              </a:spcAft>
              <a:buSzPts val="2400"/>
              <a:buChar char="•"/>
              <a:defRPr/>
            </a:lvl2pPr>
            <a:lvl3pPr indent="-381000" lvl="2" marL="1371600" rtl="0">
              <a:spcBef>
                <a:spcPts val="2200"/>
              </a:spcBef>
              <a:spcAft>
                <a:spcPts val="0"/>
              </a:spcAft>
              <a:buSzPts val="2400"/>
              <a:buChar char="•"/>
              <a:defRPr/>
            </a:lvl3pPr>
            <a:lvl4pPr indent="-381000" lvl="3" marL="1828800" rtl="0">
              <a:spcBef>
                <a:spcPts val="2200"/>
              </a:spcBef>
              <a:spcAft>
                <a:spcPts val="0"/>
              </a:spcAft>
              <a:buSzPts val="2400"/>
              <a:buChar char="•"/>
              <a:defRPr/>
            </a:lvl4pPr>
            <a:lvl5pPr indent="-381000" lvl="4" marL="2286000" rtl="0">
              <a:spcBef>
                <a:spcPts val="2200"/>
              </a:spcBef>
              <a:spcAft>
                <a:spcPts val="0"/>
              </a:spcAft>
              <a:buSzPts val="2400"/>
              <a:buChar char="•"/>
              <a:defRPr/>
            </a:lvl5pPr>
            <a:lvl6pPr indent="-381000" lvl="5" marL="2743200" rtl="0">
              <a:spcBef>
                <a:spcPts val="2200"/>
              </a:spcBef>
              <a:spcAft>
                <a:spcPts val="0"/>
              </a:spcAft>
              <a:buSzPts val="2400"/>
              <a:buChar char="•"/>
              <a:defRPr/>
            </a:lvl6pPr>
            <a:lvl7pPr indent="-381000" lvl="6" marL="3200400" rtl="0">
              <a:spcBef>
                <a:spcPts val="2200"/>
              </a:spcBef>
              <a:spcAft>
                <a:spcPts val="0"/>
              </a:spcAft>
              <a:buSzPts val="2400"/>
              <a:buChar char="•"/>
              <a:defRPr/>
            </a:lvl7pPr>
            <a:lvl8pPr indent="-381000" lvl="7" marL="3657600" rtl="0">
              <a:spcBef>
                <a:spcPts val="2200"/>
              </a:spcBef>
              <a:spcAft>
                <a:spcPts val="0"/>
              </a:spcAft>
              <a:buSzPts val="2400"/>
              <a:buChar char="•"/>
              <a:defRPr/>
            </a:lvl8pPr>
            <a:lvl9pPr indent="-381000" lvl="8" marL="4114800" rtl="0">
              <a:spcBef>
                <a:spcPts val="2200"/>
              </a:spcBef>
              <a:spcAft>
                <a:spcPts val="0"/>
              </a:spcAft>
              <a:buSzPts val="2400"/>
              <a:buChar char="•"/>
              <a:defRPr/>
            </a:lvl9pPr>
          </a:lstStyle>
          <a:p/>
        </p:txBody>
      </p:sp>
      <p:sp>
        <p:nvSpPr>
          <p:cNvPr id="228" name="Google Shape;228;p43"/>
          <p:cNvSpPr txBox="1"/>
          <p:nvPr>
            <p:ph idx="12" type="sldNum"/>
          </p:nvPr>
        </p:nvSpPr>
        <p:spPr>
          <a:xfrm>
            <a:off x="8472458" y="4663217"/>
            <a:ext cx="548700" cy="393600"/>
          </a:xfrm>
          <a:prstGeom prst="rect">
            <a:avLst/>
          </a:prstGeom>
        </p:spPr>
        <p:txBody>
          <a:bodyPr anchorCtr="0" anchor="t" bIns="26775" lIns="26775" spcFirstLastPara="1" rIns="26775" wrap="square" tIns="267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有副標題">
  <p:cSld name="TITLE_AND_BODY_1_1">
    <p:spTree>
      <p:nvGrpSpPr>
        <p:cNvPr id="229" name="Shape 229"/>
        <p:cNvGrpSpPr/>
        <p:nvPr/>
      </p:nvGrpSpPr>
      <p:grpSpPr>
        <a:xfrm>
          <a:off x="0" y="0"/>
          <a:ext cx="0" cy="0"/>
          <a:chOff x="0" y="0"/>
          <a:chExt cx="0" cy="0"/>
        </a:xfrm>
      </p:grpSpPr>
      <p:sp>
        <p:nvSpPr>
          <p:cNvPr id="230" name="Google Shape;230;p44"/>
          <p:cNvSpPr txBox="1"/>
          <p:nvPr>
            <p:ph type="title"/>
          </p:nvPr>
        </p:nvSpPr>
        <p:spPr>
          <a:xfrm>
            <a:off x="311700" y="44999"/>
            <a:ext cx="8520600" cy="44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9pPr>
          </a:lstStyle>
          <a:p/>
        </p:txBody>
      </p:sp>
      <p:sp>
        <p:nvSpPr>
          <p:cNvPr id="231" name="Google Shape;231;p44"/>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indent="-342900" lvl="1" marL="914400" marR="0" rtl="0" algn="l">
              <a:lnSpc>
                <a:spcPct val="115000"/>
              </a:lnSpc>
              <a:spcBef>
                <a:spcPts val="16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32" name="Google Shape;23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33" name="Google Shape;233;p44"/>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
        <p:nvSpPr>
          <p:cNvPr id="234" name="Google Shape;234;p44"/>
          <p:cNvSpPr txBox="1"/>
          <p:nvPr>
            <p:ph idx="2" type="subTitle"/>
          </p:nvPr>
        </p:nvSpPr>
        <p:spPr>
          <a:xfrm>
            <a:off x="528325" y="495806"/>
            <a:ext cx="7339500" cy="294300"/>
          </a:xfrm>
          <a:prstGeom prst="rect">
            <a:avLst/>
          </a:prstGeom>
          <a:noFill/>
          <a:ln>
            <a:noFill/>
          </a:ln>
        </p:spPr>
        <p:txBody>
          <a:bodyPr anchorCtr="0" anchor="t"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0" i="0" sz="1600" u="none" cap="none" strike="noStrike">
                <a:solidFill>
                  <a:srgbClr val="000000"/>
                </a:solidFill>
                <a:latin typeface="Arial"/>
                <a:ea typeface="Arial"/>
                <a:cs typeface="Arial"/>
                <a:sym typeface="Arial"/>
              </a:defRPr>
            </a:lvl1pPr>
            <a:lvl2pPr lvl="1" marR="0" rtl="0" algn="l">
              <a:lnSpc>
                <a:spcPct val="115000"/>
              </a:lnSpc>
              <a:spcBef>
                <a:spcPts val="160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2pPr>
            <a:lvl3pPr lvl="2"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3pPr>
            <a:lvl4pPr lvl="3"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4pPr>
            <a:lvl5pPr lvl="4"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5pPr>
            <a:lvl6pPr lvl="5"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6pPr>
            <a:lvl7pPr lvl="6"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7pPr>
            <a:lvl8pPr lvl="7"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8pPr>
            <a:lvl9pPr lvl="8" marR="0" rtl="0" algn="l">
              <a:lnSpc>
                <a:spcPct val="115000"/>
              </a:lnSpc>
              <a:spcBef>
                <a:spcPts val="1600"/>
              </a:spcBef>
              <a:spcAft>
                <a:spcPts val="1600"/>
              </a:spcAft>
              <a:buClr>
                <a:srgbClr val="000000"/>
              </a:buClr>
              <a:buSzPts val="1800"/>
              <a:buFont typeface="Arial"/>
              <a:buNone/>
              <a:defRPr b="1"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239" name="Shape 239"/>
        <p:cNvGrpSpPr/>
        <p:nvPr/>
      </p:nvGrpSpPr>
      <p:grpSpPr>
        <a:xfrm>
          <a:off x="0" y="0"/>
          <a:ext cx="0" cy="0"/>
          <a:chOff x="0" y="0"/>
          <a:chExt cx="0" cy="0"/>
        </a:xfrm>
      </p:grpSpPr>
      <p:sp>
        <p:nvSpPr>
          <p:cNvPr id="240" name="Google Shape;240;p46"/>
          <p:cNvSpPr txBox="1"/>
          <p:nvPr>
            <p:ph type="ctrTitle"/>
          </p:nvPr>
        </p:nvSpPr>
        <p:spPr>
          <a:xfrm>
            <a:off x="311708" y="1562850"/>
            <a:ext cx="8520600" cy="205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1A1A1A"/>
              </a:buClr>
              <a:buSzPts val="5200"/>
              <a:buFont typeface="Arial"/>
              <a:buNone/>
              <a:defRPr b="0" i="0" sz="5200" u="none" cap="none" strike="noStrike">
                <a:solidFill>
                  <a:srgbClr val="1A1A1A"/>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241" name="Google Shape;241;p46"/>
          <p:cNvSpPr txBox="1"/>
          <p:nvPr>
            <p:ph idx="1" type="subTitle"/>
          </p:nvPr>
        </p:nvSpPr>
        <p:spPr>
          <a:xfrm>
            <a:off x="311700" y="3652400"/>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242" name="Shape 242"/>
        <p:cNvGrpSpPr/>
        <p:nvPr/>
      </p:nvGrpSpPr>
      <p:grpSpPr>
        <a:xfrm>
          <a:off x="0" y="0"/>
          <a:ext cx="0" cy="0"/>
          <a:chOff x="0" y="0"/>
          <a:chExt cx="0" cy="0"/>
        </a:xfrm>
      </p:grpSpPr>
      <p:sp>
        <p:nvSpPr>
          <p:cNvPr id="243" name="Google Shape;243;p47"/>
          <p:cNvSpPr txBox="1"/>
          <p:nvPr/>
        </p:nvSpPr>
        <p:spPr>
          <a:xfrm>
            <a:off x="2192025" y="813500"/>
            <a:ext cx="5226600" cy="2501100"/>
          </a:xfrm>
          <a:prstGeom prst="rect">
            <a:avLst/>
          </a:prstGeom>
          <a:noFill/>
          <a:ln>
            <a:noFill/>
          </a:ln>
        </p:spPr>
        <p:txBody>
          <a:bodyPr anchorCtr="0" anchor="ctr" bIns="91425" lIns="91425" spcFirstLastPara="1" rIns="91425" wrap="square" tIns="91425">
            <a:noAutofit/>
          </a:bodyPr>
          <a:lstStyle/>
          <a:p>
            <a:pPr indent="784860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800"/>
              <a:buFont typeface="Arial"/>
              <a:buNone/>
            </a:pPr>
            <a:r>
              <a:rPr b="0" i="0" lang="en" sz="1800" u="none" cap="none" strike="noStrike">
                <a:solidFill>
                  <a:srgbClr val="1A1A1A"/>
                </a:solidFill>
                <a:latin typeface="Arial"/>
                <a:ea typeface="Arial"/>
                <a:cs typeface="Arial"/>
                <a:sym typeface="Arial"/>
              </a:rPr>
              <a:t>「版權聲明頁」</a:t>
            </a:r>
            <a:endParaRPr b="0" i="0" sz="1800" u="none" cap="none" strike="noStrike">
              <a:solidFill>
                <a:srgbClr val="1A1A1A"/>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1A1A1A"/>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300" u="none" cap="none" strike="noStrike">
              <a:solidFill>
                <a:srgbClr val="1A1A1A"/>
              </a:solidFill>
              <a:latin typeface="Arial"/>
              <a:ea typeface="Arial"/>
              <a:cs typeface="Arial"/>
              <a:sym typeface="Arial"/>
            </a:endParaRPr>
          </a:p>
        </p:txBody>
      </p:sp>
      <p:sp>
        <p:nvSpPr>
          <p:cNvPr id="244" name="Google Shape;244;p47"/>
          <p:cNvSpPr txBox="1"/>
          <p:nvPr/>
        </p:nvSpPr>
        <p:spPr>
          <a:xfrm>
            <a:off x="4047325" y="4337825"/>
            <a:ext cx="1331400" cy="21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台灣人工智慧學校</a:t>
            </a:r>
            <a:endParaRPr b="0" i="0" sz="1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245" name="Shape 245"/>
        <p:cNvGrpSpPr/>
        <p:nvPr/>
      </p:nvGrpSpPr>
      <p:grpSpPr>
        <a:xfrm>
          <a:off x="0" y="0"/>
          <a:ext cx="0" cy="0"/>
          <a:chOff x="0" y="0"/>
          <a:chExt cx="0" cy="0"/>
        </a:xfrm>
      </p:grpSpPr>
      <p:sp>
        <p:nvSpPr>
          <p:cNvPr id="246" name="Google Shape;246;p48"/>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blipFill>
          <a:blip r:embed="rId2">
            <a:alphaModFix/>
          </a:blip>
          <a:stretch>
            <a:fillRect/>
          </a:stretch>
        </a:blipFill>
      </p:bgPr>
    </p:bg>
    <p:spTree>
      <p:nvGrpSpPr>
        <p:cNvPr id="247" name="Shape 247"/>
        <p:cNvGrpSpPr/>
        <p:nvPr/>
      </p:nvGrpSpPr>
      <p:grpSpPr>
        <a:xfrm>
          <a:off x="0" y="0"/>
          <a:ext cx="0" cy="0"/>
          <a:chOff x="0" y="0"/>
          <a:chExt cx="0" cy="0"/>
        </a:xfrm>
      </p:grpSpPr>
      <p:sp>
        <p:nvSpPr>
          <p:cNvPr id="248" name="Google Shape;248;p49"/>
          <p:cNvSpPr txBox="1"/>
          <p:nvPr>
            <p:ph type="title"/>
          </p:nvPr>
        </p:nvSpPr>
        <p:spPr>
          <a:xfrm>
            <a:off x="1042350" y="2987200"/>
            <a:ext cx="6568500" cy="1621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56BADC"/>
              </a:buClr>
              <a:buSzPts val="4800"/>
              <a:buFont typeface="Arial"/>
              <a:buNone/>
              <a:defRPr b="0" i="0" sz="48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249" name="Google Shape;249;p49"/>
          <p:cNvSpPr txBox="1"/>
          <p:nvPr>
            <p:ph idx="1" type="subTitle"/>
          </p:nvPr>
        </p:nvSpPr>
        <p:spPr>
          <a:xfrm>
            <a:off x="1104200" y="2045700"/>
            <a:ext cx="6043500" cy="783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1800"/>
              <a:buFont typeface="Arial"/>
              <a:buNone/>
              <a:defRPr b="1" i="0" sz="1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blipFill>
          <a:blip r:embed="rId2">
            <a:alphaModFix/>
          </a:blip>
          <a:stretch>
            <a:fillRect/>
          </a:stretch>
        </a:blipFill>
      </p:bgPr>
    </p:bg>
    <p:spTree>
      <p:nvGrpSpPr>
        <p:cNvPr id="250" name="Shape 250"/>
        <p:cNvGrpSpPr/>
        <p:nvPr/>
      </p:nvGrpSpPr>
      <p:grpSpPr>
        <a:xfrm>
          <a:off x="0" y="0"/>
          <a:ext cx="0" cy="0"/>
          <a:chOff x="0" y="0"/>
          <a:chExt cx="0" cy="0"/>
        </a:xfrm>
      </p:grpSpPr>
      <p:sp>
        <p:nvSpPr>
          <p:cNvPr id="251" name="Google Shape;251;p50"/>
          <p:cNvSpPr txBox="1"/>
          <p:nvPr>
            <p:ph idx="1" type="body"/>
          </p:nvPr>
        </p:nvSpPr>
        <p:spPr>
          <a:xfrm>
            <a:off x="311700" y="102922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52" name="Google Shape;252;p50"/>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blipFill>
          <a:blip r:embed="rId2">
            <a:alphaModFix/>
          </a:blip>
          <a:stretch>
            <a:fillRect/>
          </a:stretch>
        </a:blipFill>
      </p:bgPr>
    </p:bg>
    <p:spTree>
      <p:nvGrpSpPr>
        <p:cNvPr id="253" name="Shape 253"/>
        <p:cNvGrpSpPr/>
        <p:nvPr/>
      </p:nvGrpSpPr>
      <p:grpSpPr>
        <a:xfrm>
          <a:off x="0" y="0"/>
          <a:ext cx="0" cy="0"/>
          <a:chOff x="0" y="0"/>
          <a:chExt cx="0" cy="0"/>
        </a:xfrm>
      </p:grpSpPr>
      <p:sp>
        <p:nvSpPr>
          <p:cNvPr id="254" name="Google Shape;254;p51"/>
          <p:cNvSpPr txBox="1"/>
          <p:nvPr>
            <p:ph idx="1" type="body"/>
          </p:nvPr>
        </p:nvSpPr>
        <p:spPr>
          <a:xfrm>
            <a:off x="311700" y="1039100"/>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55" name="Google Shape;255;p51"/>
          <p:cNvSpPr txBox="1"/>
          <p:nvPr>
            <p:ph idx="2" type="body"/>
          </p:nvPr>
        </p:nvSpPr>
        <p:spPr>
          <a:xfrm>
            <a:off x="4832400" y="1039100"/>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56" name="Google Shape;256;p51"/>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57" name="Shape 257"/>
        <p:cNvGrpSpPr/>
        <p:nvPr/>
      </p:nvGrpSpPr>
      <p:grpSpPr>
        <a:xfrm>
          <a:off x="0" y="0"/>
          <a:ext cx="0" cy="0"/>
          <a:chOff x="0" y="0"/>
          <a:chExt cx="0" cy="0"/>
        </a:xfrm>
      </p:grpSpPr>
      <p:sp>
        <p:nvSpPr>
          <p:cNvPr id="258" name="Google Shape;258;p5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259" name="Google Shape;259;p5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60" name="Google Shape;26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61" name="Shape 261"/>
        <p:cNvGrpSpPr/>
        <p:nvPr/>
      </p:nvGrpSpPr>
      <p:grpSpPr>
        <a:xfrm>
          <a:off x="0" y="0"/>
          <a:ext cx="0" cy="0"/>
          <a:chOff x="0" y="0"/>
          <a:chExt cx="0" cy="0"/>
        </a:xfrm>
      </p:grpSpPr>
      <p:sp>
        <p:nvSpPr>
          <p:cNvPr id="262" name="Google Shape;262;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264" name="Google Shape;264;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265" name="Google Shape;265;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66" name="Google Shape;26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7" name="Shape 267"/>
        <p:cNvGrpSpPr/>
        <p:nvPr/>
      </p:nvGrpSpPr>
      <p:grpSpPr>
        <a:xfrm>
          <a:off x="0" y="0"/>
          <a:ext cx="0" cy="0"/>
          <a:chOff x="0" y="0"/>
          <a:chExt cx="0" cy="0"/>
        </a:xfrm>
      </p:grpSpPr>
      <p:sp>
        <p:nvSpPr>
          <p:cNvPr id="268" name="Google Shape;268;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269" name="Google Shape;26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70" name="Shape 270"/>
        <p:cNvGrpSpPr/>
        <p:nvPr/>
      </p:nvGrpSpPr>
      <p:grpSpPr>
        <a:xfrm>
          <a:off x="0" y="0"/>
          <a:ext cx="0" cy="0"/>
          <a:chOff x="0" y="0"/>
          <a:chExt cx="0" cy="0"/>
        </a:xfrm>
      </p:grpSpPr>
      <p:sp>
        <p:nvSpPr>
          <p:cNvPr id="271" name="Google Shape;271;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272" name="Google Shape;272;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73" name="Google Shape;27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4" name="Shape 274"/>
        <p:cNvGrpSpPr/>
        <p:nvPr/>
      </p:nvGrpSpPr>
      <p:grpSpPr>
        <a:xfrm>
          <a:off x="0" y="0"/>
          <a:ext cx="0" cy="0"/>
          <a:chOff x="0" y="0"/>
          <a:chExt cx="0" cy="0"/>
        </a:xfrm>
      </p:grpSpPr>
      <p:sp>
        <p:nvSpPr>
          <p:cNvPr id="275" name="Google Shape;27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theme" Target="../theme/theme2.xml"/><Relationship Id="rId14" Type="http://schemas.openxmlformats.org/officeDocument/2006/relationships/slideLayout" Target="../slideLayouts/slideLayout2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1.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21" Type="http://schemas.openxmlformats.org/officeDocument/2006/relationships/theme" Target="../theme/theme3.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7.png"/><Relationship Id="rId2" Type="http://schemas.openxmlformats.org/officeDocument/2006/relationships/image" Target="../media/image9.png"/><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19" Type="http://schemas.openxmlformats.org/officeDocument/2006/relationships/slideLayout" Target="../slideLayouts/slideLayout40.xml"/><Relationship Id="rId6" Type="http://schemas.openxmlformats.org/officeDocument/2006/relationships/slideLayout" Target="../slideLayouts/slideLayout27.xml"/><Relationship Id="rId18" Type="http://schemas.openxmlformats.org/officeDocument/2006/relationships/slideLayout" Target="../slideLayouts/slideLayout39.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2.xml"/><Relationship Id="rId10" Type="http://schemas.openxmlformats.org/officeDocument/2006/relationships/slideLayout" Target="../slideLayouts/slideLayout51.xml"/><Relationship Id="rId12" Type="http://schemas.openxmlformats.org/officeDocument/2006/relationships/theme" Target="../theme/theme5.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52" name="Google Shape;52;p13"/>
          <p:cNvGrpSpPr/>
          <p:nvPr/>
        </p:nvGrpSpPr>
        <p:grpSpPr>
          <a:xfrm>
            <a:off x="-17450" y="5084396"/>
            <a:ext cx="9178922" cy="59063"/>
            <a:chOff x="0" y="0"/>
            <a:chExt cx="24477125" cy="157500"/>
          </a:xfrm>
        </p:grpSpPr>
        <p:sp>
          <p:nvSpPr>
            <p:cNvPr id="53" name="Google Shape;53;p13"/>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4" name="Google Shape;54;p13"/>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5" name="Google Shape;55;p13"/>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56" name="Google Shape;56;p13"/>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57" name="Google Shape;57;p13"/>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58" name="Google Shape;58;p13"/>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59" name="Google Shape;59;p13"/>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0" name="Google Shape;60;p1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7" name="Shape 127"/>
        <p:cNvGrpSpPr/>
        <p:nvPr/>
      </p:nvGrpSpPr>
      <p:grpSpPr>
        <a:xfrm>
          <a:off x="0" y="0"/>
          <a:ext cx="0" cy="0"/>
          <a:chOff x="0" y="0"/>
          <a:chExt cx="0" cy="0"/>
        </a:xfrm>
      </p:grpSpPr>
      <p:sp>
        <p:nvSpPr>
          <p:cNvPr id="128" name="Google Shape;128;p2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29" name="Google Shape;129;p26"/>
          <p:cNvGrpSpPr/>
          <p:nvPr/>
        </p:nvGrpSpPr>
        <p:grpSpPr>
          <a:xfrm>
            <a:off x="-17450" y="5084396"/>
            <a:ext cx="9178922" cy="59063"/>
            <a:chOff x="0" y="0"/>
            <a:chExt cx="24477125" cy="157500"/>
          </a:xfrm>
        </p:grpSpPr>
        <p:sp>
          <p:nvSpPr>
            <p:cNvPr id="130" name="Google Shape;130;p26"/>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31" name="Google Shape;131;p26"/>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32" name="Google Shape;132;p26"/>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33" name="Google Shape;133;p26"/>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34" name="Google Shape;134;p26"/>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5" name="Google Shape;135;p26"/>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36" name="Google Shape;136;p26"/>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37" name="Google Shape;137;p2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35" name="Shape 235"/>
        <p:cNvGrpSpPr/>
        <p:nvPr/>
      </p:nvGrpSpPr>
      <p:grpSpPr>
        <a:xfrm>
          <a:off x="0" y="0"/>
          <a:ext cx="0" cy="0"/>
          <a:chOff x="0" y="0"/>
          <a:chExt cx="0" cy="0"/>
        </a:xfrm>
      </p:grpSpPr>
      <p:sp>
        <p:nvSpPr>
          <p:cNvPr id="236" name="Google Shape;23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37" name="Google Shape;23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38" name="Google Shape;23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hyperlink" Target="https://drive.google.com/open?id=1F6Xz4b6iDR0iwsScEn_IqNM4gDXhCgDs" TargetMode="External"/><Relationship Id="rId4" Type="http://schemas.openxmlformats.org/officeDocument/2006/relationships/hyperlink" Target="https://www.youtube.com/playlist?list=PL1f_B9coMEeB7VvBbxn6Xz29hL-_rvtIB" TargetMode="External"/><Relationship Id="rId5" Type="http://schemas.openxmlformats.org/officeDocument/2006/relationships/hyperlink" Target="https://drive.google.com/open?id=140qaUf4RIY-P6MzdhKZqjypv9Q4ndlf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hyperlink" Target="http://www.youtube.com/watch?v=ZC66no2y_ZI" TargetMode="External"/><Relationship Id="rId4" Type="http://schemas.openxmlformats.org/officeDocument/2006/relationships/image" Target="../media/image2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57"/>
          <p:cNvSpPr txBox="1"/>
          <p:nvPr>
            <p:ph idx="4294967295" type="ctrTitle"/>
          </p:nvPr>
        </p:nvSpPr>
        <p:spPr>
          <a:xfrm>
            <a:off x="1474650" y="1557950"/>
            <a:ext cx="6194700" cy="1725600"/>
          </a:xfrm>
          <a:prstGeom prst="rect">
            <a:avLst/>
          </a:prstGeom>
          <a:noFill/>
          <a:ln>
            <a:noFill/>
          </a:ln>
        </p:spPr>
        <p:txBody>
          <a:bodyPr anchorCtr="0" anchor="b" bIns="26775" lIns="26775" spcFirstLastPara="1" rIns="26775" wrap="square" tIns="26775">
            <a:noAutofit/>
          </a:bodyPr>
          <a:lstStyle/>
          <a:p>
            <a:pPr indent="0" lvl="0" marL="0" marR="0" rtl="0" algn="ctr">
              <a:lnSpc>
                <a:spcPct val="100000"/>
              </a:lnSpc>
              <a:spcBef>
                <a:spcPts val="0"/>
              </a:spcBef>
              <a:spcAft>
                <a:spcPts val="0"/>
              </a:spcAft>
              <a:buClr>
                <a:srgbClr val="1A1A1A"/>
              </a:buClr>
              <a:buSzPts val="4200"/>
              <a:buFont typeface="Arial"/>
              <a:buNone/>
            </a:pPr>
            <a:r>
              <a:rPr lang="en" sz="4200"/>
              <a:t>深度學習</a:t>
            </a:r>
            <a:endParaRPr sz="4200"/>
          </a:p>
          <a:p>
            <a:pPr indent="0" lvl="0" marL="0" marR="0" rtl="0" algn="l">
              <a:lnSpc>
                <a:spcPct val="100000"/>
              </a:lnSpc>
              <a:spcBef>
                <a:spcPts val="0"/>
              </a:spcBef>
              <a:spcAft>
                <a:spcPts val="0"/>
              </a:spcAft>
              <a:buClr>
                <a:srgbClr val="1A1A1A"/>
              </a:buClr>
              <a:buSzPts val="4200"/>
              <a:buFont typeface="Arial"/>
              <a:buNone/>
            </a:pPr>
            <a:r>
              <a:t/>
            </a:r>
            <a:endParaRPr sz="800">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1A1A1A"/>
              </a:buClr>
              <a:buSzPts val="4200"/>
              <a:buFont typeface="Arial"/>
              <a:buNone/>
            </a:pPr>
            <a:r>
              <a:t/>
            </a:r>
            <a:endParaRPr sz="2400">
              <a:solidFill>
                <a:srgbClr val="434343"/>
              </a:solidFill>
              <a:latin typeface="Microsoft JhengHei"/>
              <a:ea typeface="Microsoft JhengHei"/>
              <a:cs typeface="Microsoft JhengHei"/>
              <a:sym typeface="Microsoft JhengHei"/>
            </a:endParaRPr>
          </a:p>
        </p:txBody>
      </p:sp>
      <p:sp>
        <p:nvSpPr>
          <p:cNvPr id="281" name="Google Shape;281;p57"/>
          <p:cNvSpPr txBox="1"/>
          <p:nvPr>
            <p:ph idx="4294967295" type="subTitle"/>
          </p:nvPr>
        </p:nvSpPr>
        <p:spPr>
          <a:xfrm>
            <a:off x="1906726" y="3360064"/>
            <a:ext cx="5518500" cy="596100"/>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lang="en" sz="2500">
                <a:solidFill>
                  <a:srgbClr val="A6AAA9"/>
                </a:solidFill>
                <a:latin typeface="Arial"/>
                <a:ea typeface="Arial"/>
                <a:cs typeface="Arial"/>
                <a:sym typeface="Arial"/>
              </a:rPr>
              <a:t>許懷中＆教研處</a:t>
            </a:r>
            <a:endParaRPr b="0" i="0" sz="2500" u="none" cap="none" strike="noStrike">
              <a:solidFill>
                <a:srgbClr val="A6AAA9"/>
              </a:solidFill>
              <a:latin typeface="Arial"/>
              <a:ea typeface="Arial"/>
              <a:cs typeface="Arial"/>
              <a:sym typeface="Arial"/>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grpSp>
        <p:nvGrpSpPr>
          <p:cNvPr id="282" name="Google Shape;282;p57"/>
          <p:cNvGrpSpPr/>
          <p:nvPr/>
        </p:nvGrpSpPr>
        <p:grpSpPr>
          <a:xfrm>
            <a:off x="-17450" y="5084396"/>
            <a:ext cx="9178922" cy="59063"/>
            <a:chOff x="0" y="0"/>
            <a:chExt cx="24477125" cy="157500"/>
          </a:xfrm>
        </p:grpSpPr>
        <p:sp>
          <p:nvSpPr>
            <p:cNvPr id="283" name="Google Shape;283;p57"/>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84" name="Google Shape;284;p57"/>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85" name="Google Shape;285;p57"/>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cxnSp>
        <p:nvCxnSpPr>
          <p:cNvPr id="294" name="Google Shape;294;p59"/>
          <p:cNvCxnSpPr/>
          <p:nvPr/>
        </p:nvCxnSpPr>
        <p:spPr>
          <a:xfrm>
            <a:off x="257175" y="2821575"/>
            <a:ext cx="3909000" cy="14700"/>
          </a:xfrm>
          <a:prstGeom prst="straightConnector1">
            <a:avLst/>
          </a:prstGeom>
          <a:noFill/>
          <a:ln cap="flat" cmpd="sng" w="19050">
            <a:solidFill>
              <a:srgbClr val="FF9900"/>
            </a:solidFill>
            <a:prstDash val="solid"/>
            <a:round/>
            <a:headEnd len="sm" w="sm" type="none"/>
            <a:tailEnd len="sm" w="sm" type="none"/>
          </a:ln>
        </p:spPr>
      </p:cxnSp>
      <p:sp>
        <p:nvSpPr>
          <p:cNvPr id="295" name="Google Shape;295;p59"/>
          <p:cNvSpPr txBox="1"/>
          <p:nvPr/>
        </p:nvSpPr>
        <p:spPr>
          <a:xfrm>
            <a:off x="95513" y="2263144"/>
            <a:ext cx="4232400" cy="4938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296" name="Google Shape;296;p59"/>
          <p:cNvSpPr txBox="1"/>
          <p:nvPr/>
        </p:nvSpPr>
        <p:spPr>
          <a:xfrm>
            <a:off x="4790794" y="1263834"/>
            <a:ext cx="4232400" cy="4938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97" name="Google Shape;297;p59"/>
          <p:cNvSpPr txBox="1"/>
          <p:nvPr>
            <p:ph idx="1" type="body"/>
          </p:nvPr>
        </p:nvSpPr>
        <p:spPr>
          <a:xfrm>
            <a:off x="4217672" y="95522"/>
            <a:ext cx="4548300" cy="4776000"/>
          </a:xfrm>
          <a:prstGeom prst="rect">
            <a:avLst/>
          </a:prstGeom>
          <a:solidFill>
            <a:srgbClr val="FFF2CC"/>
          </a:solidFill>
          <a:ln>
            <a:noFill/>
          </a:ln>
        </p:spPr>
        <p:txBody>
          <a:bodyPr anchorCtr="0" anchor="b" bIns="26775" lIns="26775" spcFirstLastPara="1" rIns="26775" wrap="square" tIns="26775">
            <a:noAutofit/>
          </a:bodyPr>
          <a:lstStyle/>
          <a:p>
            <a:pPr indent="0" lvl="0" marL="177800" marR="0" rtl="0" algn="l">
              <a:lnSpc>
                <a:spcPct val="115000"/>
              </a:lnSpc>
              <a:spcBef>
                <a:spcPts val="0"/>
              </a:spcBef>
              <a:spcAft>
                <a:spcPts val="0"/>
              </a:spcAft>
              <a:buClr>
                <a:srgbClr val="000000"/>
              </a:buClr>
              <a:buSzPts val="2400"/>
              <a:buFont typeface="Helvetica Neue"/>
              <a:buNone/>
            </a:pPr>
            <a:r>
              <a:t/>
            </a:r>
            <a:endParaRPr b="0" i="0" sz="1700" u="none" cap="none" strike="noStrike">
              <a:solidFill>
                <a:schemeClr val="dk1"/>
              </a:solidFill>
              <a:latin typeface="Arial"/>
              <a:ea typeface="Arial"/>
              <a:cs typeface="Arial"/>
              <a:sym typeface="Arial"/>
            </a:endParaRPr>
          </a:p>
          <a:p>
            <a:pPr indent="0" lvl="0" marL="177800" marR="0" rtl="0" algn="l">
              <a:lnSpc>
                <a:spcPct val="115000"/>
              </a:lnSpc>
              <a:spcBef>
                <a:spcPts val="0"/>
              </a:spcBef>
              <a:spcAft>
                <a:spcPts val="0"/>
              </a:spcAft>
              <a:buClr>
                <a:srgbClr val="000000"/>
              </a:buClr>
              <a:buSzPts val="2400"/>
              <a:buFont typeface="Helvetica Neue"/>
              <a:buNone/>
            </a:pPr>
            <a:r>
              <a:t/>
            </a:r>
            <a:endParaRPr b="0" i="0" sz="1700" u="none" cap="none" strike="noStrike">
              <a:solidFill>
                <a:schemeClr val="dk1"/>
              </a:solidFill>
              <a:latin typeface="Arial"/>
              <a:ea typeface="Arial"/>
              <a:cs typeface="Arial"/>
              <a:sym typeface="Arial"/>
            </a:endParaRPr>
          </a:p>
        </p:txBody>
      </p:sp>
      <p:sp>
        <p:nvSpPr>
          <p:cNvPr id="298" name="Google Shape;298;p59"/>
          <p:cNvSpPr txBox="1"/>
          <p:nvPr/>
        </p:nvSpPr>
        <p:spPr>
          <a:xfrm>
            <a:off x="4267200" y="1162050"/>
            <a:ext cx="4581900" cy="3412800"/>
          </a:xfrm>
          <a:prstGeom prst="rect">
            <a:avLst/>
          </a:prstGeom>
          <a:noFill/>
          <a:ln>
            <a:noFill/>
          </a:ln>
        </p:spPr>
        <p:txBody>
          <a:bodyPr anchorCtr="0" anchor="t" bIns="34275" lIns="34275" spcFirstLastPara="1" rIns="34275" wrap="square" tIns="34275">
            <a:noAutofit/>
          </a:bodyPr>
          <a:lstStyle/>
          <a:p>
            <a:pPr indent="0" lvl="0" marL="38100" marR="0" rtl="0" algn="l">
              <a:lnSpc>
                <a:spcPct val="150000"/>
              </a:lnSpc>
              <a:spcBef>
                <a:spcPts val="0"/>
              </a:spcBef>
              <a:spcAft>
                <a:spcPts val="0"/>
              </a:spcAft>
              <a:buClr>
                <a:srgbClr val="000000"/>
              </a:buClr>
              <a:buSzPts val="1600"/>
              <a:buFont typeface="Arial"/>
              <a:buNone/>
            </a:pPr>
            <a:r>
              <a:rPr b="1" i="0" lang="en" sz="2000" u="none" cap="none" strike="noStrike">
                <a:solidFill>
                  <a:srgbClr val="000000"/>
                </a:solidFill>
                <a:latin typeface="Arial"/>
                <a:ea typeface="Arial"/>
                <a:cs typeface="Arial"/>
                <a:sym typeface="Arial"/>
              </a:rPr>
              <a:t>1. </a:t>
            </a:r>
            <a:r>
              <a:rPr b="1" lang="en" sz="2000"/>
              <a:t>Backpropagation</a:t>
            </a:r>
            <a:endParaRPr b="1" sz="2000"/>
          </a:p>
          <a:p>
            <a:pPr indent="0" lvl="0" marL="0" marR="0" rtl="0" algn="l">
              <a:lnSpc>
                <a:spcPct val="150000"/>
              </a:lnSpc>
              <a:spcBef>
                <a:spcPts val="0"/>
              </a:spcBef>
              <a:spcAft>
                <a:spcPts val="0"/>
              </a:spcAft>
              <a:buClr>
                <a:srgbClr val="000000"/>
              </a:buClr>
              <a:buSzPts val="1600"/>
              <a:buFont typeface="Arial"/>
              <a:buNone/>
            </a:pPr>
            <a:r>
              <a:rPr b="1" lang="en" sz="2000"/>
              <a:t>   1.1 </a:t>
            </a:r>
            <a:r>
              <a:rPr b="1" lang="en" sz="2000">
                <a:solidFill>
                  <a:schemeClr val="dk1"/>
                </a:solidFill>
              </a:rPr>
              <a:t>理論</a:t>
            </a:r>
            <a:endParaRPr b="1" sz="2000">
              <a:solidFill>
                <a:schemeClr val="dk1"/>
              </a:solidFill>
            </a:endParaRPr>
          </a:p>
          <a:p>
            <a:pPr indent="0" lvl="0" marL="0" marR="0" rtl="0" algn="l">
              <a:lnSpc>
                <a:spcPct val="150000"/>
              </a:lnSpc>
              <a:spcBef>
                <a:spcPts val="0"/>
              </a:spcBef>
              <a:spcAft>
                <a:spcPts val="0"/>
              </a:spcAft>
              <a:buClr>
                <a:srgbClr val="000000"/>
              </a:buClr>
              <a:buSzPts val="1600"/>
              <a:buFont typeface="Arial"/>
              <a:buNone/>
            </a:pPr>
            <a:r>
              <a:rPr b="1" lang="en" sz="2000">
                <a:solidFill>
                  <a:schemeClr val="dk1"/>
                </a:solidFill>
              </a:rPr>
              <a:t>   1.2 </a:t>
            </a:r>
            <a:r>
              <a:rPr b="1" lang="en" sz="2000">
                <a:solidFill>
                  <a:schemeClr val="dk1"/>
                </a:solidFill>
              </a:rPr>
              <a:t>手刻BP</a:t>
            </a:r>
            <a:endParaRPr b="1" sz="2000"/>
          </a:p>
        </p:txBody>
      </p:sp>
      <p:sp>
        <p:nvSpPr>
          <p:cNvPr id="299" name="Google Shape;299;p59"/>
          <p:cNvSpPr txBox="1"/>
          <p:nvPr/>
        </p:nvSpPr>
        <p:spPr>
          <a:xfrm>
            <a:off x="257175" y="3810150"/>
            <a:ext cx="4811400" cy="1002000"/>
          </a:xfrm>
          <a:prstGeom prst="rect">
            <a:avLst/>
          </a:prstGeom>
          <a:noFill/>
          <a:ln>
            <a:noFill/>
          </a:ln>
        </p:spPr>
        <p:txBody>
          <a:bodyPr anchorCtr="0" anchor="ctr" bIns="26775" lIns="26775" spcFirstLastPara="1" rIns="26775" wrap="square" tIns="26775">
            <a:noAutofit/>
          </a:bodyPr>
          <a:lstStyle/>
          <a:p>
            <a:pPr indent="-76200" lvl="0" marL="228600" rtl="0" algn="l">
              <a:spcBef>
                <a:spcPts val="0"/>
              </a:spcBef>
              <a:spcAft>
                <a:spcPts val="0"/>
              </a:spcAft>
              <a:buNone/>
            </a:pPr>
            <a:r>
              <a:rPr lang="en" sz="1700" u="sng">
                <a:solidFill>
                  <a:srgbClr val="0000FF"/>
                </a:solidFill>
                <a:latin typeface="Helvetica Neue"/>
                <a:ea typeface="Helvetica Neue"/>
                <a:cs typeface="Helvetica Neue"/>
                <a:sym typeface="Helvetica Neue"/>
                <a:hlinkClick r:id="rId3"/>
              </a:rPr>
              <a:t>講師投影片</a:t>
            </a:r>
            <a:endParaRPr sz="1700">
              <a:latin typeface="Helvetica Neue"/>
              <a:ea typeface="Helvetica Neue"/>
              <a:cs typeface="Helvetica Neue"/>
              <a:sym typeface="Helvetica Neue"/>
            </a:endParaRPr>
          </a:p>
          <a:p>
            <a:pPr indent="-76200" lvl="0" marL="228600" rtl="0" algn="l">
              <a:spcBef>
                <a:spcPts val="0"/>
              </a:spcBef>
              <a:spcAft>
                <a:spcPts val="0"/>
              </a:spcAft>
              <a:buNone/>
            </a:pPr>
            <a:r>
              <a:rPr lang="en" sz="1700" u="sng">
                <a:solidFill>
                  <a:srgbClr val="0000FF"/>
                </a:solidFill>
                <a:latin typeface="Helvetica Neue"/>
                <a:ea typeface="Helvetica Neue"/>
                <a:cs typeface="Helvetica Neue"/>
                <a:sym typeface="Helvetica Neue"/>
                <a:hlinkClick r:id="rId4"/>
              </a:rPr>
              <a:t>影片播放列表</a:t>
            </a:r>
            <a:endParaRPr sz="1700">
              <a:latin typeface="Helvetica Neue"/>
              <a:ea typeface="Helvetica Neue"/>
              <a:cs typeface="Helvetica Neue"/>
              <a:sym typeface="Helvetica Neue"/>
            </a:endParaRPr>
          </a:p>
          <a:p>
            <a:pPr indent="-76200" lvl="0" marL="228600" rtl="0" algn="l">
              <a:spcBef>
                <a:spcPts val="0"/>
              </a:spcBef>
              <a:spcAft>
                <a:spcPts val="0"/>
              </a:spcAft>
              <a:buNone/>
            </a:pPr>
            <a:r>
              <a:rPr lang="en" sz="1700" u="sng">
                <a:solidFill>
                  <a:srgbClr val="0000FF"/>
                </a:solidFill>
                <a:latin typeface="Helvetica Neue"/>
                <a:ea typeface="Helvetica Neue"/>
                <a:cs typeface="Helvetica Neue"/>
                <a:sym typeface="Helvetica Neue"/>
                <a:hlinkClick r:id="rId5"/>
              </a:rPr>
              <a:t>程式碼</a:t>
            </a:r>
            <a:endParaRPr sz="17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60"/>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1A1A1A"/>
              </a:buClr>
              <a:buSzPts val="2400"/>
              <a:buFont typeface="Arial"/>
              <a:buNone/>
            </a:pPr>
            <a:r>
              <a:rPr b="0" i="0" lang="en" sz="2400" u="none" cap="none" strike="noStrike">
                <a:solidFill>
                  <a:srgbClr val="1A1A1A"/>
                </a:solidFill>
                <a:latin typeface="Arial"/>
                <a:ea typeface="Arial"/>
                <a:cs typeface="Arial"/>
                <a:sym typeface="Arial"/>
              </a:rPr>
              <a:t>Code 放在Hub中的course內</a:t>
            </a:r>
            <a:endParaRPr b="0" i="0" sz="2400" u="none" cap="none" strike="noStrike">
              <a:solidFill>
                <a:srgbClr val="1A1A1A"/>
              </a:solidFill>
              <a:latin typeface="Arial"/>
              <a:ea typeface="Arial"/>
              <a:cs typeface="Arial"/>
              <a:sym typeface="Arial"/>
            </a:endParaRPr>
          </a:p>
        </p:txBody>
      </p:sp>
      <p:sp>
        <p:nvSpPr>
          <p:cNvPr id="305" name="Google Shape;305;p60"/>
          <p:cNvSpPr txBox="1"/>
          <p:nvPr/>
        </p:nvSpPr>
        <p:spPr>
          <a:xfrm>
            <a:off x="741400" y="1056500"/>
            <a:ext cx="8280300" cy="2808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Char char="●"/>
            </a:pPr>
            <a:r>
              <a:rPr b="0" i="0" lang="en" sz="2400" u="none" cap="none" strike="noStrike">
                <a:solidFill>
                  <a:srgbClr val="000000"/>
                </a:solidFill>
                <a:latin typeface="Arial"/>
                <a:ea typeface="Arial"/>
                <a:cs typeface="Arial"/>
                <a:sym typeface="Arial"/>
              </a:rPr>
              <a:t>為維護課程資料，courses中的檔案皆為read-only，如需修改請cp至自身環境中</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Char char="●"/>
            </a:pPr>
            <a:r>
              <a:rPr b="0" i="0" lang="en" sz="2400" u="none" cap="none" strike="noStrike">
                <a:solidFill>
                  <a:srgbClr val="000000"/>
                </a:solidFill>
                <a:latin typeface="Arial"/>
                <a:ea typeface="Arial"/>
                <a:cs typeface="Arial"/>
                <a:sym typeface="Arial"/>
              </a:rPr>
              <a:t>打開terminal，輸入</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0000"/>
                </a:solidFill>
                <a:latin typeface="Arial"/>
                <a:ea typeface="Arial"/>
                <a:cs typeface="Arial"/>
                <a:sym typeface="Arial"/>
              </a:rPr>
              <a:t>    </a:t>
            </a:r>
            <a:r>
              <a:rPr lang="en" sz="2400">
                <a:solidFill>
                  <a:schemeClr val="dk1"/>
                </a:solidFill>
              </a:rPr>
              <a:t>[台北班]</a:t>
            </a:r>
            <a:endParaRPr sz="2400">
              <a:solidFill>
                <a:schemeClr val="dk1"/>
              </a:solidFill>
            </a:endParaRPr>
          </a:p>
          <a:p>
            <a:pPr indent="0" lvl="0" marL="0" rtl="0" algn="l">
              <a:spcBef>
                <a:spcPts val="0"/>
              </a:spcBef>
              <a:spcAft>
                <a:spcPts val="0"/>
              </a:spcAft>
              <a:buClr>
                <a:schemeClr val="dk1"/>
              </a:buClr>
              <a:buSzPts val="2400"/>
              <a:buFont typeface="Arial"/>
              <a:buNone/>
            </a:pPr>
            <a:r>
              <a:rPr lang="en" sz="2400">
                <a:solidFill>
                  <a:srgbClr val="FF0000"/>
                </a:solidFill>
              </a:rPr>
              <a:t>    cp -r</a:t>
            </a:r>
            <a:r>
              <a:rPr lang="en" sz="2400">
                <a:solidFill>
                  <a:schemeClr val="dk1"/>
                </a:solidFill>
              </a:rPr>
              <a:t> </a:t>
            </a:r>
            <a:r>
              <a:rPr lang="en" sz="2400">
                <a:solidFill>
                  <a:srgbClr val="38761D"/>
                </a:solidFill>
              </a:rPr>
              <a:t>courses-tpe/Deep_Learning</a:t>
            </a:r>
            <a:r>
              <a:rPr lang="en" sz="2400">
                <a:solidFill>
                  <a:schemeClr val="dk1"/>
                </a:solidFill>
              </a:rPr>
              <a:t> </a:t>
            </a:r>
            <a:r>
              <a:rPr lang="en" sz="2400">
                <a:solidFill>
                  <a:srgbClr val="3C78D8"/>
                </a:solidFill>
              </a:rPr>
              <a:t>&lt;存放至本機的名稱&gt;</a:t>
            </a:r>
            <a:endParaRPr sz="2400">
              <a:solidFill>
                <a:srgbClr val="3C78D8"/>
              </a:solidFill>
            </a:endParaRPr>
          </a:p>
          <a:p>
            <a:pPr indent="0" lvl="0" marL="0" rtl="0" algn="l">
              <a:spcBef>
                <a:spcPts val="0"/>
              </a:spcBef>
              <a:spcAft>
                <a:spcPts val="0"/>
              </a:spcAft>
              <a:buClr>
                <a:schemeClr val="dk1"/>
              </a:buClr>
              <a:buSzPts val="2400"/>
              <a:buFont typeface="Arial"/>
              <a:buNone/>
            </a:pPr>
            <a:r>
              <a:rPr lang="en" sz="2400">
                <a:solidFill>
                  <a:schemeClr val="dk1"/>
                </a:solidFill>
              </a:rPr>
              <a:t>    [新竹班]</a:t>
            </a:r>
            <a:endParaRPr sz="2400">
              <a:solidFill>
                <a:schemeClr val="dk1"/>
              </a:solidFill>
            </a:endParaRPr>
          </a:p>
          <a:p>
            <a:pPr indent="0" lvl="0" marL="0" rtl="0" algn="l">
              <a:spcBef>
                <a:spcPts val="0"/>
              </a:spcBef>
              <a:spcAft>
                <a:spcPts val="0"/>
              </a:spcAft>
              <a:buClr>
                <a:schemeClr val="dk1"/>
              </a:buClr>
              <a:buSzPts val="2400"/>
              <a:buFont typeface="Arial"/>
              <a:buNone/>
            </a:pPr>
            <a:r>
              <a:rPr lang="en" sz="2400">
                <a:solidFill>
                  <a:srgbClr val="FF0000"/>
                </a:solidFill>
              </a:rPr>
              <a:t>    cp -r</a:t>
            </a:r>
            <a:r>
              <a:rPr lang="en" sz="2400">
                <a:solidFill>
                  <a:schemeClr val="dk1"/>
                </a:solidFill>
              </a:rPr>
              <a:t> </a:t>
            </a:r>
            <a:r>
              <a:rPr lang="en" sz="2400">
                <a:solidFill>
                  <a:srgbClr val="38761D"/>
                </a:solidFill>
              </a:rPr>
              <a:t>courses-hsi/Deep_Learning</a:t>
            </a:r>
            <a:r>
              <a:rPr lang="en" sz="2400">
                <a:solidFill>
                  <a:schemeClr val="dk1"/>
                </a:solidFill>
              </a:rPr>
              <a:t> </a:t>
            </a:r>
            <a:r>
              <a:rPr lang="en" sz="2400">
                <a:solidFill>
                  <a:srgbClr val="3C78D8"/>
                </a:solidFill>
              </a:rPr>
              <a:t>&lt;存放至本機的名稱&gt;</a:t>
            </a:r>
            <a:endParaRPr sz="2400">
              <a:solidFill>
                <a:srgbClr val="3C78D8"/>
              </a:solidFill>
            </a:endParaRPr>
          </a:p>
          <a:p>
            <a:pPr indent="0" lvl="0" marL="0" rtl="0" algn="l">
              <a:spcBef>
                <a:spcPts val="0"/>
              </a:spcBef>
              <a:spcAft>
                <a:spcPts val="0"/>
              </a:spcAft>
              <a:buClr>
                <a:schemeClr val="dk1"/>
              </a:buClr>
              <a:buSzPts val="2400"/>
              <a:buFont typeface="Arial"/>
              <a:buNone/>
            </a:pPr>
            <a:r>
              <a:rPr lang="en" sz="2400">
                <a:solidFill>
                  <a:schemeClr val="dk1"/>
                </a:solidFill>
              </a:rPr>
              <a:t>    [台中班]</a:t>
            </a:r>
            <a:endParaRPr sz="2400">
              <a:solidFill>
                <a:schemeClr val="dk1"/>
              </a:solidFill>
            </a:endParaRPr>
          </a:p>
          <a:p>
            <a:pPr indent="0" lvl="0" marL="0" rtl="0" algn="l">
              <a:spcBef>
                <a:spcPts val="0"/>
              </a:spcBef>
              <a:spcAft>
                <a:spcPts val="0"/>
              </a:spcAft>
              <a:buClr>
                <a:schemeClr val="dk1"/>
              </a:buClr>
              <a:buSzPts val="2400"/>
              <a:buFont typeface="Arial"/>
              <a:buNone/>
            </a:pPr>
            <a:r>
              <a:rPr lang="en" sz="2400">
                <a:solidFill>
                  <a:srgbClr val="FF0000"/>
                </a:solidFill>
              </a:rPr>
              <a:t>    cp -r</a:t>
            </a:r>
            <a:r>
              <a:rPr lang="en" sz="2400">
                <a:solidFill>
                  <a:schemeClr val="dk1"/>
                </a:solidFill>
              </a:rPr>
              <a:t> </a:t>
            </a:r>
            <a:r>
              <a:rPr lang="en" sz="2400">
                <a:solidFill>
                  <a:srgbClr val="38761D"/>
                </a:solidFill>
              </a:rPr>
              <a:t>courses-txg/Deep_Learning</a:t>
            </a:r>
            <a:r>
              <a:rPr lang="en" sz="2400">
                <a:solidFill>
                  <a:schemeClr val="dk1"/>
                </a:solidFill>
              </a:rPr>
              <a:t> </a:t>
            </a:r>
            <a:r>
              <a:rPr lang="en" sz="2400">
                <a:solidFill>
                  <a:srgbClr val="3C78D8"/>
                </a:solidFill>
              </a:rPr>
              <a:t>&lt;存放至本機的名稱&gt;</a:t>
            </a:r>
            <a:endParaRPr sz="24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61"/>
          <p:cNvSpPr txBox="1"/>
          <p:nvPr>
            <p:ph type="title"/>
          </p:nvPr>
        </p:nvSpPr>
        <p:spPr>
          <a:xfrm>
            <a:off x="471488" y="214313"/>
            <a:ext cx="5853300" cy="566700"/>
          </a:xfrm>
          <a:prstGeom prst="rect">
            <a:avLst/>
          </a:prstGeom>
        </p:spPr>
        <p:txBody>
          <a:bodyPr anchorCtr="0" anchor="ctr" bIns="26775" lIns="26775" spcFirstLastPara="1" rIns="26775" wrap="square" tIns="26775">
            <a:noAutofit/>
          </a:bodyPr>
          <a:lstStyle/>
          <a:p>
            <a:pPr indent="0" lvl="0" marL="0" rtl="0" algn="l">
              <a:spcBef>
                <a:spcPts val="0"/>
              </a:spcBef>
              <a:spcAft>
                <a:spcPts val="0"/>
              </a:spcAft>
              <a:buNone/>
            </a:pPr>
            <a:r>
              <a:rPr lang="en"/>
              <a:t>Backpropagation</a:t>
            </a:r>
            <a:endParaRPr/>
          </a:p>
        </p:txBody>
      </p:sp>
      <p:pic>
        <p:nvPicPr>
          <p:cNvPr id="311" name="Google Shape;311;p61" title="-03- 梯度下降法與反向傳播">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62"/>
          <p:cNvSpPr txBox="1"/>
          <p:nvPr>
            <p:ph type="title"/>
          </p:nvPr>
        </p:nvSpPr>
        <p:spPr>
          <a:xfrm>
            <a:off x="311700" y="445025"/>
            <a:ext cx="8520600" cy="572700"/>
          </a:xfrm>
          <a:prstGeom prst="rect">
            <a:avLst/>
          </a:prstGeom>
        </p:spPr>
        <p:txBody>
          <a:bodyPr anchorCtr="0" anchor="ctr" bIns="26775" lIns="26775" spcFirstLastPara="1" rIns="26775" wrap="square" tIns="26775">
            <a:noAutofit/>
          </a:bodyPr>
          <a:lstStyle/>
          <a:p>
            <a:pPr indent="0" lvl="0" marL="0" rtl="0" algn="l">
              <a:spcBef>
                <a:spcPts val="0"/>
              </a:spcBef>
              <a:spcAft>
                <a:spcPts val="0"/>
              </a:spcAft>
              <a:buNone/>
            </a:pPr>
            <a:r>
              <a:rPr lang="en"/>
              <a:t> </a:t>
            </a:r>
            <a:endParaRPr/>
          </a:p>
        </p:txBody>
      </p:sp>
      <p:sp>
        <p:nvSpPr>
          <p:cNvPr id="317" name="Google Shape;317;p62"/>
          <p:cNvSpPr txBox="1"/>
          <p:nvPr>
            <p:ph idx="1" type="body"/>
          </p:nvPr>
        </p:nvSpPr>
        <p:spPr>
          <a:xfrm>
            <a:off x="311700" y="1152475"/>
            <a:ext cx="8520600" cy="3416400"/>
          </a:xfrm>
          <a:prstGeom prst="rect">
            <a:avLst/>
          </a:prstGeom>
        </p:spPr>
        <p:txBody>
          <a:bodyPr anchorCtr="0" anchor="ctr" bIns="26775" lIns="26775" spcFirstLastPara="1" rIns="26775" wrap="square" tIns="26775">
            <a:noAutofit/>
          </a:bodyPr>
          <a:lstStyle/>
          <a:p>
            <a:pPr indent="0" lvl="0" marL="0" rtl="0" algn="ctr">
              <a:spcBef>
                <a:spcPts val="2200"/>
              </a:spcBef>
              <a:spcAft>
                <a:spcPts val="0"/>
              </a:spcAft>
              <a:buNone/>
            </a:pPr>
            <a:r>
              <a:rPr lang="en"/>
              <a:t>程式內容介紹都寫在Jupyter Notebook上面</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AI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