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0T14:37:43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73,'170'2,"183"-4,-335-1,-2 0,1 0,29-11,-29 8,1 0,-1 2,29-4,132-10,-93 11,146 6,-99 4,-56-3,-58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0T14:39:22.1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1 143,'25'0,"3"1,0 0,0-3,0 0,0-1,-1-2,1-1,27-10,-34 10,1 1,0 0,0 2,0 1,0 1,1 0,27 4,-17-1,0-2,46-6,7-4,107 2,64-7,-144-2,169-18,-33 33,-123 4,-114-2,1 1,0 1,19 4,-12-1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0T14:39:26.3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0,1 0,-1 0,1 0,0 0,-1 0,1 0,0 0,0 0,0 0,-1-1,1 1,0 0,0-1,0 1,1 0,-1-1,0 1,0-1,0 0,0 1,0-1,0 0,1 0,-1 0,2 0,41 4,-38-4,183 0,42 2,-214 0,-1 1,0 1,26 10,-27-9,0 0,0-1,1 0,22 1,118-4,-95-2,109 10,-91-1,88-2,-91-5,101 13,-93-5,-52-7,53 11,-24-4,-42-8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0T14:39:37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98,'35'-2,"-1"-2,66-14,-66 10,0 1,70-3,-64 8,0-2,59-13,-60 9,0 1,71-2,118 8,141 4,-323 1,0 1,-1 2,0 3,55 18,-86-24,1 0,0-2,21 3,-8-4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1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46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82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8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53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5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91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8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70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3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07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9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2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0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EC9-6E80-490B-A860-5105CF059ABF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D1C43F-C0BB-4C47-978C-C34D4691F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81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.be/j0ubldGE2-k?si=mu__cszCeY6vfXA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0ubldGE2-k&amp;ab_channel=GogoInflight" TargetMode="External"/><Relationship Id="rId2" Type="http://schemas.openxmlformats.org/officeDocument/2006/relationships/hyperlink" Target="https://www.kaggle.com/datasets/teejmahal20/airline-passenger-satisf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ritual.com/2023/07/20/23553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eejmahal20/airline-passenger-satisfa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09B8E-CAAB-7E65-3F03-D1D299B1D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9978" y="2370666"/>
            <a:ext cx="10193867" cy="2288181"/>
          </a:xfrm>
        </p:spPr>
        <p:txBody>
          <a:bodyPr/>
          <a:lstStyle/>
          <a:p>
            <a:r>
              <a:rPr lang="en-US" altLang="zh-TW" dirty="0"/>
              <a:t>Airline Passenger </a:t>
            </a:r>
            <a:r>
              <a:rPr lang="en-US" altLang="zh-TW" dirty="0" err="1"/>
              <a:t>Satisifaction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9B7042-7D4C-DA73-354C-A7E59D1FA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Created By Mark Cheung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92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A5C84-677B-04F4-CA1B-268ADEFF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Overall satisfaction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FC18-D2DB-ABAB-D323-19EEC25E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Overall satisfaction=43%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By Class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348004-E3A0-7F83-446D-967439AF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13" y="2565400"/>
            <a:ext cx="6317374" cy="7726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A2093EF-445F-8806-A885-0A4C98DA6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13" y="4108796"/>
            <a:ext cx="399153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2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35D6F-32DF-E4B7-CDBD-AE0D1322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992" y="657977"/>
            <a:ext cx="8911687" cy="1280890"/>
          </a:xfrm>
        </p:spPr>
        <p:txBody>
          <a:bodyPr/>
          <a:lstStyle/>
          <a:p>
            <a:r>
              <a:rPr lang="en-US" altLang="zh-TW" dirty="0"/>
              <a:t>Machine Learning Model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E86B073-58C5-1EB6-7F81-A2D305542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7" y="3677442"/>
            <a:ext cx="5557158" cy="272187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6148F2-9CB1-532C-0CCC-00BC5092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089" y="2276951"/>
            <a:ext cx="7705644" cy="323352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BFA30A7-2D11-CE86-231D-929A31B0BB77}"/>
              </a:ext>
            </a:extLst>
          </p:cNvPr>
          <p:cNvSpPr txBox="1"/>
          <p:nvPr/>
        </p:nvSpPr>
        <p:spPr>
          <a:xfrm>
            <a:off x="2829992" y="17385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Use of </a:t>
            </a:r>
            <a:r>
              <a:rPr lang="en-US" altLang="zh-TW" dirty="0" err="1"/>
              <a:t>xgboost</a:t>
            </a:r>
            <a:r>
              <a:rPr lang="en-US" altLang="zh-TW" dirty="0"/>
              <a:t> to obtain a higher accuracy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BA788DE-F37A-F677-FEDF-8A46DEA7F3E8}"/>
              </a:ext>
            </a:extLst>
          </p:cNvPr>
          <p:cNvSpPr/>
          <p:nvPr/>
        </p:nvSpPr>
        <p:spPr>
          <a:xfrm>
            <a:off x="4173089" y="4919279"/>
            <a:ext cx="2490178" cy="6757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561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5BB2C-3221-2EEB-39F8-8F186EF0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34" y="313411"/>
            <a:ext cx="9972145" cy="88053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Which factors contribute to customer satisfaction the most?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F06508-0EBC-50EC-CEC1-B9BF160D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4" y="1475086"/>
            <a:ext cx="9855410" cy="51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A4995-BFC1-3CBB-D8B3-7D676A99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1" y="624110"/>
            <a:ext cx="9879012" cy="730557"/>
          </a:xfrm>
        </p:spPr>
        <p:txBody>
          <a:bodyPr>
            <a:normAutofit/>
          </a:bodyPr>
          <a:lstStyle/>
          <a:p>
            <a:r>
              <a:rPr lang="en-US" altLang="zh-TW" dirty="0"/>
              <a:t>Would the factors varies by customer type?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2E8033-9EF6-13BE-0EAA-8867D0C72642}"/>
              </a:ext>
            </a:extLst>
          </p:cNvPr>
          <p:cNvSpPr txBox="1"/>
          <p:nvPr/>
        </p:nvSpPr>
        <p:spPr>
          <a:xfrm>
            <a:off x="357724" y="1316673"/>
            <a:ext cx="10835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u="sng" dirty="0">
                <a:solidFill>
                  <a:srgbClr val="FF0000"/>
                </a:solidFill>
              </a:rPr>
              <a:t>Business</a:t>
            </a:r>
            <a:r>
              <a:rPr lang="en-US" altLang="zh-TW" dirty="0"/>
              <a:t> passenger weight more on </a:t>
            </a:r>
            <a:r>
              <a:rPr lang="en-US" altLang="zh-TW" b="1" u="sng" dirty="0">
                <a:solidFill>
                  <a:srgbClr val="FF0000"/>
                </a:solidFill>
              </a:rPr>
              <a:t>Online Boarding </a:t>
            </a:r>
          </a:p>
          <a:p>
            <a:r>
              <a:rPr lang="en-US" altLang="zh-TW" b="1" u="sng" dirty="0">
                <a:solidFill>
                  <a:srgbClr val="00B050"/>
                </a:solidFill>
              </a:rPr>
              <a:t>Economy</a:t>
            </a:r>
            <a:r>
              <a:rPr lang="en-US" altLang="zh-TW" dirty="0"/>
              <a:t> passenger weight more on </a:t>
            </a:r>
            <a:r>
              <a:rPr lang="en-US" altLang="zh-TW" b="1" u="sng" dirty="0">
                <a:solidFill>
                  <a:srgbClr val="00B050"/>
                </a:solidFill>
              </a:rPr>
              <a:t>In-flight </a:t>
            </a:r>
            <a:r>
              <a:rPr lang="en-US" altLang="zh-TW" b="1" u="sng" dirty="0" err="1">
                <a:solidFill>
                  <a:srgbClr val="00B050"/>
                </a:solidFill>
              </a:rPr>
              <a:t>Wifi</a:t>
            </a:r>
            <a:r>
              <a:rPr lang="en-US" altLang="zh-TW" b="1" u="sng" dirty="0">
                <a:solidFill>
                  <a:srgbClr val="00B050"/>
                </a:solidFill>
              </a:rPr>
              <a:t> Service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FAB1D6D-831B-3371-507E-0A6ED0D7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4" y="2949286"/>
            <a:ext cx="5670543" cy="25945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D84C48B-1805-28E8-7E8E-210D4946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7" y="2465464"/>
            <a:ext cx="5325218" cy="2953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1A1EAE3-94B1-C42B-9773-AED34516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1721"/>
            <a:ext cx="6051360" cy="279861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CA7A6C4-61A0-94E6-4C69-F49BC6B67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405" y="2455937"/>
            <a:ext cx="463932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2811D-E6A7-13F3-702C-CA729A92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34" y="635000"/>
            <a:ext cx="10447866" cy="745067"/>
          </a:xfrm>
        </p:spPr>
        <p:txBody>
          <a:bodyPr/>
          <a:lstStyle/>
          <a:p>
            <a:r>
              <a:rPr lang="en-US" altLang="zh-TW" dirty="0"/>
              <a:t>How factors affect the satisfaction score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D445F6-BA6D-43BD-3F36-FA514171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198281"/>
            <a:ext cx="6167641" cy="5659719"/>
          </a:xfr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4E6F08DB-EFEE-312D-0EBA-110401851ABF}"/>
              </a:ext>
            </a:extLst>
          </p:cNvPr>
          <p:cNvSpPr/>
          <p:nvPr/>
        </p:nvSpPr>
        <p:spPr>
          <a:xfrm>
            <a:off x="2776089" y="2396212"/>
            <a:ext cx="3184444" cy="5417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E50ACDB-109D-059C-5148-31F0D245EB39}"/>
              </a:ext>
            </a:extLst>
          </p:cNvPr>
          <p:cNvSpPr/>
          <p:nvPr/>
        </p:nvSpPr>
        <p:spPr>
          <a:xfrm>
            <a:off x="3352800" y="3429000"/>
            <a:ext cx="2743200" cy="4277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145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106BE-E56B-EF25-71B0-B7D1F8E2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013" y="349781"/>
            <a:ext cx="10295987" cy="1280890"/>
          </a:xfrm>
        </p:spPr>
        <p:txBody>
          <a:bodyPr/>
          <a:lstStyle/>
          <a:p>
            <a:r>
              <a:rPr lang="en-US" altLang="zh-TW" dirty="0"/>
              <a:t>Feasibility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improving Inflight Wi-Fi service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4AA80-130C-DB7E-BD14-94EF12063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990226"/>
            <a:ext cx="10731500" cy="6404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https://youtu.be/j0ubldGE2-k?si=mu__cszCeY6vfXAi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419217-F030-5AAF-500A-7A3267FB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13" y="1630671"/>
            <a:ext cx="9753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86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2EE86-CCF4-FB8D-2627-D7411BF1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3" y="592667"/>
            <a:ext cx="10244667" cy="1312333"/>
          </a:xfrm>
        </p:spPr>
        <p:txBody>
          <a:bodyPr/>
          <a:lstStyle/>
          <a:p>
            <a:r>
              <a:rPr lang="en-US" altLang="zh-TW" dirty="0"/>
              <a:t>Feasibility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improving Inflight Wi-Fi service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23BA0C-1419-DDB0-7D2E-E49BBE3A2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467" y="1664911"/>
            <a:ext cx="7323666" cy="5287846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EFE9A1DA-7551-624A-96CE-02CBFC9FCA22}"/>
              </a:ext>
            </a:extLst>
          </p:cNvPr>
          <p:cNvSpPr/>
          <p:nvPr/>
        </p:nvSpPr>
        <p:spPr>
          <a:xfrm>
            <a:off x="4148667" y="2785533"/>
            <a:ext cx="4749800" cy="5164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A077F31-DF7C-BCDD-6389-4F7D982E28D6}"/>
              </a:ext>
            </a:extLst>
          </p:cNvPr>
          <p:cNvSpPr/>
          <p:nvPr/>
        </p:nvSpPr>
        <p:spPr>
          <a:xfrm>
            <a:off x="5181600" y="5875867"/>
            <a:ext cx="5842000" cy="3894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D0F411-2CE3-DE6F-1EE5-F2C8C785C468}"/>
              </a:ext>
            </a:extLst>
          </p:cNvPr>
          <p:cNvSpPr/>
          <p:nvPr/>
        </p:nvSpPr>
        <p:spPr>
          <a:xfrm>
            <a:off x="5816600" y="5740400"/>
            <a:ext cx="1041400" cy="2201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45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B5C7F-CE52-C8EF-0B5E-06AED083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67" y="668867"/>
            <a:ext cx="9787466" cy="855134"/>
          </a:xfrm>
        </p:spPr>
        <p:txBody>
          <a:bodyPr/>
          <a:lstStyle/>
          <a:p>
            <a:r>
              <a:rPr lang="en-US" altLang="zh-TW" dirty="0"/>
              <a:t>Suggestions to Inflight Wi-Fi Service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57BCAE-390F-D730-9748-6EAAD3D2D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941" y="1956657"/>
            <a:ext cx="4725059" cy="2876951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B7621C4E-5DE3-B408-EA24-2199E1990F86}"/>
              </a:ext>
            </a:extLst>
          </p:cNvPr>
          <p:cNvSpPr/>
          <p:nvPr/>
        </p:nvSpPr>
        <p:spPr>
          <a:xfrm>
            <a:off x="1549399" y="2929466"/>
            <a:ext cx="2328334" cy="3217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B1D239-42BE-AA88-29D2-2EEDF03CD2C6}"/>
              </a:ext>
            </a:extLst>
          </p:cNvPr>
          <p:cNvSpPr txBox="1"/>
          <p:nvPr/>
        </p:nvSpPr>
        <p:spPr>
          <a:xfrm>
            <a:off x="6096000" y="1659467"/>
            <a:ext cx="62568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“Zero” value is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too low </a:t>
            </a:r>
            <a:r>
              <a:rPr lang="en-US" altLang="zh-TW" dirty="0"/>
              <a:t>along dataset</a:t>
            </a:r>
          </a:p>
          <a:p>
            <a:endParaRPr lang="en-US" altLang="zh-TW" dirty="0"/>
          </a:p>
          <a:p>
            <a:r>
              <a:rPr lang="en-US" altLang="zh-TW" dirty="0"/>
              <a:t>Eligibility towards Wi-Fi Service</a:t>
            </a:r>
          </a:p>
          <a:p>
            <a:r>
              <a:rPr lang="en-US" altLang="zh-TW" dirty="0"/>
              <a:t>Class, flight distance, data usage</a:t>
            </a:r>
          </a:p>
          <a:p>
            <a:r>
              <a:rPr lang="en-US" altLang="zh-TW" dirty="0"/>
              <a:t>(</a:t>
            </a:r>
            <a:r>
              <a:rPr lang="en-US" altLang="zh-TW" dirty="0" err="1"/>
              <a:t>Source:Cathy</a:t>
            </a:r>
            <a:r>
              <a:rPr lang="en-US" altLang="zh-TW" dirty="0"/>
              <a:t> Pacific)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1D7F1AE-19B0-D3B9-0CE5-4DEDD3BF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74" y="3352801"/>
            <a:ext cx="8054498" cy="30716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54749014-00E8-7354-E988-022C2E45D24E}"/>
                  </a:ext>
                </a:extLst>
              </p14:cNvPr>
              <p14:cNvContentPartPr/>
              <p14:nvPr/>
            </p14:nvContentPartPr>
            <p14:xfrm>
              <a:off x="4394013" y="4824960"/>
              <a:ext cx="518040" cy="27360"/>
            </p14:xfrm>
          </p:contentPart>
        </mc:Choice>
        <mc:Fallback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54749014-00E8-7354-E988-022C2E45D2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0373" y="4716960"/>
                <a:ext cx="625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F913B05B-29B1-12F9-9514-A56976C6B4AA}"/>
                  </a:ext>
                </a:extLst>
              </p14:cNvPr>
              <p14:cNvContentPartPr/>
              <p14:nvPr/>
            </p14:nvContentPartPr>
            <p14:xfrm>
              <a:off x="8627253" y="4926840"/>
              <a:ext cx="727560" cy="52200"/>
            </p14:xfrm>
          </p:contentPart>
        </mc:Choice>
        <mc:Fallback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F913B05B-29B1-12F9-9514-A56976C6B4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3613" y="4818840"/>
                <a:ext cx="8352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F83CCD4D-D49F-2C6A-8C09-3D22AE484FCB}"/>
                  </a:ext>
                </a:extLst>
              </p14:cNvPr>
              <p14:cNvContentPartPr/>
              <p14:nvPr/>
            </p14:nvContentPartPr>
            <p14:xfrm>
              <a:off x="8593413" y="5215200"/>
              <a:ext cx="668160" cy="5148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F83CCD4D-D49F-2C6A-8C09-3D22AE484F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9773" y="5107560"/>
                <a:ext cx="7758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D4888797-A046-4264-96C7-138D7B89D458}"/>
                  </a:ext>
                </a:extLst>
              </p14:cNvPr>
              <p14:cNvContentPartPr/>
              <p14:nvPr/>
            </p14:nvContentPartPr>
            <p14:xfrm>
              <a:off x="9364173" y="5730720"/>
              <a:ext cx="610560" cy="35280"/>
            </p14:xfrm>
          </p:contentPart>
        </mc:Choice>
        <mc:Fallback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D4888797-A046-4264-96C7-138D7B89D4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10173" y="5623080"/>
                <a:ext cx="71820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48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4C2F2-8B87-A477-CD14-CA599F3E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37C18-470D-0667-6E70-F6E38339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Kaggle-Airline Passenger satisfaction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https://www.kaggle.com/datasets/teejmahal20/airline-passenger-satisfaction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Youtube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- How Gogo Inflight Internet Works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  <a:hlinkClick r:id="rId3"/>
              </a:rPr>
              <a:t>https://www.youtube.com/watch?v=j0ubldGE2-k&amp;ab_channel=GogoInflight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  <a:p>
            <a:pPr>
              <a:buClr>
                <a:srgbClr val="A53010"/>
              </a:buClr>
              <a:defRPr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【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詳解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】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你知道「飛機 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WiFi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」 原理是什麼？速度變快又是什麼原因？</a:t>
            </a:r>
            <a:endParaRPr lang="en-US" altLang="zh-TW" b="1" i="0" dirty="0">
              <a:solidFill>
                <a:srgbClr val="000000"/>
              </a:solidFill>
              <a:effectLst/>
              <a:latin typeface="Poppins" panose="020B0502040204020203" pitchFamily="2" charset="0"/>
            </a:endParaRPr>
          </a:p>
          <a:p>
            <a:pPr marL="0" indent="0">
              <a:buClr>
                <a:srgbClr val="A53010"/>
              </a:buClr>
              <a:buNone/>
              <a:defRPr/>
            </a:pPr>
            <a:r>
              <a:rPr lang="en-US" altLang="zh-TW" dirty="0">
                <a:hlinkClick r:id="rId4"/>
              </a:rPr>
              <a:t>https://www.techritual.com/2023/07/20/235538/</a:t>
            </a:r>
            <a:endParaRPr lang="en-US" altLang="zh-TW" b="1" dirty="0">
              <a:solidFill>
                <a:srgbClr val="000000"/>
              </a:solidFill>
              <a:latin typeface="Poppins" panose="020B0502040204020203" pitchFamily="2" charset="0"/>
            </a:endParaRPr>
          </a:p>
          <a:p>
            <a:pPr marL="0" indent="0">
              <a:buClr>
                <a:srgbClr val="A53010"/>
              </a:buClr>
              <a:buNone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423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E088C-D2F5-3DD7-AFEB-8EA3B008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B2F80E-484B-D6D2-12E6-26457B92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zh-TW" dirty="0"/>
              <a:t>Data source come from:</a:t>
            </a:r>
          </a:p>
          <a:p>
            <a:r>
              <a:rPr lang="en-US" altLang="zh-TW" dirty="0">
                <a:hlinkClick r:id="rId2"/>
              </a:rPr>
              <a:t>https://www.kaggle.com/datasets/teejmahal20/airline-passenger-satisfaction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 single table with </a:t>
            </a:r>
            <a:r>
              <a:rPr lang="en-US" altLang="zh-TW" b="0" i="0" dirty="0">
                <a:solidFill>
                  <a:srgbClr val="2F2F2F"/>
                </a:solidFill>
                <a:effectLst/>
                <a:latin typeface="Lato" panose="020F0502020204030204" pitchFamily="34" charset="0"/>
              </a:rPr>
              <a:t>129,880 records, with 24 variables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97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91D97-4DD2-3A3F-785A-BAC3F63B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on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17617-5674-1ACD-0B21-BC5497EB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478" y="1439334"/>
            <a:ext cx="8915400" cy="3777622"/>
          </a:xfrm>
        </p:spPr>
        <p:txBody>
          <a:bodyPr>
            <a:noAutofit/>
          </a:bodyPr>
          <a:lstStyle/>
          <a:p>
            <a:r>
              <a:rPr lang="en-US" altLang="zh-TW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,Unique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passenger identifier</a:t>
            </a:r>
          </a:p>
          <a:p>
            <a:r>
              <a:rPr lang="en-US" altLang="zh-TW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,Gender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the passenger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#’Female’,’Male’</a:t>
            </a:r>
          </a:p>
          <a:p>
            <a:r>
              <a:rPr lang="en-US" altLang="zh-TW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the passenger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Customer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Type,Type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airline customer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 #'First-time', 'Returning'</a:t>
            </a:r>
          </a:p>
          <a:p>
            <a:r>
              <a:rPr lang="en-US" altLang="zh-TW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 of </a:t>
            </a:r>
            <a:r>
              <a:rPr lang="en-US" altLang="zh-TW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Travel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,Purpose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the flight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 Business Travel/Personal Travel</a:t>
            </a:r>
          </a:p>
          <a:p>
            <a:r>
              <a:rPr lang="en-US" altLang="zh-TW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,Travel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the airplane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the passenger seat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#'Business', 'Economy', 'Economy 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Plus'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Flight </a:t>
            </a:r>
            <a:r>
              <a:rPr lang="en-US" altLang="zh-TW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,Flight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distance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miles</a:t>
            </a:r>
          </a:p>
          <a:p>
            <a:r>
              <a:rPr lang="en-US" altLang="zh-TW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Departure </a:t>
            </a:r>
            <a:r>
              <a:rPr lang="en-US" altLang="zh-TW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Delay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,Flight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departure delay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minutes</a:t>
            </a:r>
          </a:p>
          <a:p>
            <a:r>
              <a:rPr lang="en-US" altLang="zh-TW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Arrival </a:t>
            </a:r>
            <a:r>
              <a:rPr lang="en-US" altLang="zh-TW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Delay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,Flight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arrival delay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minutes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37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10A43-CF7B-5FCD-47D1-D8F6A9DF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67" y="624110"/>
            <a:ext cx="9946745" cy="1280890"/>
          </a:xfrm>
        </p:spPr>
        <p:txBody>
          <a:bodyPr/>
          <a:lstStyle/>
          <a:p>
            <a:r>
              <a:rPr lang="en-US" altLang="zh-TW" dirty="0"/>
              <a:t>Variables on dataset (survey)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73BB17-D41C-3E17-92A7-DC4C0927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867" y="1303867"/>
            <a:ext cx="10634133" cy="53424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7200" b="1" u="sng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 1 (lowest) to 5 (highest) - 0 means ""not applicable"""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Departure </a:t>
            </a:r>
            <a:r>
              <a:rPr lang="en-US" altLang="zh-TW" sz="7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Arrival Time Convenience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Ease of Online Booking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Check-</a:t>
            </a:r>
            <a:r>
              <a:rPr lang="en-US" altLang="zh-TW" sz="7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Service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Online </a:t>
            </a:r>
            <a:r>
              <a:rPr lang="en-US" altLang="zh-TW" sz="7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BoardingGate</a:t>
            </a:r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Location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On-board Service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Seat Comfort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Leg Room Service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Cleanliness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Food </a:t>
            </a:r>
            <a:r>
              <a:rPr lang="en-US" altLang="zh-TW" sz="7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Drink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In-flight Service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In-flight </a:t>
            </a:r>
            <a:r>
              <a:rPr lang="en-US" altLang="zh-TW" sz="7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Wifi</a:t>
            </a:r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Service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In-flight Entertainment</a:t>
            </a:r>
          </a:p>
          <a:p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Baggage Handling</a:t>
            </a:r>
          </a:p>
          <a:p>
            <a:r>
              <a:rPr lang="en-US" altLang="zh-TW" sz="7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Satisfaction</a:t>
            </a:r>
            <a:r>
              <a:rPr lang="en-US" altLang="zh-TW" sz="7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,Overall</a:t>
            </a:r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satisfaction level </a:t>
            </a:r>
            <a:r>
              <a:rPr lang="en-US" altLang="zh-TW" sz="7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the airline (Satisfied/Neutral </a:t>
            </a:r>
            <a:r>
              <a:rPr lang="en-US" altLang="zh-TW" sz="7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altLang="zh-TW" sz="7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unsatisfied)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355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89E59-27B6-FF8C-2EC8-C00EF728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Insights from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9F16D-A757-9D1C-EF52-425B41F3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Which percentage of airline passengers are satisfied? Does it vary by customer type?</a:t>
            </a:r>
          </a:p>
          <a:p>
            <a:pPr marL="0" indent="0"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How flight distance and arrival delay affect customer satisfaction?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Which factors contribute to customer satisfaction the most? Would the needs different on “Business” and “Economy” passengers? 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Which factors provides positive relations towards satisfaction?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4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B5931-9623-E5BD-95E2-38D0C509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Cleansing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02A7-0919-20BC-5562-0C52BCCD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33" y="2133600"/>
            <a:ext cx="8998479" cy="4724400"/>
          </a:xfrm>
        </p:spPr>
        <p:txBody>
          <a:bodyPr>
            <a:normAutofit/>
          </a:bodyPr>
          <a:lstStyle/>
          <a:p>
            <a:r>
              <a:rPr lang="en-US" altLang="zh-TW" dirty="0"/>
              <a:t>Fill in zero for the missing values on ‘Arrival Delay’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Replace the zero values by ‘3’ 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11254E-B42C-3FED-D5AA-C6B1638A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2629666"/>
            <a:ext cx="12192000" cy="32815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FBA4F3-DF36-79D5-199D-A5DE844CAB8B}"/>
              </a:ext>
            </a:extLst>
          </p:cNvPr>
          <p:cNvSpPr/>
          <p:nvPr/>
        </p:nvSpPr>
        <p:spPr>
          <a:xfrm>
            <a:off x="4385733" y="3649133"/>
            <a:ext cx="914400" cy="220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D017EE-B228-819C-1068-29D4C6AD2A25}"/>
              </a:ext>
            </a:extLst>
          </p:cNvPr>
          <p:cNvSpPr/>
          <p:nvPr/>
        </p:nvSpPr>
        <p:spPr>
          <a:xfrm>
            <a:off x="7272866" y="4385732"/>
            <a:ext cx="4919134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352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15B78-32C8-CE38-C65F-D232107D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Cleansing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2CDC23-599E-C3D3-034E-30FE123B8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53" y="2609681"/>
            <a:ext cx="6544588" cy="2419688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3E4CCFB-C717-17FD-C7D2-721387C5676B}"/>
              </a:ext>
            </a:extLst>
          </p:cNvPr>
          <p:cNvSpPr txBox="1"/>
          <p:nvPr/>
        </p:nvSpPr>
        <p:spPr>
          <a:xfrm>
            <a:off x="3048000" y="21742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Replace the zero values by ‘3’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F59C42-5D8E-9350-D2E7-DD271619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53" y="5824258"/>
            <a:ext cx="7078063" cy="8192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396D915-293C-0411-9D91-D6AD5DF01576}"/>
              </a:ext>
            </a:extLst>
          </p:cNvPr>
          <p:cNvSpPr txBox="1"/>
          <p:nvPr/>
        </p:nvSpPr>
        <p:spPr>
          <a:xfrm>
            <a:off x="2724753" y="5247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Changes on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49634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A5959-4364-1223-E4EA-00550CF1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8" y="691843"/>
            <a:ext cx="8911687" cy="1280890"/>
          </a:xfrm>
        </p:spPr>
        <p:txBody>
          <a:bodyPr/>
          <a:lstStyle/>
          <a:p>
            <a:r>
              <a:rPr lang="en-US" altLang="zh-TW" dirty="0"/>
              <a:t>Satisfaction along different Classes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95C16-0554-E2D3-FCDF-3FF1680D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879" y="1803400"/>
            <a:ext cx="9846733" cy="3870755"/>
          </a:xfrm>
        </p:spPr>
        <p:txBody>
          <a:bodyPr/>
          <a:lstStyle/>
          <a:p>
            <a:r>
              <a:rPr lang="en-US" altLang="zh-TW" dirty="0"/>
              <a:t>Regardless the gender, more passenger found to be “Satisfied” on “Business” Class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C25BF2-AE0B-D427-8229-4680EDFC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2" y="2604582"/>
            <a:ext cx="11997267" cy="405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A5959-4364-1223-E4EA-00550CF1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33" y="674266"/>
            <a:ext cx="10998200" cy="1356712"/>
          </a:xfrm>
        </p:spPr>
        <p:txBody>
          <a:bodyPr/>
          <a:lstStyle/>
          <a:p>
            <a:r>
              <a:rPr lang="en-US" altLang="zh-TW" dirty="0"/>
              <a:t>Satisfaction on Flight Distance and Arrival Delay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95C16-0554-E2D3-FCDF-3FF1680D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866" y="1489389"/>
            <a:ext cx="10058399" cy="3879222"/>
          </a:xfrm>
        </p:spPr>
        <p:txBody>
          <a:bodyPr/>
          <a:lstStyle/>
          <a:p>
            <a:r>
              <a:rPr lang="en-US" altLang="zh-TW" dirty="0"/>
              <a:t>Passenger more likely to be “Satisfied” with </a:t>
            </a:r>
            <a:r>
              <a:rPr lang="en-US" altLang="zh-TW" b="1" u="sng" dirty="0">
                <a:solidFill>
                  <a:srgbClr val="FF0000"/>
                </a:solidFill>
              </a:rPr>
              <a:t>long</a:t>
            </a:r>
            <a:r>
              <a:rPr lang="en-US" altLang="zh-TW" dirty="0"/>
              <a:t> Flight Distance and </a:t>
            </a:r>
            <a:r>
              <a:rPr lang="en-US" altLang="zh-TW" dirty="0">
                <a:solidFill>
                  <a:srgbClr val="FF0000"/>
                </a:solidFill>
              </a:rPr>
              <a:t>low</a:t>
            </a:r>
            <a:r>
              <a:rPr lang="en-US" altLang="zh-TW" dirty="0"/>
              <a:t> Arrival Delay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EBA11E-749D-D92B-6576-A5849C16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37677"/>
            <a:ext cx="7068536" cy="48203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67645F-7EE1-1D10-C1F3-615F7D52B8BF}"/>
              </a:ext>
            </a:extLst>
          </p:cNvPr>
          <p:cNvSpPr/>
          <p:nvPr/>
        </p:nvSpPr>
        <p:spPr>
          <a:xfrm>
            <a:off x="5181600" y="5368611"/>
            <a:ext cx="2336800" cy="685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868117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534</Words>
  <Application>Microsoft Office PowerPoint</Application>
  <PresentationFormat>寬螢幕</PresentationFormat>
  <Paragraphs>94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Courier New</vt:lpstr>
      <vt:lpstr>Lato</vt:lpstr>
      <vt:lpstr>Poppins</vt:lpstr>
      <vt:lpstr>Wingdings 3</vt:lpstr>
      <vt:lpstr>絲縷</vt:lpstr>
      <vt:lpstr>Airline Passenger Satisifaction</vt:lpstr>
      <vt:lpstr>Description on dataset</vt:lpstr>
      <vt:lpstr>Variables on dataset</vt:lpstr>
      <vt:lpstr>Variables on dataset (survey)</vt:lpstr>
      <vt:lpstr>Insights from dataset</vt:lpstr>
      <vt:lpstr>Data Cleansing</vt:lpstr>
      <vt:lpstr>Data Cleansing</vt:lpstr>
      <vt:lpstr>Satisfaction along different Classes</vt:lpstr>
      <vt:lpstr>Satisfaction on Flight Distance and Arrival Delay</vt:lpstr>
      <vt:lpstr>Overall satisfaction</vt:lpstr>
      <vt:lpstr>Machine Learning Model</vt:lpstr>
      <vt:lpstr>Which factors contribute to customer satisfaction the most?</vt:lpstr>
      <vt:lpstr>Would the factors varies by customer type?</vt:lpstr>
      <vt:lpstr>How factors affect the satisfaction score</vt:lpstr>
      <vt:lpstr>Feasibility on improving Inflight Wi-Fi service</vt:lpstr>
      <vt:lpstr>Feasibility on improving Inflight Wi-Fi service</vt:lpstr>
      <vt:lpstr>Suggestions to Inflight Wi-Fi Service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Satisifaction</dc:title>
  <dc:creator>有天 張</dc:creator>
  <cp:lastModifiedBy>有天 張</cp:lastModifiedBy>
  <cp:revision>10</cp:revision>
  <dcterms:created xsi:type="dcterms:W3CDTF">2023-10-02T04:08:22Z</dcterms:created>
  <dcterms:modified xsi:type="dcterms:W3CDTF">2023-10-10T14:40:45Z</dcterms:modified>
</cp:coreProperties>
</file>