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059B-BEA4-958E-1F22-B45D08EA9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35E47-02E1-067E-1A7E-94BA980FC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9882D-7488-8FFF-7FD6-EC9A82E4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A0DF-26E1-42F6-B841-E066E79D839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6A86-57CD-E2ED-A0B8-C12A3D78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0971F-3801-1990-6DDE-677F99B0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0BCF-37AB-47DD-B5CB-15E49076F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5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1097D-04F9-A857-9DA8-98D1B8E9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C1883-528B-7621-5871-7C65A9894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F6EC4-2FD9-084B-171A-BEBAF8F0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A0DF-26E1-42F6-B841-E066E79D839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E60D4-722F-81E4-82DE-F117BF3E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23FE2-00D2-8337-C2B6-814CADF9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0BCF-37AB-47DD-B5CB-15E49076F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2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44B62-00BF-E014-B7F1-4798F6639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E5ECA-D545-5410-A217-614D744B5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CC25-C706-8FCC-93CB-3747BF79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A0DF-26E1-42F6-B841-E066E79D839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FCEFB-70A8-C017-FAD1-BAB3EB80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F315C-9E04-3A05-81D5-1E21ABAF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0BCF-37AB-47DD-B5CB-15E49076F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4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19F3-F307-F1A5-01B6-803363BB5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2DEC-D024-4BB0-14B7-DEF7B5514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A3954-F2DF-52C3-C07B-430028A3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A0DF-26E1-42F6-B841-E066E79D839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CFBE8-18B1-A7E4-8011-CDBC27D7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7A400-514E-F7EA-8154-10B9D829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0BCF-37AB-47DD-B5CB-15E49076F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2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00D7-31DA-DAB4-CCC6-0C2C235D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2B2BE-0601-F612-D61B-DD750C537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71764-5100-479F-B574-BCDF4D8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A0DF-26E1-42F6-B841-E066E79D839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E1B5C-743F-28B9-4BDE-962C3B2F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7ACAF-EBB4-31BA-0AD7-00446C8C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0BCF-37AB-47DD-B5CB-15E49076F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2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8BDB-E13D-E800-27CB-F754E94A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6BBCB-83AD-CA66-CD6B-9233AF246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31DA7-7295-F2E7-B43C-65BB95EAD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CBB84-38A7-3249-DA9F-DD4AE70D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A0DF-26E1-42F6-B841-E066E79D839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32626-6BC9-9912-6112-8A3F3726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23E40-3D4F-CFF6-5266-B5E1536E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0BCF-37AB-47DD-B5CB-15E49076F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7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F24A-2E61-0EA2-62F6-3F90988D1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0926-F13E-70FF-23B0-FE57FC8B3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1C7F6-DD3A-38BB-48E6-E0DBDED16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18176-246F-ABA3-C66D-4439240B0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7DDA3-C1CF-4DDC-4D2C-E032E3259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0E381-A6DD-AACB-0142-7DE162D22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A0DF-26E1-42F6-B841-E066E79D839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9923B-5EB0-02F5-4A8F-CA5198E7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11DC8-0AB5-354E-8790-7AFBC509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0BCF-37AB-47DD-B5CB-15E49076F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2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870E-EAFF-8625-6AAF-F6293506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86026-1141-38D7-0C41-02CAE6DA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A0DF-26E1-42F6-B841-E066E79D839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A864C-69FD-EFD9-B1D8-4486A1DE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3660A-47D7-914D-8E39-CE8FF411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0BCF-37AB-47DD-B5CB-15E49076F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3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3B5D8-0DB1-D229-A559-212B51A8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A0DF-26E1-42F6-B841-E066E79D839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C820C-EB32-71AA-E079-19F884C6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779D6-6C2F-6858-3918-D0078298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0BCF-37AB-47DD-B5CB-15E49076F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5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3454-F5BB-ACC1-91BB-189040FFA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AD76F-F5DE-AD3B-BFBE-75332CBA3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C41CD-A9F1-1DAA-6BB8-FFC767394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83F9A-4D1D-0628-E7A2-0630A40E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A0DF-26E1-42F6-B841-E066E79D839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4215C-A81B-3215-0344-79949E42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181D7-5239-1A7C-6A5C-C3D5268E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0BCF-37AB-47DD-B5CB-15E49076F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6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CA1F-8DCA-20FD-6794-403D1564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9C37E-C58D-323A-F146-F94F765AB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36E91-0A78-0440-AE1F-5D9ACE973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0472B-E2B2-3EE4-27BD-37D34D2C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A0DF-26E1-42F6-B841-E066E79D839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BF01-8738-18D7-3B2C-A2EC07B0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E8A98-C53F-6EBB-259A-48F79622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0BCF-37AB-47DD-B5CB-15E49076F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9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45FF6-9EEF-2CDF-35B2-E091F440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FDEC4-1720-7023-51E9-11988DE7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50304-DFE6-9259-6681-4F5FBD2FC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BA0DF-26E1-42F6-B841-E066E79D839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3A8DE-072E-F0AF-5213-C4A47FA93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8ED7-1BF6-ADD3-A745-8EFBF8101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0BCF-37AB-47DD-B5CB-15E49076F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4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23B3-E092-6BFC-087E-C706C6D7A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Homework </a:t>
            </a:r>
            <a:br>
              <a:rPr lang="en-US" dirty="0"/>
            </a:br>
            <a:r>
              <a:rPr lang="en-US" dirty="0"/>
              <a:t>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B03EE-E0CD-24FB-F94F-185B75A1D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Bonnie Stone</a:t>
            </a:r>
          </a:p>
        </p:txBody>
      </p:sp>
    </p:spTree>
    <p:extLst>
      <p:ext uri="{BB962C8B-B14F-4D97-AF65-F5344CB8AC3E}">
        <p14:creationId xmlns:p14="http://schemas.microsoft.com/office/powerpoint/2010/main" val="108402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11965-6998-76E7-341A-8DA54A9C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87785-CDA6-6D58-1FBF-5AB290171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given data set identify what factors influence customers to buy products</a:t>
            </a:r>
          </a:p>
          <a:p>
            <a:pPr lvl="1"/>
            <a:r>
              <a:rPr lang="en-US" dirty="0"/>
              <a:t>2241 customers</a:t>
            </a:r>
          </a:p>
          <a:p>
            <a:pPr lvl="1"/>
            <a:r>
              <a:rPr lang="en-US" dirty="0"/>
              <a:t>27 factors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8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DE7C-2663-2890-D404-3C1A75E7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Descriptive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BC18A-E1A1-749F-EC8A-D6D2E3DDB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Income is missing 24 data points</a:t>
            </a:r>
          </a:p>
          <a:p>
            <a:r>
              <a:rPr lang="en-US" dirty="0"/>
              <a:t>Year of Birth – converted to age</a:t>
            </a:r>
          </a:p>
          <a:p>
            <a:r>
              <a:rPr lang="en-US" dirty="0"/>
              <a:t>Date Customer enrollment – converted to days from 7-1-2014</a:t>
            </a:r>
          </a:p>
          <a:p>
            <a:r>
              <a:rPr lang="en-US" dirty="0"/>
              <a:t>Calculated Min, Max, Count, Sum, Average, STDEV for each column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7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45AF-902F-0D1E-EE00-C43A18D5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3EBA41-9599-6642-9836-51AF45A26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16731"/>
              </p:ext>
            </p:extLst>
          </p:nvPr>
        </p:nvGraphicFramePr>
        <p:xfrm>
          <a:off x="697106" y="1481520"/>
          <a:ext cx="6900592" cy="1863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7088">
                  <a:extLst>
                    <a:ext uri="{9D8B030D-6E8A-4147-A177-3AD203B41FA5}">
                      <a16:colId xmlns:a16="http://schemas.microsoft.com/office/drawing/2014/main" val="2819755035"/>
                    </a:ext>
                  </a:extLst>
                </a:gridCol>
                <a:gridCol w="1574501">
                  <a:extLst>
                    <a:ext uri="{9D8B030D-6E8A-4147-A177-3AD203B41FA5}">
                      <a16:colId xmlns:a16="http://schemas.microsoft.com/office/drawing/2014/main" val="3376401056"/>
                    </a:ext>
                  </a:extLst>
                </a:gridCol>
                <a:gridCol w="1291699">
                  <a:extLst>
                    <a:ext uri="{9D8B030D-6E8A-4147-A177-3AD203B41FA5}">
                      <a16:colId xmlns:a16="http://schemas.microsoft.com/office/drawing/2014/main" val="2570300431"/>
                    </a:ext>
                  </a:extLst>
                </a:gridCol>
                <a:gridCol w="1857304">
                  <a:extLst>
                    <a:ext uri="{9D8B030D-6E8A-4147-A177-3AD203B41FA5}">
                      <a16:colId xmlns:a16="http://schemas.microsoft.com/office/drawing/2014/main" val="110200314"/>
                    </a:ext>
                  </a:extLst>
                </a:gridCol>
              </a:tblGrid>
              <a:tr h="37276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Kidhome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Teenhome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TotalKidshome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2238275"/>
                  </a:ext>
                </a:extLst>
              </a:tr>
              <a:tr h="37276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6151704"/>
                  </a:ext>
                </a:extLst>
              </a:tr>
              <a:tr h="37276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7532216"/>
                  </a:ext>
                </a:extLst>
              </a:tr>
              <a:tr h="37276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4718527"/>
                  </a:ext>
                </a:extLst>
              </a:tr>
              <a:tr h="37276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42798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A5320C-BDB3-0A0E-FB6A-1953CFCA6376}"/>
              </a:ext>
            </a:extLst>
          </p:cNvPr>
          <p:cNvSpPr txBox="1"/>
          <p:nvPr/>
        </p:nvSpPr>
        <p:spPr>
          <a:xfrm>
            <a:off x="8135908" y="1986938"/>
            <a:ext cx="29917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More accurate representation</a:t>
            </a:r>
          </a:p>
          <a:p>
            <a:pPr algn="ctr"/>
            <a:r>
              <a:rPr lang="en-US" dirty="0"/>
              <a:t> to combine kids/teens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3DABF-4147-9D42-98BA-1852D897301C}"/>
              </a:ext>
            </a:extLst>
          </p:cNvPr>
          <p:cNvSpPr txBox="1"/>
          <p:nvPr/>
        </p:nvSpPr>
        <p:spPr>
          <a:xfrm>
            <a:off x="6467144" y="5795357"/>
            <a:ext cx="522970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29.8% of the customers responded to an offer</a:t>
            </a:r>
          </a:p>
          <a:p>
            <a:pPr algn="ctr"/>
            <a:r>
              <a:rPr lang="en-US" dirty="0"/>
              <a:t>Only 15% of the customers were returning customers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240BE0-373E-C895-9D98-1457913A2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88" y="4140680"/>
            <a:ext cx="11293024" cy="140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4F2F-DAE2-F0F3-0B84-C746CB95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Display of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E9F8A-6EFF-1CC6-CF5A-73371F6C4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19" y="2055777"/>
            <a:ext cx="11446302" cy="231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6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975A-7DED-93DA-3CF8-3194D05A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Combination/Elimination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C0AE-77E1-997D-20D7-EEAA717E3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NumWebVisits</a:t>
            </a:r>
            <a:r>
              <a:rPr lang="en-US" dirty="0"/>
              <a:t> (felt it didn’t matter)</a:t>
            </a:r>
          </a:p>
          <a:p>
            <a:r>
              <a:rPr lang="en-US" dirty="0"/>
              <a:t>Complaints (only 21 for the entire dataset)</a:t>
            </a:r>
          </a:p>
          <a:p>
            <a:r>
              <a:rPr lang="en-US" dirty="0" err="1"/>
              <a:t>Z_CostContact</a:t>
            </a:r>
            <a:r>
              <a:rPr lang="en-US" dirty="0"/>
              <a:t> (all records were a 3)</a:t>
            </a:r>
          </a:p>
          <a:p>
            <a:r>
              <a:rPr lang="en-US" dirty="0" err="1"/>
              <a:t>Z_Revenue</a:t>
            </a:r>
            <a:r>
              <a:rPr lang="en-US" dirty="0"/>
              <a:t> (all records were an 11)</a:t>
            </a:r>
          </a:p>
          <a:p>
            <a:r>
              <a:rPr lang="en-US" dirty="0" err="1"/>
              <a:t>Kidhome</a:t>
            </a:r>
            <a:r>
              <a:rPr lang="en-US" dirty="0"/>
              <a:t> and </a:t>
            </a:r>
            <a:r>
              <a:rPr lang="en-US" dirty="0" err="1"/>
              <a:t>Teenhome</a:t>
            </a:r>
            <a:r>
              <a:rPr lang="en-US" dirty="0"/>
              <a:t> – combined into Total </a:t>
            </a:r>
            <a:r>
              <a:rPr lang="en-US" dirty="0" err="1"/>
              <a:t>kidsHome</a:t>
            </a:r>
            <a:endParaRPr lang="en-US" dirty="0"/>
          </a:p>
          <a:p>
            <a:r>
              <a:rPr lang="en-US" dirty="0" err="1"/>
              <a:t>Mnt</a:t>
            </a:r>
            <a:r>
              <a:rPr lang="en-US" dirty="0"/>
              <a:t> columns – combined into Total Purchases$$</a:t>
            </a:r>
          </a:p>
          <a:p>
            <a:r>
              <a:rPr lang="en-US" dirty="0" err="1"/>
              <a:t>NumWeb</a:t>
            </a:r>
            <a:r>
              <a:rPr lang="en-US" dirty="0"/>
              <a:t>, </a:t>
            </a:r>
            <a:r>
              <a:rPr lang="en-US" dirty="0" err="1"/>
              <a:t>NumCatalog</a:t>
            </a:r>
            <a:r>
              <a:rPr lang="en-US" dirty="0"/>
              <a:t>, </a:t>
            </a:r>
            <a:r>
              <a:rPr lang="en-US" dirty="0" err="1"/>
              <a:t>NumStore</a:t>
            </a:r>
            <a:r>
              <a:rPr lang="en-US" dirty="0"/>
              <a:t> – combined into Total </a:t>
            </a:r>
            <a:r>
              <a:rPr lang="en-US" dirty="0" err="1"/>
              <a:t>PurchasesX</a:t>
            </a:r>
            <a:endParaRPr lang="en-US" dirty="0"/>
          </a:p>
          <a:p>
            <a:r>
              <a:rPr lang="en-US" dirty="0"/>
              <a:t>Education and Marital Status were attribute and didn’t have the resources to analyze it in Excel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E733-1D7D-4DBC-1F0D-DA564433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6E2EB-A745-31A5-520D-4301EF8E7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Factors to identify repeat customers are:</a:t>
            </a:r>
          </a:p>
          <a:p>
            <a:pPr lvl="1"/>
            <a:r>
              <a:rPr lang="en-US" dirty="0"/>
              <a:t>$$ of purchases</a:t>
            </a:r>
          </a:p>
          <a:p>
            <a:pPr lvl="1"/>
            <a:r>
              <a:rPr lang="en-US" dirty="0"/>
              <a:t>Offers (Total </a:t>
            </a:r>
            <a:r>
              <a:rPr lang="en-US" dirty="0" err="1"/>
              <a:t>cmp</a:t>
            </a:r>
            <a:r>
              <a:rPr lang="en-US" dirty="0"/>
              <a:t>)</a:t>
            </a:r>
          </a:p>
          <a:p>
            <a:r>
              <a:rPr lang="en-US" dirty="0"/>
              <a:t>Important Factors to identify lost customers are:</a:t>
            </a:r>
          </a:p>
          <a:p>
            <a:pPr lvl="1"/>
            <a:r>
              <a:rPr lang="en-US" dirty="0"/>
              <a:t>Total number of kids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89D96C-AC90-BE5A-1746-F3D564D91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30" y="4145663"/>
            <a:ext cx="9877340" cy="24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9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233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Science Homework  Week 1</vt:lpstr>
      <vt:lpstr>Problem</vt:lpstr>
      <vt:lpstr>Data Cleaning and Descriptive Stats</vt:lpstr>
      <vt:lpstr>Descriptive Statistics</vt:lpstr>
      <vt:lpstr>Graphical Display of the Data</vt:lpstr>
      <vt:lpstr>Column Combination/Elimination</vt:lpstr>
      <vt:lpstr>Correlation Analysis and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Homework  Week 1</dc:title>
  <dc:creator>Bonnie Stone</dc:creator>
  <cp:lastModifiedBy>Bonnie Stone</cp:lastModifiedBy>
  <cp:revision>8</cp:revision>
  <dcterms:created xsi:type="dcterms:W3CDTF">2022-12-08T03:43:40Z</dcterms:created>
  <dcterms:modified xsi:type="dcterms:W3CDTF">2022-12-08T05:06:05Z</dcterms:modified>
</cp:coreProperties>
</file>