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Cygnarowicz" initials="MC" lastIdx="4" clrIdx="0">
    <p:extLst>
      <p:ext uri="{19B8F6BF-5375-455C-9EA6-DF929625EA0E}">
        <p15:presenceInfo xmlns:p15="http://schemas.microsoft.com/office/powerpoint/2012/main" userId="3fcdab7e7d082c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18:54:27.368" idx="3">
    <p:pos x="10" y="10"/>
    <p:text>Option 1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18:40:25.799" idx="1">
    <p:pos x="10" y="10"/>
    <p:text>Do we want chat boxes?</p:text>
    <p:extLst>
      <p:ext uri="{C676402C-5697-4E1C-873F-D02D1690AC5C}">
        <p15:threadingInfo xmlns:p15="http://schemas.microsoft.com/office/powerpoint/2012/main" timeZoneBias="240"/>
      </p:ext>
    </p:extLst>
  </p:cm>
  <p:cm authorId="1" dt="2021-10-23T18:54:40.361" idx="4">
    <p:pos x="106" y="106"/>
    <p:text>Option 2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18:50:31.176" idx="2">
    <p:pos x="10" y="10"/>
    <p:text>use a faker to make the UI look more authentic for the presentation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E1F5-70FA-46D2-BAA1-1F319B8A7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140AD-4F24-421B-AE71-38BB26FAF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7CD7-43C6-4C31-BC50-5F668DB6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F2BD-31C8-47C7-B40F-D9B8D8D7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933A-8178-4D0B-9CC1-B10C0FB2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1EC1-882B-4E48-B532-0404E7E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1A7A4-84CF-42C5-B3F6-283EFF7D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59E76-CC53-4981-BDC6-299ED66D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F5ED-5A3B-4EE4-936D-4463EDAD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BCF4-542E-4FC6-A584-9AE88734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C7F41-C67B-465D-8C54-A5E2DBDFB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E201D-6F76-4E83-B773-D0E2AC8CE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B0FD-E9C7-4B05-A272-F8DF4950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2F6E-DC4C-4526-9297-D003A59D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6152-8D8A-42E2-8369-60868646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0AC1-6EF9-4198-9B43-367FFD81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C513-8B6F-45BC-9D35-86CAED5A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A66D-7A83-4D8E-BFEC-57CB14E7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5BF2-A717-453F-8514-FD9D0C27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4845-D398-48ED-A0A8-6B45E0C7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1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16AF-81FC-4F1B-AC34-EDBC39DC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DCD6-7C7C-49DB-A949-FCE6284A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3976-6E69-48DF-BEAF-A0D230CE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4760-648F-4C1C-B043-8B4B686D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1AC2-340E-4022-B548-5DE96DE2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FF45-191A-461B-BA73-D0E2E932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A25A-6927-41B9-8BA8-F5EAA8F48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2067C-0463-4C22-9E2E-12F4D9A33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0B155-4F74-4A67-B967-2ABFE393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B8EEC-7C03-4DF9-A125-25459CCC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B4B26-D58C-49CE-BDBA-2BF44FC6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E510-898B-4260-9A39-9F023F6A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BC4E-E7A7-4909-8A13-707D9075B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B2937-744F-4CD8-9BF6-6B4F66E6D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B1496-1B50-4C13-B061-0AE333BAA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F1B7F-D256-42FD-81E5-CBB5A8554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1B532-16B0-42EA-95C7-B23EA591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2A7FD-7E67-4251-8E04-32D84F8B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1209E-8DA2-40FC-8547-576E55B2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076A-25FE-4A34-AC03-94585D77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A87B-DD8A-4899-A87F-2803BC3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66388-5949-4BFB-9F8B-ADAA4269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E62A-57A9-4D44-B319-A2A4B60A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1DBE1-FB43-464E-8729-34DE1A8B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453C6-4DB0-4978-AB53-DE86E8C4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26654-E218-47A0-AE3F-30D94B5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035D-714F-4D76-9C5B-7F4D9AB8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FC3C-FAB7-40C1-83DB-2F04144E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5B7FB-5442-4C1A-A334-4BF90A0F5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744F-7F94-4730-80CB-D73759AF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EE883-0611-4591-BB81-F5F57FAF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2F455-E3EE-497E-9180-072F519B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B71-721C-4C17-B9F2-845A91D3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B6CBE-2678-430E-9F69-E829A1AC4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4FDE-08C2-4580-83F0-0011CE04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5FFF9-2548-49BA-9B27-193378EA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62FE-720B-48F6-A3A9-255B9F72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EA824-F921-4E97-B718-A1BBA02F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2AC20-87D2-4136-B2D0-62E427F8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A0C00-38D0-4256-9AF6-BAD97653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AD3E-EC3C-413A-8F83-25A10F1BF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EE16-509A-4E27-B767-1690C4579BD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1F86-B869-4DF7-89EF-6392C6002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0BCF-1937-44CE-98AE-D57AE659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90BB-124D-473D-8496-4E7F8512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FB5C77-C5A2-439F-A94C-BBB11DC4D412}"/>
              </a:ext>
            </a:extLst>
          </p:cNvPr>
          <p:cNvSpPr/>
          <p:nvPr/>
        </p:nvSpPr>
        <p:spPr>
          <a:xfrm>
            <a:off x="533400" y="104775"/>
            <a:ext cx="11134725" cy="6572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D265FB-5AEC-45AD-89F4-40DF86D9F1DE}"/>
              </a:ext>
            </a:extLst>
          </p:cNvPr>
          <p:cNvSpPr/>
          <p:nvPr/>
        </p:nvSpPr>
        <p:spPr>
          <a:xfrm>
            <a:off x="2466975" y="2114550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523161-50BB-4D03-B71A-AE9AD45CE642}"/>
              </a:ext>
            </a:extLst>
          </p:cNvPr>
          <p:cNvSpPr/>
          <p:nvPr/>
        </p:nvSpPr>
        <p:spPr>
          <a:xfrm>
            <a:off x="6991350" y="2114549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F0116-FBD1-4298-9A2D-FF3B52999590}"/>
              </a:ext>
            </a:extLst>
          </p:cNvPr>
          <p:cNvSpPr txBox="1"/>
          <p:nvPr/>
        </p:nvSpPr>
        <p:spPr>
          <a:xfrm>
            <a:off x="857250" y="266700"/>
            <a:ext cx="1053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HUSKY 1							&lt;h1&gt;</a:t>
            </a:r>
          </a:p>
        </p:txBody>
      </p:sp>
    </p:spTree>
    <p:extLst>
      <p:ext uri="{BB962C8B-B14F-4D97-AF65-F5344CB8AC3E}">
        <p14:creationId xmlns:p14="http://schemas.microsoft.com/office/powerpoint/2010/main" val="5700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E3A65-1FF2-4FB2-92F9-598526236F41}"/>
              </a:ext>
            </a:extLst>
          </p:cNvPr>
          <p:cNvSpPr/>
          <p:nvPr/>
        </p:nvSpPr>
        <p:spPr>
          <a:xfrm>
            <a:off x="180975" y="133350"/>
            <a:ext cx="11858625" cy="656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4C99F0-2A73-49C3-89DE-CC3B333C63D8}"/>
              </a:ext>
            </a:extLst>
          </p:cNvPr>
          <p:cNvSpPr/>
          <p:nvPr/>
        </p:nvSpPr>
        <p:spPr>
          <a:xfrm>
            <a:off x="390525" y="352425"/>
            <a:ext cx="1141095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C65F2-7EB5-4741-ADFE-FC5B521BA788}"/>
              </a:ext>
            </a:extLst>
          </p:cNvPr>
          <p:cNvSpPr/>
          <p:nvPr/>
        </p:nvSpPr>
        <p:spPr>
          <a:xfrm>
            <a:off x="704850" y="476250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6A4B15-991B-464A-A812-D40F36AF49D7}"/>
              </a:ext>
            </a:extLst>
          </p:cNvPr>
          <p:cNvSpPr/>
          <p:nvPr/>
        </p:nvSpPr>
        <p:spPr>
          <a:xfrm>
            <a:off x="704849" y="866775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07027-144A-4100-957F-50E8DE38C8B1}"/>
              </a:ext>
            </a:extLst>
          </p:cNvPr>
          <p:cNvSpPr/>
          <p:nvPr/>
        </p:nvSpPr>
        <p:spPr>
          <a:xfrm>
            <a:off x="704849" y="1247775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CDAA20-5644-4064-B054-3E337132A6F4}"/>
              </a:ext>
            </a:extLst>
          </p:cNvPr>
          <p:cNvSpPr/>
          <p:nvPr/>
        </p:nvSpPr>
        <p:spPr>
          <a:xfrm>
            <a:off x="2938462" y="476250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6EF94-AFE8-4BD2-86C4-D5D7933FE8FE}"/>
              </a:ext>
            </a:extLst>
          </p:cNvPr>
          <p:cNvSpPr/>
          <p:nvPr/>
        </p:nvSpPr>
        <p:spPr>
          <a:xfrm>
            <a:off x="2938461" y="862012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1165D-42EE-45A3-9AA1-294FCF7044BD}"/>
              </a:ext>
            </a:extLst>
          </p:cNvPr>
          <p:cNvSpPr/>
          <p:nvPr/>
        </p:nvSpPr>
        <p:spPr>
          <a:xfrm>
            <a:off x="2938461" y="1247775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9B020-9D86-405A-A57D-9E6647EB0EB6}"/>
              </a:ext>
            </a:extLst>
          </p:cNvPr>
          <p:cNvSpPr txBox="1"/>
          <p:nvPr/>
        </p:nvSpPr>
        <p:spPr>
          <a:xfrm>
            <a:off x="1028700" y="42862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76244-F16C-4AB1-A2DF-5905FADEA3C5}"/>
              </a:ext>
            </a:extLst>
          </p:cNvPr>
          <p:cNvSpPr txBox="1"/>
          <p:nvPr/>
        </p:nvSpPr>
        <p:spPr>
          <a:xfrm>
            <a:off x="1028700" y="81760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AE01F-7D25-4D94-8399-A1DF139C6F76}"/>
              </a:ext>
            </a:extLst>
          </p:cNvPr>
          <p:cNvSpPr txBox="1"/>
          <p:nvPr/>
        </p:nvSpPr>
        <p:spPr>
          <a:xfrm>
            <a:off x="3257549" y="11869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7A58A8-F053-4D85-901B-6E495AFE31F1}"/>
              </a:ext>
            </a:extLst>
          </p:cNvPr>
          <p:cNvSpPr txBox="1"/>
          <p:nvPr/>
        </p:nvSpPr>
        <p:spPr>
          <a:xfrm>
            <a:off x="3255169" y="83742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596E7-5C84-498D-A1C0-D6189CBE6A0C}"/>
              </a:ext>
            </a:extLst>
          </p:cNvPr>
          <p:cNvSpPr txBox="1"/>
          <p:nvPr/>
        </p:nvSpPr>
        <p:spPr>
          <a:xfrm>
            <a:off x="3255169" y="41540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1256C-3391-4B08-B5FF-98053A772550}"/>
              </a:ext>
            </a:extLst>
          </p:cNvPr>
          <p:cNvSpPr txBox="1"/>
          <p:nvPr/>
        </p:nvSpPr>
        <p:spPr>
          <a:xfrm>
            <a:off x="1028700" y="11869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FF0747-FFD4-4AC1-AFAB-024B62AD34A4}"/>
              </a:ext>
            </a:extLst>
          </p:cNvPr>
          <p:cNvSpPr/>
          <p:nvPr/>
        </p:nvSpPr>
        <p:spPr>
          <a:xfrm>
            <a:off x="8601075" y="985837"/>
            <a:ext cx="2562225" cy="509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B34E3-16BA-454E-A7AF-368DE20F23FE}"/>
              </a:ext>
            </a:extLst>
          </p:cNvPr>
          <p:cNvSpPr/>
          <p:nvPr/>
        </p:nvSpPr>
        <p:spPr>
          <a:xfrm>
            <a:off x="3353987" y="619899"/>
            <a:ext cx="5838829" cy="540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1161B9-7A22-4157-AC04-005FB8C7DA66}"/>
              </a:ext>
            </a:extLst>
          </p:cNvPr>
          <p:cNvSpPr/>
          <p:nvPr/>
        </p:nvSpPr>
        <p:spPr>
          <a:xfrm>
            <a:off x="4069555" y="862012"/>
            <a:ext cx="4750595" cy="633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6FD550-2B46-4357-8ED0-89DD3C8BD702}"/>
              </a:ext>
            </a:extLst>
          </p:cNvPr>
          <p:cNvSpPr/>
          <p:nvPr/>
        </p:nvSpPr>
        <p:spPr>
          <a:xfrm>
            <a:off x="4069555" y="2562225"/>
            <a:ext cx="4750595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88AA95-7089-49A6-8B44-C0616CBE6572}"/>
              </a:ext>
            </a:extLst>
          </p:cNvPr>
          <p:cNvSpPr/>
          <p:nvPr/>
        </p:nvSpPr>
        <p:spPr>
          <a:xfrm>
            <a:off x="6515100" y="5343525"/>
            <a:ext cx="116205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4DE52A-19E2-45C2-AC3A-67A90474F4D6}"/>
              </a:ext>
            </a:extLst>
          </p:cNvPr>
          <p:cNvSpPr/>
          <p:nvPr/>
        </p:nvSpPr>
        <p:spPr>
          <a:xfrm>
            <a:off x="7921226" y="5334000"/>
            <a:ext cx="116205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A5150-57ED-489F-94CC-FC673FD275AB}"/>
              </a:ext>
            </a:extLst>
          </p:cNvPr>
          <p:cNvSpPr/>
          <p:nvPr/>
        </p:nvSpPr>
        <p:spPr>
          <a:xfrm>
            <a:off x="4143375" y="1699915"/>
            <a:ext cx="4676775" cy="56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27424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1BF712-6418-4C6B-8F52-8A500CC1D0D4}"/>
              </a:ext>
            </a:extLst>
          </p:cNvPr>
          <p:cNvSpPr/>
          <p:nvPr/>
        </p:nvSpPr>
        <p:spPr>
          <a:xfrm>
            <a:off x="190500" y="142875"/>
            <a:ext cx="11782425" cy="6515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E9862-EF34-4FE2-B061-BC859F4158D8}"/>
              </a:ext>
            </a:extLst>
          </p:cNvPr>
          <p:cNvSpPr/>
          <p:nvPr/>
        </p:nvSpPr>
        <p:spPr>
          <a:xfrm>
            <a:off x="457200" y="876300"/>
            <a:ext cx="1130617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C3347-BDB7-401C-B4EF-C34BF4E8574D}"/>
              </a:ext>
            </a:extLst>
          </p:cNvPr>
          <p:cNvSpPr/>
          <p:nvPr/>
        </p:nvSpPr>
        <p:spPr>
          <a:xfrm>
            <a:off x="457200" y="2281238"/>
            <a:ext cx="1130617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43495-7198-4BD0-8C7A-9F2C0C2975EC}"/>
              </a:ext>
            </a:extLst>
          </p:cNvPr>
          <p:cNvSpPr/>
          <p:nvPr/>
        </p:nvSpPr>
        <p:spPr>
          <a:xfrm>
            <a:off x="457200" y="3695701"/>
            <a:ext cx="1130617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0D8906-2B86-46B4-8F2A-A7A7AC9CA20B}"/>
              </a:ext>
            </a:extLst>
          </p:cNvPr>
          <p:cNvSpPr/>
          <p:nvPr/>
        </p:nvSpPr>
        <p:spPr>
          <a:xfrm>
            <a:off x="457200" y="5110164"/>
            <a:ext cx="11306175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E0D22-717C-42DA-A6CF-BDDEFC9E2B3C}"/>
              </a:ext>
            </a:extLst>
          </p:cNvPr>
          <p:cNvSpPr txBox="1"/>
          <p:nvPr/>
        </p:nvSpPr>
        <p:spPr>
          <a:xfrm>
            <a:off x="4914900" y="2878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POST SCREEN</a:t>
            </a:r>
          </a:p>
        </p:txBody>
      </p:sp>
    </p:spTree>
    <p:extLst>
      <p:ext uri="{BB962C8B-B14F-4D97-AF65-F5344CB8AC3E}">
        <p14:creationId xmlns:p14="http://schemas.microsoft.com/office/powerpoint/2010/main" val="9493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FB5C77-C5A2-439F-A94C-BBB11DC4D412}"/>
              </a:ext>
            </a:extLst>
          </p:cNvPr>
          <p:cNvSpPr/>
          <p:nvPr/>
        </p:nvSpPr>
        <p:spPr>
          <a:xfrm>
            <a:off x="533400" y="104775"/>
            <a:ext cx="11134725" cy="6572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D265FB-5AEC-45AD-89F4-40DF86D9F1DE}"/>
              </a:ext>
            </a:extLst>
          </p:cNvPr>
          <p:cNvSpPr/>
          <p:nvPr/>
        </p:nvSpPr>
        <p:spPr>
          <a:xfrm>
            <a:off x="2466975" y="2114550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523161-50BB-4D03-B71A-AE9AD45CE642}"/>
              </a:ext>
            </a:extLst>
          </p:cNvPr>
          <p:cNvSpPr/>
          <p:nvPr/>
        </p:nvSpPr>
        <p:spPr>
          <a:xfrm>
            <a:off x="6991350" y="2114549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F0116-FBD1-4298-9A2D-FF3B52999590}"/>
              </a:ext>
            </a:extLst>
          </p:cNvPr>
          <p:cNvSpPr txBox="1"/>
          <p:nvPr/>
        </p:nvSpPr>
        <p:spPr>
          <a:xfrm>
            <a:off x="857250" y="266700"/>
            <a:ext cx="1053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HUSKY 1							&lt;h1&gt;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2E3A78-F385-4AF9-AE56-34C81F41247D}"/>
              </a:ext>
            </a:extLst>
          </p:cNvPr>
          <p:cNvSpPr/>
          <p:nvPr/>
        </p:nvSpPr>
        <p:spPr>
          <a:xfrm>
            <a:off x="2114550" y="1819275"/>
            <a:ext cx="2733675" cy="12096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CB99B-61B5-436B-9507-060A83A658B7}"/>
              </a:ext>
            </a:extLst>
          </p:cNvPr>
          <p:cNvSpPr txBox="1"/>
          <p:nvPr/>
        </p:nvSpPr>
        <p:spPr>
          <a:xfrm>
            <a:off x="2305050" y="1403390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Login is clicked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FC390-4A0E-48E4-91A4-65D0F88F0872}"/>
              </a:ext>
            </a:extLst>
          </p:cNvPr>
          <p:cNvSpPr txBox="1"/>
          <p:nvPr/>
        </p:nvSpPr>
        <p:spPr>
          <a:xfrm>
            <a:off x="2686050" y="3206234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Modal</a:t>
            </a:r>
          </a:p>
        </p:txBody>
      </p:sp>
    </p:spTree>
    <p:extLst>
      <p:ext uri="{BB962C8B-B14F-4D97-AF65-F5344CB8AC3E}">
        <p14:creationId xmlns:p14="http://schemas.microsoft.com/office/powerpoint/2010/main" val="184920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FB5C77-C5A2-439F-A94C-BBB11DC4D412}"/>
              </a:ext>
            </a:extLst>
          </p:cNvPr>
          <p:cNvSpPr/>
          <p:nvPr/>
        </p:nvSpPr>
        <p:spPr>
          <a:xfrm>
            <a:off x="447675" y="142875"/>
            <a:ext cx="11134725" cy="6572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D265FB-5AEC-45AD-89F4-40DF86D9F1DE}"/>
              </a:ext>
            </a:extLst>
          </p:cNvPr>
          <p:cNvSpPr/>
          <p:nvPr/>
        </p:nvSpPr>
        <p:spPr>
          <a:xfrm>
            <a:off x="2466975" y="2114550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523161-50BB-4D03-B71A-AE9AD45CE642}"/>
              </a:ext>
            </a:extLst>
          </p:cNvPr>
          <p:cNvSpPr/>
          <p:nvPr/>
        </p:nvSpPr>
        <p:spPr>
          <a:xfrm>
            <a:off x="6991350" y="2114549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F0116-FBD1-4298-9A2D-FF3B52999590}"/>
              </a:ext>
            </a:extLst>
          </p:cNvPr>
          <p:cNvSpPr txBox="1"/>
          <p:nvPr/>
        </p:nvSpPr>
        <p:spPr>
          <a:xfrm>
            <a:off x="857250" y="266700"/>
            <a:ext cx="1053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HUSKY 1							&lt;h1&gt;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2E3A78-F385-4AF9-AE56-34C81F41247D}"/>
              </a:ext>
            </a:extLst>
          </p:cNvPr>
          <p:cNvSpPr/>
          <p:nvPr/>
        </p:nvSpPr>
        <p:spPr>
          <a:xfrm>
            <a:off x="2114550" y="1819275"/>
            <a:ext cx="2733675" cy="12096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CB99B-61B5-436B-9507-060A83A658B7}"/>
              </a:ext>
            </a:extLst>
          </p:cNvPr>
          <p:cNvSpPr txBox="1"/>
          <p:nvPr/>
        </p:nvSpPr>
        <p:spPr>
          <a:xfrm>
            <a:off x="2305050" y="1403390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Login is clicked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BB413E-E93D-4856-ACB7-A37320C1E406}"/>
              </a:ext>
            </a:extLst>
          </p:cNvPr>
          <p:cNvSpPr/>
          <p:nvPr/>
        </p:nvSpPr>
        <p:spPr>
          <a:xfrm>
            <a:off x="3028950" y="976609"/>
            <a:ext cx="5343525" cy="46354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9133-3CCA-429E-9580-77CBCB6634E2}"/>
              </a:ext>
            </a:extLst>
          </p:cNvPr>
          <p:cNvSpPr/>
          <p:nvPr/>
        </p:nvSpPr>
        <p:spPr>
          <a:xfrm>
            <a:off x="3562350" y="1533525"/>
            <a:ext cx="4238625" cy="58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2ECF1-F2E3-476C-A344-0071FFC0E813}"/>
              </a:ext>
            </a:extLst>
          </p:cNvPr>
          <p:cNvSpPr/>
          <p:nvPr/>
        </p:nvSpPr>
        <p:spPr>
          <a:xfrm>
            <a:off x="3562349" y="2620150"/>
            <a:ext cx="4238625" cy="58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6D440B-292F-49ED-9E83-4FCCD7E5F1F3}"/>
              </a:ext>
            </a:extLst>
          </p:cNvPr>
          <p:cNvSpPr/>
          <p:nvPr/>
        </p:nvSpPr>
        <p:spPr>
          <a:xfrm>
            <a:off x="3562350" y="3805237"/>
            <a:ext cx="1971675" cy="509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CF01A9-5EC7-4D2C-8630-617718A1E3E5}"/>
              </a:ext>
            </a:extLst>
          </p:cNvPr>
          <p:cNvSpPr/>
          <p:nvPr/>
        </p:nvSpPr>
        <p:spPr>
          <a:xfrm>
            <a:off x="5853112" y="3805237"/>
            <a:ext cx="1971675" cy="509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5456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FB5C77-C5A2-439F-A94C-BBB11DC4D412}"/>
              </a:ext>
            </a:extLst>
          </p:cNvPr>
          <p:cNvSpPr/>
          <p:nvPr/>
        </p:nvSpPr>
        <p:spPr>
          <a:xfrm>
            <a:off x="528637" y="142875"/>
            <a:ext cx="11134725" cy="6572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D265FB-5AEC-45AD-89F4-40DF86D9F1DE}"/>
              </a:ext>
            </a:extLst>
          </p:cNvPr>
          <p:cNvSpPr/>
          <p:nvPr/>
        </p:nvSpPr>
        <p:spPr>
          <a:xfrm>
            <a:off x="2466975" y="2114550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523161-50BB-4D03-B71A-AE9AD45CE642}"/>
              </a:ext>
            </a:extLst>
          </p:cNvPr>
          <p:cNvSpPr/>
          <p:nvPr/>
        </p:nvSpPr>
        <p:spPr>
          <a:xfrm>
            <a:off x="6991350" y="2114549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F0116-FBD1-4298-9A2D-FF3B52999590}"/>
              </a:ext>
            </a:extLst>
          </p:cNvPr>
          <p:cNvSpPr txBox="1"/>
          <p:nvPr/>
        </p:nvSpPr>
        <p:spPr>
          <a:xfrm>
            <a:off x="857250" y="266700"/>
            <a:ext cx="1053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HUSKY 1							&lt;h1&gt;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2E3A78-F385-4AF9-AE56-34C81F41247D}"/>
              </a:ext>
            </a:extLst>
          </p:cNvPr>
          <p:cNvSpPr/>
          <p:nvPr/>
        </p:nvSpPr>
        <p:spPr>
          <a:xfrm>
            <a:off x="6629399" y="1819037"/>
            <a:ext cx="2733675" cy="12096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CB99B-61B5-436B-9507-060A83A658B7}"/>
              </a:ext>
            </a:extLst>
          </p:cNvPr>
          <p:cNvSpPr txBox="1"/>
          <p:nvPr/>
        </p:nvSpPr>
        <p:spPr>
          <a:xfrm>
            <a:off x="6886575" y="141279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Sign Up is clicked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FC390-4A0E-48E4-91A4-65D0F88F0872}"/>
              </a:ext>
            </a:extLst>
          </p:cNvPr>
          <p:cNvSpPr txBox="1"/>
          <p:nvPr/>
        </p:nvSpPr>
        <p:spPr>
          <a:xfrm>
            <a:off x="7267575" y="3139558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Modal</a:t>
            </a:r>
          </a:p>
        </p:txBody>
      </p:sp>
    </p:spTree>
    <p:extLst>
      <p:ext uri="{BB962C8B-B14F-4D97-AF65-F5344CB8AC3E}">
        <p14:creationId xmlns:p14="http://schemas.microsoft.com/office/powerpoint/2010/main" val="52106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FB5C77-C5A2-439F-A94C-BBB11DC4D412}"/>
              </a:ext>
            </a:extLst>
          </p:cNvPr>
          <p:cNvSpPr/>
          <p:nvPr/>
        </p:nvSpPr>
        <p:spPr>
          <a:xfrm>
            <a:off x="447675" y="142875"/>
            <a:ext cx="11134725" cy="6572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D265FB-5AEC-45AD-89F4-40DF86D9F1DE}"/>
              </a:ext>
            </a:extLst>
          </p:cNvPr>
          <p:cNvSpPr/>
          <p:nvPr/>
        </p:nvSpPr>
        <p:spPr>
          <a:xfrm>
            <a:off x="2466975" y="2114550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523161-50BB-4D03-B71A-AE9AD45CE642}"/>
              </a:ext>
            </a:extLst>
          </p:cNvPr>
          <p:cNvSpPr/>
          <p:nvPr/>
        </p:nvSpPr>
        <p:spPr>
          <a:xfrm>
            <a:off x="6991350" y="2114549"/>
            <a:ext cx="20097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F0116-FBD1-4298-9A2D-FF3B52999590}"/>
              </a:ext>
            </a:extLst>
          </p:cNvPr>
          <p:cNvSpPr txBox="1"/>
          <p:nvPr/>
        </p:nvSpPr>
        <p:spPr>
          <a:xfrm>
            <a:off x="857250" y="266700"/>
            <a:ext cx="1053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HUSKY 1							&lt;h1&gt;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2E3A78-F385-4AF9-AE56-34C81F41247D}"/>
              </a:ext>
            </a:extLst>
          </p:cNvPr>
          <p:cNvSpPr/>
          <p:nvPr/>
        </p:nvSpPr>
        <p:spPr>
          <a:xfrm>
            <a:off x="2114550" y="1819275"/>
            <a:ext cx="2733675" cy="12096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CB99B-61B5-436B-9507-060A83A658B7}"/>
              </a:ext>
            </a:extLst>
          </p:cNvPr>
          <p:cNvSpPr txBox="1"/>
          <p:nvPr/>
        </p:nvSpPr>
        <p:spPr>
          <a:xfrm>
            <a:off x="2305050" y="1403390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Login is clicked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BB413E-E93D-4856-ACB7-A37320C1E406}"/>
              </a:ext>
            </a:extLst>
          </p:cNvPr>
          <p:cNvSpPr/>
          <p:nvPr/>
        </p:nvSpPr>
        <p:spPr>
          <a:xfrm>
            <a:off x="3028950" y="976609"/>
            <a:ext cx="5343525" cy="46354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9133-3CCA-429E-9580-77CBCB6634E2}"/>
              </a:ext>
            </a:extLst>
          </p:cNvPr>
          <p:cNvSpPr/>
          <p:nvPr/>
        </p:nvSpPr>
        <p:spPr>
          <a:xfrm>
            <a:off x="3562350" y="1533525"/>
            <a:ext cx="4238625" cy="58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2ECF1-F2E3-476C-A344-0071FFC0E813}"/>
              </a:ext>
            </a:extLst>
          </p:cNvPr>
          <p:cNvSpPr/>
          <p:nvPr/>
        </p:nvSpPr>
        <p:spPr>
          <a:xfrm>
            <a:off x="3562349" y="2620150"/>
            <a:ext cx="4238625" cy="58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6D440B-292F-49ED-9E83-4FCCD7E5F1F3}"/>
              </a:ext>
            </a:extLst>
          </p:cNvPr>
          <p:cNvSpPr/>
          <p:nvPr/>
        </p:nvSpPr>
        <p:spPr>
          <a:xfrm>
            <a:off x="3581399" y="4703205"/>
            <a:ext cx="1971675" cy="509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JOIN!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CF01A9-5EC7-4D2C-8630-617718A1E3E5}"/>
              </a:ext>
            </a:extLst>
          </p:cNvPr>
          <p:cNvSpPr/>
          <p:nvPr/>
        </p:nvSpPr>
        <p:spPr>
          <a:xfrm>
            <a:off x="5829299" y="4703205"/>
            <a:ext cx="1971675" cy="509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6485A1-0F53-4E50-8405-6EBFDEA7A959}"/>
              </a:ext>
            </a:extLst>
          </p:cNvPr>
          <p:cNvSpPr/>
          <p:nvPr/>
        </p:nvSpPr>
        <p:spPr>
          <a:xfrm>
            <a:off x="3581399" y="3629559"/>
            <a:ext cx="4238625" cy="58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417594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537822-7895-4D8C-9B45-2F2B8DB869BB}"/>
              </a:ext>
            </a:extLst>
          </p:cNvPr>
          <p:cNvSpPr/>
          <p:nvPr/>
        </p:nvSpPr>
        <p:spPr>
          <a:xfrm>
            <a:off x="257175" y="190500"/>
            <a:ext cx="11630025" cy="6467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C5173-2717-417A-B4CF-40C7BA713367}"/>
              </a:ext>
            </a:extLst>
          </p:cNvPr>
          <p:cNvSpPr/>
          <p:nvPr/>
        </p:nvSpPr>
        <p:spPr>
          <a:xfrm>
            <a:off x="438150" y="361950"/>
            <a:ext cx="11277600" cy="4010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LEGAL MUMBO JUMBO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E2FEB-E54E-42B9-A8F3-3DE950862CE5}"/>
              </a:ext>
            </a:extLst>
          </p:cNvPr>
          <p:cNvSpPr txBox="1"/>
          <p:nvPr/>
        </p:nvSpPr>
        <p:spPr>
          <a:xfrm>
            <a:off x="7096125" y="4657725"/>
            <a:ext cx="25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read the legal stuff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3845E-AA06-46BB-8AD5-CF9BC8D3DB50}"/>
              </a:ext>
            </a:extLst>
          </p:cNvPr>
          <p:cNvSpPr/>
          <p:nvPr/>
        </p:nvSpPr>
        <p:spPr>
          <a:xfrm>
            <a:off x="10182225" y="4714875"/>
            <a:ext cx="314325" cy="285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682FAE-FBAB-4C56-A7A9-9D3256B0E0E5}"/>
              </a:ext>
            </a:extLst>
          </p:cNvPr>
          <p:cNvSpPr/>
          <p:nvPr/>
        </p:nvSpPr>
        <p:spPr>
          <a:xfrm>
            <a:off x="7600950" y="5343525"/>
            <a:ext cx="244792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to &lt;h1&gt;</a:t>
            </a:r>
          </a:p>
        </p:txBody>
      </p:sp>
    </p:spTree>
    <p:extLst>
      <p:ext uri="{BB962C8B-B14F-4D97-AF65-F5344CB8AC3E}">
        <p14:creationId xmlns:p14="http://schemas.microsoft.com/office/powerpoint/2010/main" val="373943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62BC77-DCD3-4EFB-AD3F-A750CAED0AEB}"/>
              </a:ext>
            </a:extLst>
          </p:cNvPr>
          <p:cNvSpPr/>
          <p:nvPr/>
        </p:nvSpPr>
        <p:spPr>
          <a:xfrm>
            <a:off x="285750" y="238125"/>
            <a:ext cx="11630025" cy="6115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1115C3-0F1B-4477-B77C-CB46917BFA85}"/>
              </a:ext>
            </a:extLst>
          </p:cNvPr>
          <p:cNvSpPr/>
          <p:nvPr/>
        </p:nvSpPr>
        <p:spPr>
          <a:xfrm>
            <a:off x="666750" y="428625"/>
            <a:ext cx="2352675" cy="546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JSS</a:t>
            </a:r>
          </a:p>
          <a:p>
            <a:pPr algn="ctr"/>
            <a:r>
              <a:rPr lang="en-US" dirty="0"/>
              <a:t>CSS</a:t>
            </a:r>
          </a:p>
          <a:p>
            <a:pPr algn="ctr"/>
            <a:r>
              <a:rPr lang="en-US" dirty="0"/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6E5F5-1210-49ED-8084-7DBCB0BCBBDF}"/>
              </a:ext>
            </a:extLst>
          </p:cNvPr>
          <p:cNvSpPr/>
          <p:nvPr/>
        </p:nvSpPr>
        <p:spPr>
          <a:xfrm>
            <a:off x="3400425" y="504825"/>
            <a:ext cx="8220075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90352-48BB-48B9-8157-BDF84E99C20B}"/>
              </a:ext>
            </a:extLst>
          </p:cNvPr>
          <p:cNvSpPr/>
          <p:nvPr/>
        </p:nvSpPr>
        <p:spPr>
          <a:xfrm>
            <a:off x="3400425" y="2762249"/>
            <a:ext cx="8220075" cy="2105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</a:t>
            </a:r>
          </a:p>
          <a:p>
            <a:pPr algn="ctr"/>
            <a:r>
              <a:rPr lang="en-US" dirty="0"/>
              <a:t>Commented Posts</a:t>
            </a:r>
          </a:p>
        </p:txBody>
      </p:sp>
    </p:spTree>
    <p:extLst>
      <p:ext uri="{BB962C8B-B14F-4D97-AF65-F5344CB8AC3E}">
        <p14:creationId xmlns:p14="http://schemas.microsoft.com/office/powerpoint/2010/main" val="339243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E3A65-1FF2-4FB2-92F9-598526236F41}"/>
              </a:ext>
            </a:extLst>
          </p:cNvPr>
          <p:cNvSpPr/>
          <p:nvPr/>
        </p:nvSpPr>
        <p:spPr>
          <a:xfrm>
            <a:off x="180975" y="133350"/>
            <a:ext cx="11858625" cy="656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4C99F0-2A73-49C3-89DE-CC3B333C63D8}"/>
              </a:ext>
            </a:extLst>
          </p:cNvPr>
          <p:cNvSpPr/>
          <p:nvPr/>
        </p:nvSpPr>
        <p:spPr>
          <a:xfrm>
            <a:off x="390525" y="352425"/>
            <a:ext cx="1141095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C65F2-7EB5-4741-ADFE-FC5B521BA788}"/>
              </a:ext>
            </a:extLst>
          </p:cNvPr>
          <p:cNvSpPr/>
          <p:nvPr/>
        </p:nvSpPr>
        <p:spPr>
          <a:xfrm>
            <a:off x="704850" y="476250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6A4B15-991B-464A-A812-D40F36AF49D7}"/>
              </a:ext>
            </a:extLst>
          </p:cNvPr>
          <p:cNvSpPr/>
          <p:nvPr/>
        </p:nvSpPr>
        <p:spPr>
          <a:xfrm>
            <a:off x="704849" y="866775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07027-144A-4100-957F-50E8DE38C8B1}"/>
              </a:ext>
            </a:extLst>
          </p:cNvPr>
          <p:cNvSpPr/>
          <p:nvPr/>
        </p:nvSpPr>
        <p:spPr>
          <a:xfrm>
            <a:off x="704849" y="1247775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CDAA20-5644-4064-B054-3E337132A6F4}"/>
              </a:ext>
            </a:extLst>
          </p:cNvPr>
          <p:cNvSpPr/>
          <p:nvPr/>
        </p:nvSpPr>
        <p:spPr>
          <a:xfrm>
            <a:off x="2938462" y="476250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6EF94-AFE8-4BD2-86C4-D5D7933FE8FE}"/>
              </a:ext>
            </a:extLst>
          </p:cNvPr>
          <p:cNvSpPr/>
          <p:nvPr/>
        </p:nvSpPr>
        <p:spPr>
          <a:xfrm>
            <a:off x="2938461" y="862012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1165D-42EE-45A3-9AA1-294FCF7044BD}"/>
              </a:ext>
            </a:extLst>
          </p:cNvPr>
          <p:cNvSpPr/>
          <p:nvPr/>
        </p:nvSpPr>
        <p:spPr>
          <a:xfrm>
            <a:off x="2938461" y="1247775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9B020-9D86-405A-A57D-9E6647EB0EB6}"/>
              </a:ext>
            </a:extLst>
          </p:cNvPr>
          <p:cNvSpPr txBox="1"/>
          <p:nvPr/>
        </p:nvSpPr>
        <p:spPr>
          <a:xfrm>
            <a:off x="1028700" y="42862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76244-F16C-4AB1-A2DF-5905FADEA3C5}"/>
              </a:ext>
            </a:extLst>
          </p:cNvPr>
          <p:cNvSpPr txBox="1"/>
          <p:nvPr/>
        </p:nvSpPr>
        <p:spPr>
          <a:xfrm>
            <a:off x="1028700" y="81760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AE01F-7D25-4D94-8399-A1DF139C6F76}"/>
              </a:ext>
            </a:extLst>
          </p:cNvPr>
          <p:cNvSpPr txBox="1"/>
          <p:nvPr/>
        </p:nvSpPr>
        <p:spPr>
          <a:xfrm>
            <a:off x="3257549" y="11869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7A58A8-F053-4D85-901B-6E495AFE31F1}"/>
              </a:ext>
            </a:extLst>
          </p:cNvPr>
          <p:cNvSpPr txBox="1"/>
          <p:nvPr/>
        </p:nvSpPr>
        <p:spPr>
          <a:xfrm>
            <a:off x="3255169" y="83742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596E7-5C84-498D-A1C0-D6189CBE6A0C}"/>
              </a:ext>
            </a:extLst>
          </p:cNvPr>
          <p:cNvSpPr txBox="1"/>
          <p:nvPr/>
        </p:nvSpPr>
        <p:spPr>
          <a:xfrm>
            <a:off x="3255169" y="41540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1256C-3391-4B08-B5FF-98053A772550}"/>
              </a:ext>
            </a:extLst>
          </p:cNvPr>
          <p:cNvSpPr txBox="1"/>
          <p:nvPr/>
        </p:nvSpPr>
        <p:spPr>
          <a:xfrm>
            <a:off x="1028700" y="11869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FF0747-FFD4-4AC1-AFAB-024B62AD34A4}"/>
              </a:ext>
            </a:extLst>
          </p:cNvPr>
          <p:cNvSpPr/>
          <p:nvPr/>
        </p:nvSpPr>
        <p:spPr>
          <a:xfrm>
            <a:off x="8601075" y="985837"/>
            <a:ext cx="2562225" cy="509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55D8E2-9294-4E19-A2AC-77C76A25F831}"/>
              </a:ext>
            </a:extLst>
          </p:cNvPr>
          <p:cNvSpPr/>
          <p:nvPr/>
        </p:nvSpPr>
        <p:spPr>
          <a:xfrm>
            <a:off x="8134350" y="723900"/>
            <a:ext cx="3495675" cy="1038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E3A65-1FF2-4FB2-92F9-598526236F41}"/>
              </a:ext>
            </a:extLst>
          </p:cNvPr>
          <p:cNvSpPr/>
          <p:nvPr/>
        </p:nvSpPr>
        <p:spPr>
          <a:xfrm>
            <a:off x="180975" y="133350"/>
            <a:ext cx="11858625" cy="656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4C99F0-2A73-49C3-89DE-CC3B333C63D8}"/>
              </a:ext>
            </a:extLst>
          </p:cNvPr>
          <p:cNvSpPr/>
          <p:nvPr/>
        </p:nvSpPr>
        <p:spPr>
          <a:xfrm>
            <a:off x="390525" y="352425"/>
            <a:ext cx="1141095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C65F2-7EB5-4741-ADFE-FC5B521BA788}"/>
              </a:ext>
            </a:extLst>
          </p:cNvPr>
          <p:cNvSpPr/>
          <p:nvPr/>
        </p:nvSpPr>
        <p:spPr>
          <a:xfrm>
            <a:off x="704850" y="476250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6A4B15-991B-464A-A812-D40F36AF49D7}"/>
              </a:ext>
            </a:extLst>
          </p:cNvPr>
          <p:cNvSpPr/>
          <p:nvPr/>
        </p:nvSpPr>
        <p:spPr>
          <a:xfrm>
            <a:off x="704849" y="866775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07027-144A-4100-957F-50E8DE38C8B1}"/>
              </a:ext>
            </a:extLst>
          </p:cNvPr>
          <p:cNvSpPr/>
          <p:nvPr/>
        </p:nvSpPr>
        <p:spPr>
          <a:xfrm>
            <a:off x="704849" y="1247775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CDAA20-5644-4064-B054-3E337132A6F4}"/>
              </a:ext>
            </a:extLst>
          </p:cNvPr>
          <p:cNvSpPr/>
          <p:nvPr/>
        </p:nvSpPr>
        <p:spPr>
          <a:xfrm>
            <a:off x="2938462" y="476250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6EF94-AFE8-4BD2-86C4-D5D7933FE8FE}"/>
              </a:ext>
            </a:extLst>
          </p:cNvPr>
          <p:cNvSpPr/>
          <p:nvPr/>
        </p:nvSpPr>
        <p:spPr>
          <a:xfrm>
            <a:off x="2938461" y="862012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1165D-42EE-45A3-9AA1-294FCF7044BD}"/>
              </a:ext>
            </a:extLst>
          </p:cNvPr>
          <p:cNvSpPr/>
          <p:nvPr/>
        </p:nvSpPr>
        <p:spPr>
          <a:xfrm>
            <a:off x="2938461" y="1247775"/>
            <a:ext cx="23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9B020-9D86-405A-A57D-9E6647EB0EB6}"/>
              </a:ext>
            </a:extLst>
          </p:cNvPr>
          <p:cNvSpPr txBox="1"/>
          <p:nvPr/>
        </p:nvSpPr>
        <p:spPr>
          <a:xfrm>
            <a:off x="1028700" y="42862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76244-F16C-4AB1-A2DF-5905FADEA3C5}"/>
              </a:ext>
            </a:extLst>
          </p:cNvPr>
          <p:cNvSpPr txBox="1"/>
          <p:nvPr/>
        </p:nvSpPr>
        <p:spPr>
          <a:xfrm>
            <a:off x="1028700" y="81760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AE01F-7D25-4D94-8399-A1DF139C6F76}"/>
              </a:ext>
            </a:extLst>
          </p:cNvPr>
          <p:cNvSpPr txBox="1"/>
          <p:nvPr/>
        </p:nvSpPr>
        <p:spPr>
          <a:xfrm>
            <a:off x="3257549" y="11869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7A58A8-F053-4D85-901B-6E495AFE31F1}"/>
              </a:ext>
            </a:extLst>
          </p:cNvPr>
          <p:cNvSpPr txBox="1"/>
          <p:nvPr/>
        </p:nvSpPr>
        <p:spPr>
          <a:xfrm>
            <a:off x="3255169" y="83742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596E7-5C84-498D-A1C0-D6189CBE6A0C}"/>
              </a:ext>
            </a:extLst>
          </p:cNvPr>
          <p:cNvSpPr txBox="1"/>
          <p:nvPr/>
        </p:nvSpPr>
        <p:spPr>
          <a:xfrm>
            <a:off x="3255169" y="41540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1256C-3391-4B08-B5FF-98053A772550}"/>
              </a:ext>
            </a:extLst>
          </p:cNvPr>
          <p:cNvSpPr txBox="1"/>
          <p:nvPr/>
        </p:nvSpPr>
        <p:spPr>
          <a:xfrm>
            <a:off x="1028700" y="118693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FF0747-FFD4-4AC1-AFAB-024B62AD34A4}"/>
              </a:ext>
            </a:extLst>
          </p:cNvPr>
          <p:cNvSpPr/>
          <p:nvPr/>
        </p:nvSpPr>
        <p:spPr>
          <a:xfrm>
            <a:off x="8601075" y="985837"/>
            <a:ext cx="2562225" cy="509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55D8E2-9294-4E19-A2AC-77C76A25F831}"/>
              </a:ext>
            </a:extLst>
          </p:cNvPr>
          <p:cNvSpPr/>
          <p:nvPr/>
        </p:nvSpPr>
        <p:spPr>
          <a:xfrm>
            <a:off x="8134350" y="723900"/>
            <a:ext cx="3495675" cy="1038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53ADBF-DFEE-4F5B-A061-A4081B1F8133}"/>
              </a:ext>
            </a:extLst>
          </p:cNvPr>
          <p:cNvSpPr/>
          <p:nvPr/>
        </p:nvSpPr>
        <p:spPr>
          <a:xfrm>
            <a:off x="3921919" y="2105025"/>
            <a:ext cx="4075513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for making a post. Tags, Title, Entry</a:t>
            </a:r>
          </a:p>
        </p:txBody>
      </p:sp>
    </p:spTree>
    <p:extLst>
      <p:ext uri="{BB962C8B-B14F-4D97-AF65-F5344CB8AC3E}">
        <p14:creationId xmlns:p14="http://schemas.microsoft.com/office/powerpoint/2010/main" val="7077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Cygnarowicz</dc:creator>
  <cp:lastModifiedBy>Mark Cygnarowicz</cp:lastModifiedBy>
  <cp:revision>6</cp:revision>
  <dcterms:created xsi:type="dcterms:W3CDTF">2021-10-23T18:48:05Z</dcterms:created>
  <dcterms:modified xsi:type="dcterms:W3CDTF">2021-10-23T23:00:14Z</dcterms:modified>
</cp:coreProperties>
</file>