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F5A-B035-C992-5187-4CD8A43F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DDF4-E01B-1DCF-AEAB-5F7BCAC5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ACBA-D7B3-C098-B9B9-DAEDD390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2D15-7EE8-4229-222D-A94D6C8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F38C-6492-3474-6E06-9A08A2A0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DE0-65B1-A2AE-FA68-6A59E959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1DDFB-4B35-7DA2-ACB4-BA9E0864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CEE-4D17-992F-593E-BD0EB7F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55F9-D272-DBDF-1610-19352357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A93A-B3DA-4C31-9757-33F0A6B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B6585-3599-CDBB-4E8D-59680C8E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ED5E7-D046-C9FC-EB0A-9DE05AB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C505-6A52-1F3F-977C-F655AF3D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9FC2-F406-764B-90B1-C721B11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AFF8-C860-2E1A-5690-C0803777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C09-0842-2FBD-DA82-4B470E1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B5C8-226B-1109-A03C-C2AFF464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1F64-5C25-6F7D-61A5-96891D68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761E-4764-F358-ED7C-CA6880A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9852-C04D-0651-83F0-24434B1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8A76-0600-6950-0036-06E5CC2A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3106-58F2-277D-11A5-78CCAFEF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621A-8E2A-E6A9-750F-DBFD444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9766-3D92-0685-6994-4263F87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96C-0ADF-77F7-6BA1-78F631EB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D6-4667-2A13-5F22-E95ABC07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612-B085-7F50-03E9-9EB6113E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FF00-89B3-AD24-7811-241B0DD1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596-9525-A3DB-8AFB-F3A79352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6314-8566-B4FB-78EC-1DE622AB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4F45-35D4-E0DE-6E1A-13A9CB8A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B482-1442-A4E4-3908-8BC1192F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60DC-63E6-A4CF-D020-A01E8845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11E6-861E-37B5-6A2D-526B5913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AE5-8475-26F8-684F-ED1F80F00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F1D2C-14F6-5915-635C-19C7A2F9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EAE9-5625-0B11-5D3E-B270616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66A5-FCA8-3B28-4FDD-1574DF2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3FA04-8873-DBA4-DDC5-1C5FFD0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B31-92CF-A127-7FBA-9AE9FC44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F4F48-B75B-FFF3-841A-6D5793B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F0AF-6D39-C2D3-1A79-B4FB85A2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9DF27-D248-F8D0-11EF-8F2FA32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86D91-32D0-379D-ACB4-B1E20F8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A0725-591B-4B35-69FD-E6F50C1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D522-1AE4-21CC-7E00-09DA730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EF3-6C57-97C6-EB4F-E127C336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E4B-B378-AA4D-6F21-A08DF327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0C63-33F5-28F5-C9D5-94363439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7ED-C241-687C-FA72-6CFA9C85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6C14F-8616-480E-76D7-28EC765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9E8E-9AF4-6B82-3A35-13AB3E0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897-AB15-C526-22C7-1124F9BF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8E71D-ABD7-B36E-36A9-6F9B1EB0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E581-AB7D-51FB-929C-17E8FD5B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8F21-87C0-6F60-34F6-D7ACCF6C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8FF5-0FB0-8047-BD02-D27B2FFE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9770-3FBE-D238-FB94-0F47AC9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D178A-3C2F-51CB-EAC0-3DBE9D1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C65C-D46D-C0A2-5428-F8D2B892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1FA3-99B3-A518-737E-01C4BFB5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70F07-296E-40BF-9321-2C8971314012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FD93-5200-75A9-FC5C-7C8564459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8EA4-A556-557F-D458-24FF9DD6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BC8-DB7E-B3DB-0A58-2023896D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HW5 – RISC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295B-F621-91B5-9494-BCD7A4546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Dannemiller</a:t>
            </a:r>
          </a:p>
        </p:txBody>
      </p:sp>
    </p:spTree>
    <p:extLst>
      <p:ext uri="{BB962C8B-B14F-4D97-AF65-F5344CB8AC3E}">
        <p14:creationId xmlns:p14="http://schemas.microsoft.com/office/powerpoint/2010/main" val="364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C883-52BB-5DD5-B87A-4698B2A05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F144D-FABC-2EFA-608F-F8EC70F8333D}"/>
              </a:ext>
            </a:extLst>
          </p:cNvPr>
          <p:cNvSpPr txBox="1"/>
          <p:nvPr/>
        </p:nvSpPr>
        <p:spPr>
          <a:xfrm>
            <a:off x="304800" y="94593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IF Stage Unit Testbench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D6601-F660-8301-8882-F09DB7B48440}"/>
              </a:ext>
            </a:extLst>
          </p:cNvPr>
          <p:cNvSpPr txBox="1"/>
          <p:nvPr/>
        </p:nvSpPr>
        <p:spPr>
          <a:xfrm>
            <a:off x="304800" y="6096164"/>
            <a:ext cx="859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sequential fetching, branching, branching not 0, jump based on register, jump based on immediate, and testing preset instruction memory persists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85D8A-E201-4EF8-0B2F-C1B72367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83048"/>
            <a:ext cx="4829175" cy="488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478BE-73B2-E979-657D-1AD5D9F2E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46" y="2216502"/>
            <a:ext cx="6276354" cy="18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533F1-0A7D-EE85-BDAC-DDAC809A012C}"/>
              </a:ext>
            </a:extLst>
          </p:cNvPr>
          <p:cNvSpPr txBox="1"/>
          <p:nvPr/>
        </p:nvSpPr>
        <p:spPr>
          <a:xfrm>
            <a:off x="304800" y="94593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DOF Stage Unit Testbench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5E68E-DAFE-F8BD-BFEF-FD158D30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341"/>
          <a:stretch/>
        </p:blipFill>
        <p:spPr>
          <a:xfrm>
            <a:off x="162515" y="697287"/>
            <a:ext cx="3699628" cy="5118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970728-28BB-60BF-2D6B-C081F194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13"/>
          <a:stretch/>
        </p:blipFill>
        <p:spPr>
          <a:xfrm>
            <a:off x="4089312" y="697287"/>
            <a:ext cx="3648886" cy="5118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E993C-97D8-F0C4-761B-CD466919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26" y="697287"/>
            <a:ext cx="4059259" cy="5183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D6C28-95DD-9981-F3DA-FA4ECA6F69C1}"/>
              </a:ext>
            </a:extLst>
          </p:cNvPr>
          <p:cNvSpPr txBox="1"/>
          <p:nvPr/>
        </p:nvSpPr>
        <p:spPr>
          <a:xfrm>
            <a:off x="304800" y="6096164"/>
            <a:ext cx="859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Register reads, Opcode -&gt; control registers, constant unit, and multiplexers</a:t>
            </a:r>
          </a:p>
        </p:txBody>
      </p:sp>
    </p:spTree>
    <p:extLst>
      <p:ext uri="{BB962C8B-B14F-4D97-AF65-F5344CB8AC3E}">
        <p14:creationId xmlns:p14="http://schemas.microsoft.com/office/powerpoint/2010/main" val="119722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9056B-834A-ACFA-52A8-A29838FB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F5384-3334-0221-DBB1-29450A396618}"/>
              </a:ext>
            </a:extLst>
          </p:cNvPr>
          <p:cNvSpPr txBox="1"/>
          <p:nvPr/>
        </p:nvSpPr>
        <p:spPr>
          <a:xfrm>
            <a:off x="304800" y="94593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DOF Stage Unit Testbench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BD1FF-0210-40FE-88BA-27A18007B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258"/>
            <a:ext cx="12192000" cy="3609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B2ECAE-3BD5-7FEF-4993-58400BB0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385" y="4336338"/>
            <a:ext cx="7115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47395-514D-C478-A4FB-04BBC076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BDC24-1626-AB6A-80EC-951AD579270F}"/>
              </a:ext>
            </a:extLst>
          </p:cNvPr>
          <p:cNvSpPr txBox="1"/>
          <p:nvPr/>
        </p:nvSpPr>
        <p:spPr>
          <a:xfrm>
            <a:off x="304800" y="94593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 Stage Unit Testbench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BBAAB-20A7-0DCD-4484-9889EFBA67CA}"/>
              </a:ext>
            </a:extLst>
          </p:cNvPr>
          <p:cNvSpPr txBox="1"/>
          <p:nvPr/>
        </p:nvSpPr>
        <p:spPr>
          <a:xfrm>
            <a:off x="304800" y="6096164"/>
            <a:ext cx="859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operations, branch address calculation, memory operations, </a:t>
            </a:r>
            <a:r>
              <a:rPr lang="en-US" dirty="0" err="1"/>
              <a:t>N_xor_V</a:t>
            </a:r>
            <a:r>
              <a:rPr lang="en-US" dirty="0"/>
              <a:t>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FD19A-B600-2E15-1DFE-44F9CFAC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17"/>
          <a:stretch/>
        </p:blipFill>
        <p:spPr>
          <a:xfrm>
            <a:off x="397475" y="625052"/>
            <a:ext cx="3907240" cy="540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6F300-317B-1B3E-93B7-7AE475E7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48" y="618816"/>
            <a:ext cx="3402839" cy="5402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3E699-AD84-A11B-3AC3-4279DAAE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20" y="625051"/>
            <a:ext cx="3818400" cy="2694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76B050-6E04-392B-32B1-CA72EDC8D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019" y="3716265"/>
            <a:ext cx="4058259" cy="15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2BF88-DA25-944E-3098-3D5AD11D9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841FB1-5632-EE2F-F144-B59116546B4A}"/>
              </a:ext>
            </a:extLst>
          </p:cNvPr>
          <p:cNvSpPr txBox="1"/>
          <p:nvPr/>
        </p:nvSpPr>
        <p:spPr>
          <a:xfrm>
            <a:off x="304800" y="94593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WB Stage Unit Testbench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29A6-F3C7-9253-7B13-DC1E3E0DCA82}"/>
              </a:ext>
            </a:extLst>
          </p:cNvPr>
          <p:cNvSpPr txBox="1"/>
          <p:nvPr/>
        </p:nvSpPr>
        <p:spPr>
          <a:xfrm>
            <a:off x="304800" y="6096164"/>
            <a:ext cx="859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 Selection, Control signal </a:t>
            </a:r>
            <a:r>
              <a:rPr lang="en-US" dirty="0" err="1"/>
              <a:t>propogation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EFB1A-EA5F-59FD-AD01-E707064E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56258"/>
            <a:ext cx="4750271" cy="4944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60DACE-6239-42EE-32DD-1DA28E86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90" y="556258"/>
            <a:ext cx="6467475" cy="1762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228A3-1D2D-2981-E857-8DBA0F1966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96"/>
          <a:stretch/>
        </p:blipFill>
        <p:spPr>
          <a:xfrm>
            <a:off x="5055071" y="2318382"/>
            <a:ext cx="7271370" cy="31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0026-9288-5E42-E64F-B757E61F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B2A03-F186-AADD-C374-CAAF83C95814}"/>
              </a:ext>
            </a:extLst>
          </p:cNvPr>
          <p:cNvSpPr txBox="1"/>
          <p:nvPr/>
        </p:nvSpPr>
        <p:spPr>
          <a:xfrm>
            <a:off x="304800" y="94593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Testbench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C8C76-CDA5-2290-3E95-6E2F427BC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34" y="556258"/>
            <a:ext cx="5358494" cy="4939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BE17D-0F86-17C0-55C8-E41274F60677}"/>
              </a:ext>
            </a:extLst>
          </p:cNvPr>
          <p:cNvSpPr txBox="1"/>
          <p:nvPr/>
        </p:nvSpPr>
        <p:spPr>
          <a:xfrm>
            <a:off x="304800" y="1156302"/>
            <a:ext cx="4997670" cy="293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Phase 1: Pipeline Verification Test</a:t>
            </a:r>
          </a:p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Phase 2: Register Initialization and Basic Instruction Testing</a:t>
            </a:r>
          </a:p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Phase 3: Memory Operations</a:t>
            </a:r>
          </a:p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Phase 4: Immediate Operations</a:t>
            </a:r>
          </a:p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Phase 5: Branch and Jump Operations</a:t>
            </a:r>
          </a:p>
        </p:txBody>
      </p:sp>
    </p:spTree>
    <p:extLst>
      <p:ext uri="{BB962C8B-B14F-4D97-AF65-F5344CB8AC3E}">
        <p14:creationId xmlns:p14="http://schemas.microsoft.com/office/powerpoint/2010/main" val="254164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D95BED-E655-20B3-D9AC-F3102827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" y="481393"/>
            <a:ext cx="4237058" cy="4906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37793-EF26-B241-E10E-CA3CDD0B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55" y="1029892"/>
            <a:ext cx="4114494" cy="4209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AC11D-7128-CA95-FFEC-166FE9F17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" y="5388067"/>
            <a:ext cx="12192000" cy="1321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D45F98-25FF-4F09-7D70-D3A1585FFFEC}"/>
              </a:ext>
            </a:extLst>
          </p:cNvPr>
          <p:cNvSpPr txBox="1"/>
          <p:nvPr/>
        </p:nvSpPr>
        <p:spPr>
          <a:xfrm>
            <a:off x="5284762" y="148272"/>
            <a:ext cx="561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Testbench (</a:t>
            </a:r>
            <a:r>
              <a:rPr lang="en-US" sz="2400" b="1" dirty="0" err="1"/>
              <a:t>continuous_tb.v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0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HW5 – RISC CPU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Dannemiller</dc:creator>
  <cp:lastModifiedBy>Dannemiller, Mark</cp:lastModifiedBy>
  <cp:revision>24</cp:revision>
  <dcterms:created xsi:type="dcterms:W3CDTF">2025-01-21T19:30:15Z</dcterms:created>
  <dcterms:modified xsi:type="dcterms:W3CDTF">2025-03-28T07:55:14Z</dcterms:modified>
</cp:coreProperties>
</file>