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F5A-B035-C992-5187-4CD8A43F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DDF4-E01B-1DCF-AEAB-5F7BCAC5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ACBA-D7B3-C098-B9B9-DAEDD390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2D15-7EE8-4229-222D-A94D6C8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F38C-6492-3474-6E06-9A08A2A0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DE0-65B1-A2AE-FA68-6A59E959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1DDFB-4B35-7DA2-ACB4-BA9E0864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CEE-4D17-992F-593E-BD0EB7F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55F9-D272-DBDF-1610-19352357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A93A-B3DA-4C31-9757-33F0A6B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B6585-3599-CDBB-4E8D-59680C8E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ED5E7-D046-C9FC-EB0A-9DE05AB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C505-6A52-1F3F-977C-F655AF3D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9FC2-F406-764B-90B1-C721B11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AFF8-C860-2E1A-5690-C0803777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C09-0842-2FBD-DA82-4B470E1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B5C8-226B-1109-A03C-C2AFF464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1F64-5C25-6F7D-61A5-96891D68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761E-4764-F358-ED7C-CA6880A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9852-C04D-0651-83F0-24434B1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8A76-0600-6950-0036-06E5CC2A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3106-58F2-277D-11A5-78CCAFEF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621A-8E2A-E6A9-750F-DBFD444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9766-3D92-0685-6994-4263F87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96C-0ADF-77F7-6BA1-78F631EB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D6-4667-2A13-5F22-E95ABC07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612-B085-7F50-03E9-9EB6113E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FF00-89B3-AD24-7811-241B0DD1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596-9525-A3DB-8AFB-F3A79352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6314-8566-B4FB-78EC-1DE622AB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4F45-35D4-E0DE-6E1A-13A9CB8A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B482-1442-A4E4-3908-8BC1192F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60DC-63E6-A4CF-D020-A01E8845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11E6-861E-37B5-6A2D-526B5913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AE5-8475-26F8-684F-ED1F80F00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F1D2C-14F6-5915-635C-19C7A2F9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EAE9-5625-0B11-5D3E-B270616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66A5-FCA8-3B28-4FDD-1574DF2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3FA04-8873-DBA4-DDC5-1C5FFD0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B31-92CF-A127-7FBA-9AE9FC44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F4F48-B75B-FFF3-841A-6D5793B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F0AF-6D39-C2D3-1A79-B4FB85A2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9DF27-D248-F8D0-11EF-8F2FA32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86D91-32D0-379D-ACB4-B1E20F8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A0725-591B-4B35-69FD-E6F50C1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D522-1AE4-21CC-7E00-09DA730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EF3-6C57-97C6-EB4F-E127C336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E4B-B378-AA4D-6F21-A08DF327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0C63-33F5-28F5-C9D5-94363439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7ED-C241-687C-FA72-6CFA9C85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6C14F-8616-480E-76D7-28EC765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9E8E-9AF4-6B82-3A35-13AB3E0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897-AB15-C526-22C7-1124F9BF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8E71D-ABD7-B36E-36A9-6F9B1EB0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E581-AB7D-51FB-929C-17E8FD5B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8F21-87C0-6F60-34F6-D7ACCF6C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8FF5-0FB0-8047-BD02-D27B2FFE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9770-3FBE-D238-FB94-0F47AC9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D178A-3C2F-51CB-EAC0-3DBE9D1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C65C-D46D-C0A2-5428-F8D2B892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1FA3-99B3-A518-737E-01C4BFB5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70F07-296E-40BF-9321-2C897131401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FD93-5200-75A9-FC5C-7C8564459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8EA4-A556-557F-D458-24FF9DD6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BC8-DB7E-B3DB-0A58-2023896D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HW1 – Basic 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295B-F621-91B5-9494-BCD7A4546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Dannemiller</a:t>
            </a:r>
          </a:p>
        </p:txBody>
      </p:sp>
    </p:spTree>
    <p:extLst>
      <p:ext uri="{BB962C8B-B14F-4D97-AF65-F5344CB8AC3E}">
        <p14:creationId xmlns:p14="http://schemas.microsoft.com/office/powerpoint/2010/main" val="364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57D758-1A9E-3800-FDF5-FF3ABB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7875"/>
            <a:ext cx="10905066" cy="37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HW1 – Basic Verilog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Dannemiller</dc:creator>
  <cp:lastModifiedBy>Mark Dannemiller</cp:lastModifiedBy>
  <cp:revision>1</cp:revision>
  <dcterms:created xsi:type="dcterms:W3CDTF">2025-01-21T19:30:15Z</dcterms:created>
  <dcterms:modified xsi:type="dcterms:W3CDTF">2025-01-21T19:42:12Z</dcterms:modified>
</cp:coreProperties>
</file>