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>
        <p:scale>
          <a:sx n="70" d="100"/>
          <a:sy n="70" d="100"/>
        </p:scale>
        <p:origin x="24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B8F5A-B035-C992-5187-4CD8A43F6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2ADDF4-E01B-1DCF-AEAB-5F7BCAC5F6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ACBA-D7B3-C098-B9B9-DAEDD390A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0F07-296E-40BF-9321-2C8971314012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52D15-7EE8-4229-222D-A94D6C818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1F38C-6492-3474-6E06-9A08A2A0F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1DEE9-554F-4BC6-9EA0-AEAF2C280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148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09DE0-65B1-A2AE-FA68-6A59E9591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21DDFB-4B35-7DA2-ACB4-BA9E0864C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0ACEE-4D17-992F-593E-BD0EB7FBF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0F07-296E-40BF-9321-2C8971314012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255F9-D272-DBDF-1610-19352357C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2A93A-B3DA-4C31-9757-33F0A6BC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1DEE9-554F-4BC6-9EA0-AEAF2C280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092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8B6585-3599-CDBB-4E8D-59680C8E63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FED5E7-D046-C9FC-EB0A-9DE05AB79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3C505-6A52-1F3F-977C-F655AF3DC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0F07-296E-40BF-9321-2C8971314012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49FC2-F406-764B-90B1-C721B118E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9AFF8-C860-2E1A-5690-C08037773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1DEE9-554F-4BC6-9EA0-AEAF2C280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03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14C09-0842-2FBD-DA82-4B470E1D1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BB5C8-226B-1109-A03C-C2AFF4648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21F64-5C25-6F7D-61A5-96891D68E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0F07-296E-40BF-9321-2C8971314012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1761E-4764-F358-ED7C-CA6880A64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49852-C04D-0651-83F0-24434B191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1DEE9-554F-4BC6-9EA0-AEAF2C280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43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08A76-0600-6950-0036-06E5CC2A5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23106-58F2-277D-11A5-78CCAFEF2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3621A-8E2A-E6A9-750F-DBFD44451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0F07-296E-40BF-9321-2C8971314012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A9766-3D92-0685-6994-4263F8719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B396C-0ADF-77F7-6BA1-78F631EB5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1DEE9-554F-4BC6-9EA0-AEAF2C280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38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494D6-4667-2A13-5F22-E95ABC07B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FA612-B085-7F50-03E9-9EB6113E3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47FF00-89B3-AD24-7811-241B0DD12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AD596-9525-A3DB-8AFB-F3A793521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0F07-296E-40BF-9321-2C8971314012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76314-8566-B4FB-78EC-1DE622ABF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44F45-35D4-E0DE-6E1A-13A9CB8A2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1DEE9-554F-4BC6-9EA0-AEAF2C280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646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4B482-1442-A4E4-3908-8BC1192F9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F60DC-63E6-A4CF-D020-A01E88455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1311E6-861E-37B5-6A2D-526B5913E5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3B6AE5-8475-26F8-684F-ED1F80F00A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AF1D2C-14F6-5915-635C-19C7A2F9B4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FFEAE9-5625-0B11-5D3E-B270616A6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0F07-296E-40BF-9321-2C8971314012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F266A5-FCA8-3B28-4FDD-1574DF27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03FA04-8873-DBA4-DDC5-1C5FFD097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1DEE9-554F-4BC6-9EA0-AEAF2C280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1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CDB31-92CF-A127-7FBA-9AE9FC447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2F4F48-B75B-FFF3-841A-6D5793B0F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0F07-296E-40BF-9321-2C8971314012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32F0AF-6D39-C2D3-1A79-B4FB85A22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F9DF27-D248-F8D0-11EF-8F2FA32D1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1DEE9-554F-4BC6-9EA0-AEAF2C280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661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286D91-32D0-379D-ACB4-B1E20F88B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0F07-296E-40BF-9321-2C8971314012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3A0725-591B-4B35-69FD-E6F50C1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15D522-1AE4-21CC-7E00-09DA73075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1DEE9-554F-4BC6-9EA0-AEAF2C280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243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A3EF3-6C57-97C6-EB4F-E127C336F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5FE4B-B378-AA4D-6F21-A08DF327A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AB0C63-33F5-28F5-C9D5-94363439A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2B7ED-C241-687C-FA72-6CFA9C85E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0F07-296E-40BF-9321-2C8971314012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96C14F-8616-480E-76D7-28EC76552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69E8E-9AF4-6B82-3A35-13AB3E068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1DEE9-554F-4BC6-9EA0-AEAF2C280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90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8E897-AB15-C526-22C7-1124F9BFD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08E71D-ABD7-B36E-36A9-6F9B1EB0DA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2BE581-AB7D-51FB-929C-17E8FD5BA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D8F21-87C0-6F60-34F6-D7ACCF6CA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0F07-296E-40BF-9321-2C8971314012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E8FF5-0FB0-8047-BD02-D27B2FFEF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579770-3FBE-D238-FB94-0F47AC926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1DEE9-554F-4BC6-9EA0-AEAF2C280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87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5D178A-3C2F-51CB-EAC0-3DBE9D16A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3C65C-D46D-C0A2-5428-F8D2B892B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21FA3-99B3-A518-737E-01C4BFB591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570F07-296E-40BF-9321-2C8971314012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7FD93-5200-75A9-FC5C-7C8564459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58EA4-A556-557F-D458-24FF9DD687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61DEE9-554F-4BC6-9EA0-AEAF2C280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375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D2BC8-DB7E-B3DB-0A58-2023896D52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HW2 – Tiny Microprocessor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15295B-F621-91B5-9494-BCD7A45466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Mark Dannemiller</a:t>
            </a:r>
          </a:p>
        </p:txBody>
      </p:sp>
    </p:spTree>
    <p:extLst>
      <p:ext uri="{BB962C8B-B14F-4D97-AF65-F5344CB8AC3E}">
        <p14:creationId xmlns:p14="http://schemas.microsoft.com/office/powerpoint/2010/main" val="36409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8B10BE-1155-9FD3-D578-AA85A75F7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70" y="103488"/>
            <a:ext cx="10020373" cy="21336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5FC79F-458F-0F76-6891-67DB1CE24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07" y="2330631"/>
            <a:ext cx="10029898" cy="20193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55F3C0-CB6A-D8EE-5038-D7C4738BCD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20" y="4556638"/>
            <a:ext cx="10039423" cy="205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891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4B6DB-7BB0-64CF-F30F-D2BFE651B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553AA-8D8D-95F3-3B29-8077C6056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148A06-5336-8D0C-F488-FE5F9BB78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22" y="102066"/>
            <a:ext cx="10029898" cy="209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666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13D453D-878F-925C-2C14-787194A9A81B}"/>
              </a:ext>
            </a:extLst>
          </p:cNvPr>
          <p:cNvSpPr txBox="1"/>
          <p:nvPr/>
        </p:nvSpPr>
        <p:spPr>
          <a:xfrm>
            <a:off x="271249" y="88711"/>
            <a:ext cx="9705264" cy="55907613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r>
              <a:rPr lang="en-US" sz="900" dirty="0"/>
              <a:t>VCD info: </a:t>
            </a:r>
            <a:r>
              <a:rPr lang="en-US" sz="900" dirty="0" err="1"/>
              <a:t>dumpfile</a:t>
            </a:r>
            <a:r>
              <a:rPr lang="en-US" sz="900" dirty="0"/>
              <a:t> hw2_tb.vcd opened for output.</a:t>
            </a:r>
          </a:p>
          <a:p>
            <a:r>
              <a:rPr lang="en-US" sz="900" dirty="0"/>
              <a:t>Homework 2 Tiny Processor Testbench</a:t>
            </a:r>
          </a:p>
          <a:p>
            <a:r>
              <a:rPr lang="en-US" sz="900" dirty="0"/>
              <a:t>   FS </a:t>
            </a:r>
            <a:r>
              <a:rPr lang="en-US" sz="900" dirty="0" err="1"/>
              <a:t>inA</a:t>
            </a:r>
            <a:r>
              <a:rPr lang="en-US" sz="900" dirty="0"/>
              <a:t>      </a:t>
            </a:r>
            <a:r>
              <a:rPr lang="en-US" sz="900" dirty="0" err="1"/>
              <a:t>inB</a:t>
            </a:r>
            <a:r>
              <a:rPr lang="en-US" sz="900" dirty="0"/>
              <a:t>      </a:t>
            </a:r>
            <a:r>
              <a:rPr lang="en-US" sz="900" dirty="0" err="1"/>
              <a:t>outF</a:t>
            </a:r>
            <a:r>
              <a:rPr lang="en-US" sz="900" dirty="0"/>
              <a:t>     v c n z</a:t>
            </a:r>
          </a:p>
          <a:p>
            <a:r>
              <a:rPr lang="en-US" sz="900" dirty="0"/>
              <a:t>    0 00000000 00000000 00000000 0 0 0 1</a:t>
            </a:r>
          </a:p>
          <a:p>
            <a:r>
              <a:rPr lang="en-US" sz="900" dirty="0"/>
              <a:t>    0 00000000 00000001 00000000 0 0 0 1</a:t>
            </a:r>
          </a:p>
          <a:p>
            <a:r>
              <a:rPr lang="en-US" sz="900" dirty="0"/>
              <a:t>    0 00000000 7fffffff 00000000 0 0 0 1</a:t>
            </a:r>
          </a:p>
          <a:p>
            <a:r>
              <a:rPr lang="en-US" sz="900" dirty="0"/>
              <a:t>    0 00000000 5a5a5a5a 00000000 0 0 0 1</a:t>
            </a:r>
          </a:p>
          <a:p>
            <a:r>
              <a:rPr lang="en-US" sz="900" dirty="0"/>
              <a:t>    0 </a:t>
            </a:r>
            <a:r>
              <a:rPr lang="en-US" sz="900" dirty="0" err="1"/>
              <a:t>ffffffff</a:t>
            </a:r>
            <a:r>
              <a:rPr lang="en-US" sz="900" dirty="0"/>
              <a:t> 00000000 </a:t>
            </a:r>
            <a:r>
              <a:rPr lang="en-US" sz="900" dirty="0" err="1"/>
              <a:t>ffffffff</a:t>
            </a:r>
            <a:r>
              <a:rPr lang="en-US" sz="900" dirty="0"/>
              <a:t> 0 0 1 0</a:t>
            </a:r>
          </a:p>
          <a:p>
            <a:r>
              <a:rPr lang="en-US" sz="900" dirty="0"/>
              <a:t>    0 </a:t>
            </a:r>
            <a:r>
              <a:rPr lang="en-US" sz="900" dirty="0" err="1"/>
              <a:t>ffffffff</a:t>
            </a:r>
            <a:r>
              <a:rPr lang="en-US" sz="900" dirty="0"/>
              <a:t> 00000001 </a:t>
            </a:r>
            <a:r>
              <a:rPr lang="en-US" sz="900" dirty="0" err="1"/>
              <a:t>ffffffff</a:t>
            </a:r>
            <a:r>
              <a:rPr lang="en-US" sz="900" dirty="0"/>
              <a:t> 0 0 1 0</a:t>
            </a:r>
          </a:p>
          <a:p>
            <a:r>
              <a:rPr lang="en-US" sz="900" dirty="0"/>
              <a:t>    0 </a:t>
            </a:r>
            <a:r>
              <a:rPr lang="en-US" sz="900" dirty="0" err="1"/>
              <a:t>ffffffff</a:t>
            </a:r>
            <a:r>
              <a:rPr lang="en-US" sz="900" dirty="0"/>
              <a:t> 7fffffff </a:t>
            </a:r>
            <a:r>
              <a:rPr lang="en-US" sz="900" dirty="0" err="1"/>
              <a:t>ffffffff</a:t>
            </a:r>
            <a:r>
              <a:rPr lang="en-US" sz="900" dirty="0"/>
              <a:t> 0 0 1 0</a:t>
            </a:r>
          </a:p>
          <a:p>
            <a:r>
              <a:rPr lang="en-US" sz="900" dirty="0"/>
              <a:t>    0 </a:t>
            </a:r>
            <a:r>
              <a:rPr lang="en-US" sz="900" dirty="0" err="1"/>
              <a:t>ffffffff</a:t>
            </a:r>
            <a:r>
              <a:rPr lang="en-US" sz="900" dirty="0"/>
              <a:t> 5a5a5a5a </a:t>
            </a:r>
            <a:r>
              <a:rPr lang="en-US" sz="900" dirty="0" err="1"/>
              <a:t>ffffffff</a:t>
            </a:r>
            <a:r>
              <a:rPr lang="en-US" sz="900" dirty="0"/>
              <a:t> 0 0 1 0</a:t>
            </a:r>
          </a:p>
          <a:p>
            <a:r>
              <a:rPr lang="en-US" sz="900" dirty="0"/>
              <a:t>    0 80000000 00000000 80000000 0 0 1 0</a:t>
            </a:r>
          </a:p>
          <a:p>
            <a:r>
              <a:rPr lang="en-US" sz="900" dirty="0"/>
              <a:t>    0 80000000 00000001 80000000 0 0 1 0</a:t>
            </a:r>
          </a:p>
          <a:p>
            <a:r>
              <a:rPr lang="en-US" sz="900" dirty="0"/>
              <a:t>    0 80000000 7fffffff 80000000 0 0 1 0</a:t>
            </a:r>
          </a:p>
          <a:p>
            <a:r>
              <a:rPr lang="en-US" sz="900" dirty="0"/>
              <a:t>    0 80000000 5a5a5a5a 80000000 0 0 1 0</a:t>
            </a:r>
          </a:p>
          <a:p>
            <a:r>
              <a:rPr lang="en-US" sz="900" dirty="0"/>
              <a:t>    0 a5a5a5a5 00000000 a5a5a5a5 0 0 1 0</a:t>
            </a:r>
          </a:p>
          <a:p>
            <a:r>
              <a:rPr lang="en-US" sz="900" dirty="0"/>
              <a:t>    0 a5a5a5a5 00000001 a5a5a5a5 0 0 1 0</a:t>
            </a:r>
          </a:p>
          <a:p>
            <a:r>
              <a:rPr lang="en-US" sz="900" dirty="0"/>
              <a:t>    0 a5a5a5a5 7fffffff a5a5a5a5 0 0 1 0</a:t>
            </a:r>
          </a:p>
          <a:p>
            <a:r>
              <a:rPr lang="en-US" sz="900" dirty="0"/>
              <a:t>    0 a5a5a5a5 5a5a5a5a a5a5a5a5 0 0 1 0</a:t>
            </a:r>
          </a:p>
          <a:p>
            <a:r>
              <a:rPr lang="en-US" sz="900" dirty="0"/>
              <a:t>    1 00000000 00000000 00000001 1 0 0 0</a:t>
            </a:r>
          </a:p>
          <a:p>
            <a:r>
              <a:rPr lang="en-US" sz="900" dirty="0"/>
              <a:t>    1 00000000 00000001 00000001 1 0 0 0</a:t>
            </a:r>
          </a:p>
          <a:p>
            <a:r>
              <a:rPr lang="en-US" sz="900" dirty="0"/>
              <a:t>    1 00000000 7fffffff 00000001 1 0 0 0</a:t>
            </a:r>
          </a:p>
          <a:p>
            <a:r>
              <a:rPr lang="en-US" sz="900" dirty="0"/>
              <a:t>    1 00000000 5a5a5a5a 00000001 1 0 0 0</a:t>
            </a:r>
          </a:p>
          <a:p>
            <a:r>
              <a:rPr lang="en-US" sz="900" dirty="0"/>
              <a:t>    1 </a:t>
            </a:r>
            <a:r>
              <a:rPr lang="en-US" sz="900" dirty="0" err="1"/>
              <a:t>ffffffff</a:t>
            </a:r>
            <a:r>
              <a:rPr lang="en-US" sz="900" dirty="0"/>
              <a:t> 00000000 00000000 0 1 0 1</a:t>
            </a:r>
          </a:p>
          <a:p>
            <a:r>
              <a:rPr lang="en-US" sz="900" dirty="0"/>
              <a:t>    1 </a:t>
            </a:r>
            <a:r>
              <a:rPr lang="en-US" sz="900" dirty="0" err="1"/>
              <a:t>ffffffff</a:t>
            </a:r>
            <a:r>
              <a:rPr lang="en-US" sz="900" dirty="0"/>
              <a:t> 00000001 00000000 0 1 0 1</a:t>
            </a:r>
          </a:p>
          <a:p>
            <a:r>
              <a:rPr lang="en-US" sz="900" dirty="0"/>
              <a:t>    1 </a:t>
            </a:r>
            <a:r>
              <a:rPr lang="en-US" sz="900" dirty="0" err="1"/>
              <a:t>ffffffff</a:t>
            </a:r>
            <a:r>
              <a:rPr lang="en-US" sz="900" dirty="0"/>
              <a:t> 7fffffff 00000000 0 1 0 1</a:t>
            </a:r>
          </a:p>
          <a:p>
            <a:r>
              <a:rPr lang="en-US" sz="900" dirty="0"/>
              <a:t>    1 </a:t>
            </a:r>
            <a:r>
              <a:rPr lang="en-US" sz="900" dirty="0" err="1"/>
              <a:t>ffffffff</a:t>
            </a:r>
            <a:r>
              <a:rPr lang="en-US" sz="900" dirty="0"/>
              <a:t> 5a5a5a5a 00000000 0 1 0 1</a:t>
            </a:r>
          </a:p>
          <a:p>
            <a:r>
              <a:rPr lang="en-US" sz="900" dirty="0"/>
              <a:t>    1 80000000 00000000 80000001 1 0 1 0</a:t>
            </a:r>
          </a:p>
          <a:p>
            <a:r>
              <a:rPr lang="en-US" sz="900" dirty="0"/>
              <a:t>    1 80000000 00000001 80000001 1 0 1 0</a:t>
            </a:r>
          </a:p>
          <a:p>
            <a:r>
              <a:rPr lang="en-US" sz="900" dirty="0"/>
              <a:t>    1 80000000 7fffffff 80000001 1 0 1 0</a:t>
            </a:r>
          </a:p>
          <a:p>
            <a:r>
              <a:rPr lang="en-US" sz="900" dirty="0"/>
              <a:t>    1 80000000 5a5a5a5a 80000001 1 0 1 0</a:t>
            </a:r>
          </a:p>
          <a:p>
            <a:r>
              <a:rPr lang="en-US" sz="900" dirty="0"/>
              <a:t>    1 a5a5a5a5 00000000 a5a5a5a6 1 0 1 0</a:t>
            </a:r>
          </a:p>
          <a:p>
            <a:r>
              <a:rPr lang="en-US" sz="900" dirty="0"/>
              <a:t>    1 a5a5a5a5 00000001 a5a5a5a6 1 0 1 0</a:t>
            </a:r>
          </a:p>
          <a:p>
            <a:r>
              <a:rPr lang="en-US" sz="900" dirty="0"/>
              <a:t>    1 a5a5a5a5 7fffffff a5a5a5a6 1 0 1 0</a:t>
            </a:r>
          </a:p>
          <a:p>
            <a:r>
              <a:rPr lang="en-US" sz="900" dirty="0"/>
              <a:t>    1 a5a5a5a5 5a5a5a5a a5a5a5a6 1 0 1 0</a:t>
            </a:r>
          </a:p>
          <a:p>
            <a:r>
              <a:rPr lang="en-US" sz="900" dirty="0"/>
              <a:t>    2 00000000 00000000 00000000 0 0 0 1</a:t>
            </a:r>
          </a:p>
          <a:p>
            <a:r>
              <a:rPr lang="en-US" sz="900" dirty="0"/>
              <a:t>    2 00000000 00000001 00000001 0 0 0 0</a:t>
            </a:r>
          </a:p>
          <a:p>
            <a:r>
              <a:rPr lang="en-US" sz="900" dirty="0"/>
              <a:t>    2 00000000 7fffffff </a:t>
            </a:r>
            <a:r>
              <a:rPr lang="en-US" sz="900" dirty="0" err="1"/>
              <a:t>7fffffff</a:t>
            </a:r>
            <a:r>
              <a:rPr lang="en-US" sz="900" dirty="0"/>
              <a:t> 0 0 0 0</a:t>
            </a:r>
          </a:p>
          <a:p>
            <a:r>
              <a:rPr lang="en-US" sz="900" dirty="0"/>
              <a:t>    2 00000000 5a5a5a5a </a:t>
            </a:r>
            <a:r>
              <a:rPr lang="en-US" sz="900" dirty="0" err="1"/>
              <a:t>5a5a5a5a</a:t>
            </a:r>
            <a:r>
              <a:rPr lang="en-US" sz="900" dirty="0"/>
              <a:t> 0 0 0 0</a:t>
            </a:r>
          </a:p>
          <a:p>
            <a:r>
              <a:rPr lang="en-US" sz="900" dirty="0"/>
              <a:t>    2 </a:t>
            </a:r>
            <a:r>
              <a:rPr lang="en-US" sz="900" dirty="0" err="1"/>
              <a:t>ffffffff</a:t>
            </a:r>
            <a:r>
              <a:rPr lang="en-US" sz="900" dirty="0"/>
              <a:t> 00000000 </a:t>
            </a:r>
            <a:r>
              <a:rPr lang="en-US" sz="900" dirty="0" err="1"/>
              <a:t>ffffffff</a:t>
            </a:r>
            <a:r>
              <a:rPr lang="en-US" sz="900" dirty="0"/>
              <a:t> 0 0 1 0</a:t>
            </a:r>
          </a:p>
          <a:p>
            <a:r>
              <a:rPr lang="en-US" sz="900" dirty="0"/>
              <a:t>    2 </a:t>
            </a:r>
            <a:r>
              <a:rPr lang="en-US" sz="900" dirty="0" err="1"/>
              <a:t>ffffffff</a:t>
            </a:r>
            <a:r>
              <a:rPr lang="en-US" sz="900" dirty="0"/>
              <a:t> 00000001 00000000 1 1 0 1</a:t>
            </a:r>
          </a:p>
          <a:p>
            <a:r>
              <a:rPr lang="en-US" sz="900" dirty="0"/>
              <a:t>    2 </a:t>
            </a:r>
            <a:r>
              <a:rPr lang="en-US" sz="900" dirty="0" err="1"/>
              <a:t>ffffffff</a:t>
            </a:r>
            <a:r>
              <a:rPr lang="en-US" sz="900" dirty="0"/>
              <a:t> 7fffffff 7ffffffe 1 1 0 0</a:t>
            </a:r>
          </a:p>
          <a:p>
            <a:r>
              <a:rPr lang="en-US" sz="900" dirty="0"/>
              <a:t>    2 </a:t>
            </a:r>
            <a:r>
              <a:rPr lang="en-US" sz="900" dirty="0" err="1"/>
              <a:t>ffffffff</a:t>
            </a:r>
            <a:r>
              <a:rPr lang="en-US" sz="900" dirty="0"/>
              <a:t> 5a5a5a5a 5a5a5a59 1 1 0 0</a:t>
            </a:r>
          </a:p>
          <a:p>
            <a:r>
              <a:rPr lang="en-US" sz="900" dirty="0"/>
              <a:t>    2 80000000 00000000 80000000 0 0 1 0</a:t>
            </a:r>
          </a:p>
          <a:p>
            <a:r>
              <a:rPr lang="en-US" sz="900" dirty="0"/>
              <a:t>    2 80000000 00000001 80000001 0 0 1 0</a:t>
            </a:r>
          </a:p>
          <a:p>
            <a:r>
              <a:rPr lang="en-US" sz="900" dirty="0"/>
              <a:t>    2 80000000 7fffffff </a:t>
            </a:r>
            <a:r>
              <a:rPr lang="en-US" sz="900" dirty="0" err="1"/>
              <a:t>ffffffff</a:t>
            </a:r>
            <a:r>
              <a:rPr lang="en-US" sz="900" dirty="0"/>
              <a:t> 0 0 1 0</a:t>
            </a:r>
          </a:p>
          <a:p>
            <a:r>
              <a:rPr lang="en-US" sz="900" dirty="0"/>
              <a:t>    2 80000000 5a5a5a5a da5a5a5a 0 0 1 0</a:t>
            </a:r>
          </a:p>
          <a:p>
            <a:r>
              <a:rPr lang="en-US" sz="900" dirty="0"/>
              <a:t>    2 a5a5a5a5 00000000 a5a5a5a5 0 0 1 0</a:t>
            </a:r>
          </a:p>
          <a:p>
            <a:r>
              <a:rPr lang="en-US" sz="900" dirty="0"/>
              <a:t>    2 a5a5a5a5 00000001 a5a5a5a6 0 0 1 0</a:t>
            </a:r>
          </a:p>
          <a:p>
            <a:r>
              <a:rPr lang="en-US" sz="900" dirty="0"/>
              <a:t>    2 a5a5a5a5 7fffffff 25a5a5a4 1 1 0 0</a:t>
            </a:r>
          </a:p>
          <a:p>
            <a:r>
              <a:rPr lang="en-US" sz="900" dirty="0"/>
              <a:t>    2 a5a5a5a5 5a5a5a5a </a:t>
            </a:r>
            <a:r>
              <a:rPr lang="en-US" sz="900" dirty="0" err="1"/>
              <a:t>ffffffff</a:t>
            </a:r>
            <a:r>
              <a:rPr lang="en-US" sz="900" dirty="0"/>
              <a:t> 0 0 1 0</a:t>
            </a:r>
          </a:p>
          <a:p>
            <a:r>
              <a:rPr lang="en-US" sz="900" dirty="0"/>
              <a:t>    3 00000000 00000000 00000001 1 0 0 0</a:t>
            </a:r>
          </a:p>
          <a:p>
            <a:r>
              <a:rPr lang="en-US" sz="900" dirty="0"/>
              <a:t>    3 00000000 00000001 00000002 1 0 0 0</a:t>
            </a:r>
          </a:p>
          <a:p>
            <a:r>
              <a:rPr lang="en-US" sz="900" dirty="0"/>
              <a:t>    3 00000000 7fffffff 80000000 1 0 1 0</a:t>
            </a:r>
          </a:p>
          <a:p>
            <a:r>
              <a:rPr lang="en-US" sz="900" dirty="0"/>
              <a:t>    3 00000000 5a5a5a5a 5a5a5a5b 1 0 0 0</a:t>
            </a:r>
          </a:p>
          <a:p>
            <a:r>
              <a:rPr lang="en-US" sz="900" dirty="0"/>
              <a:t>    3 </a:t>
            </a:r>
            <a:r>
              <a:rPr lang="en-US" sz="900" dirty="0" err="1"/>
              <a:t>ffffffff</a:t>
            </a:r>
            <a:r>
              <a:rPr lang="en-US" sz="900" dirty="0"/>
              <a:t> 00000000 00000000 0 1 0 1</a:t>
            </a:r>
          </a:p>
          <a:p>
            <a:r>
              <a:rPr lang="en-US" sz="900" dirty="0"/>
              <a:t>    3 </a:t>
            </a:r>
            <a:r>
              <a:rPr lang="en-US" sz="900" dirty="0" err="1"/>
              <a:t>ffffffff</a:t>
            </a:r>
            <a:r>
              <a:rPr lang="en-US" sz="900" dirty="0"/>
              <a:t> 00000001 00000001 0 1 0 0</a:t>
            </a:r>
          </a:p>
          <a:p>
            <a:r>
              <a:rPr lang="en-US" sz="900" dirty="0"/>
              <a:t>    3 </a:t>
            </a:r>
            <a:r>
              <a:rPr lang="en-US" sz="900" dirty="0" err="1"/>
              <a:t>ffffffff</a:t>
            </a:r>
            <a:r>
              <a:rPr lang="en-US" sz="900" dirty="0"/>
              <a:t> 7fffffff </a:t>
            </a:r>
            <a:r>
              <a:rPr lang="en-US" sz="900" dirty="0" err="1"/>
              <a:t>7fffffff</a:t>
            </a:r>
            <a:r>
              <a:rPr lang="en-US" sz="900" dirty="0"/>
              <a:t> 0 1 0 0</a:t>
            </a:r>
          </a:p>
          <a:p>
            <a:r>
              <a:rPr lang="en-US" sz="900" dirty="0"/>
              <a:t>    3 </a:t>
            </a:r>
            <a:r>
              <a:rPr lang="en-US" sz="900" dirty="0" err="1"/>
              <a:t>ffffffff</a:t>
            </a:r>
            <a:r>
              <a:rPr lang="en-US" sz="900" dirty="0"/>
              <a:t> 5a5a5a5a </a:t>
            </a:r>
            <a:r>
              <a:rPr lang="en-US" sz="900" dirty="0" err="1"/>
              <a:t>5a5a5a5a</a:t>
            </a:r>
            <a:r>
              <a:rPr lang="en-US" sz="900" dirty="0"/>
              <a:t> 0 1 0 0</a:t>
            </a:r>
          </a:p>
          <a:p>
            <a:r>
              <a:rPr lang="en-US" sz="900" dirty="0"/>
              <a:t>    3 80000000 00000000 80000001 1 0 1 0</a:t>
            </a:r>
          </a:p>
          <a:p>
            <a:r>
              <a:rPr lang="en-US" sz="900" dirty="0"/>
              <a:t>    3 80000000 00000001 80000002 1 0 1 0</a:t>
            </a:r>
          </a:p>
          <a:p>
            <a:r>
              <a:rPr lang="en-US" sz="900" dirty="0"/>
              <a:t>    3 80000000 7fffffff 00000000 0 1 0 1</a:t>
            </a:r>
          </a:p>
          <a:p>
            <a:r>
              <a:rPr lang="en-US" sz="900" dirty="0"/>
              <a:t>    3 80000000 5a5a5a5a da5a5a5b 1 0 1 0</a:t>
            </a:r>
          </a:p>
          <a:p>
            <a:r>
              <a:rPr lang="en-US" sz="900" dirty="0"/>
              <a:t>    3 a5a5a5a5 00000000 a5a5a5a6 1 0 1 0</a:t>
            </a:r>
          </a:p>
          <a:p>
            <a:r>
              <a:rPr lang="en-US" sz="900" dirty="0"/>
              <a:t>    3 a5a5a5a5 00000001 a5a5a5a7 1 0 1 0</a:t>
            </a:r>
          </a:p>
          <a:p>
            <a:r>
              <a:rPr lang="en-US" sz="900" dirty="0"/>
              <a:t>    3 a5a5a5a5 7fffffff 25a5a5a5 0 1 0 0</a:t>
            </a:r>
          </a:p>
          <a:p>
            <a:r>
              <a:rPr lang="en-US" sz="900" dirty="0"/>
              <a:t>    3 a5a5a5a5 5a5a5a5a 00000000 0 1 0 1</a:t>
            </a:r>
          </a:p>
          <a:p>
            <a:r>
              <a:rPr lang="en-US" sz="900" dirty="0"/>
              <a:t>    4 00000000 00000000 </a:t>
            </a:r>
            <a:r>
              <a:rPr lang="en-US" sz="900" dirty="0" err="1"/>
              <a:t>ffffffff</a:t>
            </a:r>
            <a:r>
              <a:rPr lang="en-US" sz="900" dirty="0"/>
              <a:t> 1 1 1 0</a:t>
            </a:r>
          </a:p>
          <a:p>
            <a:r>
              <a:rPr lang="en-US" sz="900" dirty="0"/>
              <a:t>    4 00000000 00000001 </a:t>
            </a:r>
            <a:r>
              <a:rPr lang="en-US" sz="900" dirty="0" err="1"/>
              <a:t>fffffffe</a:t>
            </a:r>
            <a:r>
              <a:rPr lang="en-US" sz="900" dirty="0"/>
              <a:t> 1 1 1 0</a:t>
            </a:r>
          </a:p>
          <a:p>
            <a:r>
              <a:rPr lang="en-US" sz="900" dirty="0"/>
              <a:t>    4 00000000 7fffffff 80000000 1 1 1 0</a:t>
            </a:r>
          </a:p>
          <a:p>
            <a:r>
              <a:rPr lang="en-US" sz="900" dirty="0"/>
              <a:t>    4 00000000 5a5a5a5a a5a5a5a5 1 1 1 0</a:t>
            </a:r>
          </a:p>
          <a:p>
            <a:r>
              <a:rPr lang="en-US" sz="900" dirty="0"/>
              <a:t>    4 </a:t>
            </a:r>
            <a:r>
              <a:rPr lang="en-US" sz="900" dirty="0" err="1"/>
              <a:t>ffffffff</a:t>
            </a:r>
            <a:r>
              <a:rPr lang="en-US" sz="900" dirty="0"/>
              <a:t> 00000000 </a:t>
            </a:r>
            <a:r>
              <a:rPr lang="en-US" sz="900" dirty="0" err="1"/>
              <a:t>fffffffe</a:t>
            </a:r>
            <a:r>
              <a:rPr lang="en-US" sz="900" dirty="0"/>
              <a:t> 0 0 1 0</a:t>
            </a:r>
          </a:p>
          <a:p>
            <a:r>
              <a:rPr lang="en-US" sz="900" dirty="0"/>
              <a:t>    4 </a:t>
            </a:r>
            <a:r>
              <a:rPr lang="en-US" sz="900" dirty="0" err="1"/>
              <a:t>ffffffff</a:t>
            </a:r>
            <a:r>
              <a:rPr lang="en-US" sz="900" dirty="0"/>
              <a:t> 00000001 </a:t>
            </a:r>
            <a:r>
              <a:rPr lang="en-US" sz="900" dirty="0" err="1"/>
              <a:t>fffffffd</a:t>
            </a:r>
            <a:r>
              <a:rPr lang="en-US" sz="900" dirty="0"/>
              <a:t> 0 0 1 0</a:t>
            </a:r>
          </a:p>
          <a:p>
            <a:r>
              <a:rPr lang="en-US" sz="900" dirty="0"/>
              <a:t>    4 </a:t>
            </a:r>
            <a:r>
              <a:rPr lang="en-US" sz="900" dirty="0" err="1"/>
              <a:t>ffffffff</a:t>
            </a:r>
            <a:r>
              <a:rPr lang="en-US" sz="900" dirty="0"/>
              <a:t> 7fffffff </a:t>
            </a:r>
            <a:r>
              <a:rPr lang="en-US" sz="900" dirty="0" err="1"/>
              <a:t>7fffffff</a:t>
            </a:r>
            <a:r>
              <a:rPr lang="en-US" sz="900" dirty="0"/>
              <a:t> 0 0 0 0</a:t>
            </a:r>
          </a:p>
          <a:p>
            <a:r>
              <a:rPr lang="en-US" sz="900" dirty="0"/>
              <a:t>    4 </a:t>
            </a:r>
            <a:r>
              <a:rPr lang="en-US" sz="900" dirty="0" err="1"/>
              <a:t>ffffffff</a:t>
            </a:r>
            <a:r>
              <a:rPr lang="en-US" sz="900" dirty="0"/>
              <a:t> 5a5a5a5a a5a5a5a4 0 0 1 0</a:t>
            </a:r>
          </a:p>
          <a:p>
            <a:r>
              <a:rPr lang="en-US" sz="900" dirty="0"/>
              <a:t>    4 80000000 00000000 7fffffff 0 0 0 0</a:t>
            </a:r>
          </a:p>
          <a:p>
            <a:r>
              <a:rPr lang="en-US" sz="900" dirty="0"/>
              <a:t>    4 80000000 00000001 7ffffffe 0 0 0 0</a:t>
            </a:r>
          </a:p>
          <a:p>
            <a:r>
              <a:rPr lang="en-US" sz="900" dirty="0"/>
              <a:t>    4 80000000 7fffffff 00000000 0 0 0 1</a:t>
            </a:r>
          </a:p>
          <a:p>
            <a:r>
              <a:rPr lang="en-US" sz="900" dirty="0"/>
              <a:t>    4 80000000 5a5a5a5a 25a5a5a5 0 0 0 0</a:t>
            </a:r>
          </a:p>
          <a:p>
            <a:r>
              <a:rPr lang="en-US" sz="900" dirty="0"/>
              <a:t>    4 a5a5a5a5 00000000 a5a5a5a4 0 0 1 0</a:t>
            </a:r>
          </a:p>
          <a:p>
            <a:r>
              <a:rPr lang="en-US" sz="900" dirty="0"/>
              <a:t>    4 a5a5a5a5 00000001 a5a5a5a3 0 0 1 0</a:t>
            </a:r>
          </a:p>
          <a:p>
            <a:r>
              <a:rPr lang="en-US" sz="900" dirty="0"/>
              <a:t>    4 a5a5a5a5 7fffffff 25a5a5a5 0 0 0 0</a:t>
            </a:r>
          </a:p>
          <a:p>
            <a:r>
              <a:rPr lang="en-US" sz="900" dirty="0"/>
              <a:t>    4 a5a5a5a5 5a5a5a5a 4b4b4b4a 0 0 0 0</a:t>
            </a:r>
          </a:p>
          <a:p>
            <a:r>
              <a:rPr lang="en-US" sz="900" dirty="0"/>
              <a:t>    5 00000000 00000000 00000000 1 0 0 1</a:t>
            </a:r>
          </a:p>
          <a:p>
            <a:r>
              <a:rPr lang="en-US" sz="900" dirty="0"/>
              <a:t>    5 00000000 00000001 </a:t>
            </a:r>
            <a:r>
              <a:rPr lang="en-US" sz="900" dirty="0" err="1"/>
              <a:t>ffffffff</a:t>
            </a:r>
            <a:r>
              <a:rPr lang="en-US" sz="900" dirty="0"/>
              <a:t> 0 1 1 0</a:t>
            </a:r>
          </a:p>
          <a:p>
            <a:r>
              <a:rPr lang="en-US" sz="900" dirty="0"/>
              <a:t>    5 00000000 7fffffff 80000001 0 1 1 0</a:t>
            </a:r>
          </a:p>
          <a:p>
            <a:r>
              <a:rPr lang="en-US" sz="900" dirty="0"/>
              <a:t>    5 00000000 5a5a5a5a a5a5a5a6 0 1 1 0</a:t>
            </a:r>
          </a:p>
          <a:p>
            <a:r>
              <a:rPr lang="en-US" sz="900" dirty="0"/>
              <a:t>    5 </a:t>
            </a:r>
            <a:r>
              <a:rPr lang="en-US" sz="900" dirty="0" err="1"/>
              <a:t>ffffffff</a:t>
            </a:r>
            <a:r>
              <a:rPr lang="en-US" sz="900" dirty="0"/>
              <a:t> 00000000 </a:t>
            </a:r>
            <a:r>
              <a:rPr lang="en-US" sz="900" dirty="0" err="1"/>
              <a:t>ffffffff</a:t>
            </a:r>
            <a:r>
              <a:rPr lang="en-US" sz="900" dirty="0"/>
              <a:t> 1 0 1 0</a:t>
            </a:r>
          </a:p>
          <a:p>
            <a:r>
              <a:rPr lang="en-US" sz="900" dirty="0"/>
              <a:t>    5 </a:t>
            </a:r>
            <a:r>
              <a:rPr lang="en-US" sz="900" dirty="0" err="1"/>
              <a:t>ffffffff</a:t>
            </a:r>
            <a:r>
              <a:rPr lang="en-US" sz="900" dirty="0"/>
              <a:t> 00000001 </a:t>
            </a:r>
            <a:r>
              <a:rPr lang="en-US" sz="900" dirty="0" err="1"/>
              <a:t>fffffffe</a:t>
            </a:r>
            <a:r>
              <a:rPr lang="en-US" sz="900" dirty="0"/>
              <a:t> 1 0 1 0</a:t>
            </a:r>
          </a:p>
          <a:p>
            <a:r>
              <a:rPr lang="en-US" sz="900" dirty="0"/>
              <a:t>    5 </a:t>
            </a:r>
            <a:r>
              <a:rPr lang="en-US" sz="900" dirty="0" err="1"/>
              <a:t>ffffffff</a:t>
            </a:r>
            <a:r>
              <a:rPr lang="en-US" sz="900" dirty="0"/>
              <a:t> 7fffffff 80000000 1 0 1 0</a:t>
            </a:r>
          </a:p>
          <a:p>
            <a:r>
              <a:rPr lang="en-US" sz="900" dirty="0"/>
              <a:t>    5 </a:t>
            </a:r>
            <a:r>
              <a:rPr lang="en-US" sz="900" dirty="0" err="1"/>
              <a:t>ffffffff</a:t>
            </a:r>
            <a:r>
              <a:rPr lang="en-US" sz="900" dirty="0"/>
              <a:t> 5a5a5a5a a5a5a5a5 1 0 1 0</a:t>
            </a:r>
          </a:p>
          <a:p>
            <a:r>
              <a:rPr lang="en-US" sz="900" dirty="0"/>
              <a:t>    5 80000000 00000000 80000000 1 0 1 0</a:t>
            </a:r>
          </a:p>
          <a:p>
            <a:r>
              <a:rPr lang="en-US" sz="900" dirty="0"/>
              <a:t>    5 80000000 00000001 7fffffff 1 0 0 0</a:t>
            </a:r>
          </a:p>
          <a:p>
            <a:r>
              <a:rPr lang="en-US" sz="900" dirty="0"/>
              <a:t>    5 80000000 7fffffff 00000001 1 0 0 0</a:t>
            </a:r>
          </a:p>
          <a:p>
            <a:r>
              <a:rPr lang="en-US" sz="900" dirty="0"/>
              <a:t>    5 80000000 5a5a5a5a 25a5a5a6 1 0 0 0</a:t>
            </a:r>
          </a:p>
          <a:p>
            <a:r>
              <a:rPr lang="en-US" sz="900" dirty="0"/>
              <a:t>    5 a5a5a5a5 00000000 a5a5a5a5 1 0 1 0</a:t>
            </a:r>
          </a:p>
          <a:p>
            <a:r>
              <a:rPr lang="en-US" sz="900" dirty="0"/>
              <a:t>    5 a5a5a5a5 00000001 a5a5a5a4 1 0 1 0</a:t>
            </a:r>
          </a:p>
          <a:p>
            <a:r>
              <a:rPr lang="en-US" sz="900" dirty="0"/>
              <a:t>    5 a5a5a5a5 7fffffff 25a5a5a6 1 0 0 0</a:t>
            </a:r>
          </a:p>
          <a:p>
            <a:r>
              <a:rPr lang="en-US" sz="900" dirty="0"/>
              <a:t>    5 a5a5a5a5 5a5a5a5a 4b4b4b4b 1 0 0 0</a:t>
            </a:r>
          </a:p>
          <a:p>
            <a:r>
              <a:rPr lang="en-US" sz="900" dirty="0"/>
              <a:t>    6 00000000 00000000 </a:t>
            </a:r>
            <a:r>
              <a:rPr lang="en-US" sz="900" dirty="0" err="1"/>
              <a:t>ffffffff</a:t>
            </a:r>
            <a:r>
              <a:rPr lang="en-US" sz="900" dirty="0"/>
              <a:t> 1 1 1 0</a:t>
            </a:r>
          </a:p>
          <a:p>
            <a:r>
              <a:rPr lang="en-US" sz="900" dirty="0"/>
              <a:t>    6 00000000 00000001 </a:t>
            </a:r>
            <a:r>
              <a:rPr lang="en-US" sz="900" dirty="0" err="1"/>
              <a:t>ffffffff</a:t>
            </a:r>
            <a:r>
              <a:rPr lang="en-US" sz="900" dirty="0"/>
              <a:t> 1 1 1 0</a:t>
            </a:r>
          </a:p>
          <a:p>
            <a:r>
              <a:rPr lang="en-US" sz="900" dirty="0"/>
              <a:t>    6 00000000 7fffffff </a:t>
            </a:r>
            <a:r>
              <a:rPr lang="en-US" sz="900" dirty="0" err="1"/>
              <a:t>ffffffff</a:t>
            </a:r>
            <a:r>
              <a:rPr lang="en-US" sz="900" dirty="0"/>
              <a:t> 1 1 1 0</a:t>
            </a:r>
          </a:p>
          <a:p>
            <a:r>
              <a:rPr lang="en-US" sz="900" dirty="0"/>
              <a:t>    6 00000000 5a5a5a5a </a:t>
            </a:r>
            <a:r>
              <a:rPr lang="en-US" sz="900" dirty="0" err="1"/>
              <a:t>ffffffff</a:t>
            </a:r>
            <a:r>
              <a:rPr lang="en-US" sz="900" dirty="0"/>
              <a:t> 1 1 1 0</a:t>
            </a:r>
          </a:p>
          <a:p>
            <a:r>
              <a:rPr lang="en-US" sz="900" dirty="0"/>
              <a:t>    6 </a:t>
            </a:r>
            <a:r>
              <a:rPr lang="en-US" sz="900" dirty="0" err="1"/>
              <a:t>ffffffff</a:t>
            </a:r>
            <a:r>
              <a:rPr lang="en-US" sz="900" dirty="0"/>
              <a:t> 00000000 </a:t>
            </a:r>
            <a:r>
              <a:rPr lang="en-US" sz="900" dirty="0" err="1"/>
              <a:t>fffffffe</a:t>
            </a:r>
            <a:r>
              <a:rPr lang="en-US" sz="900" dirty="0"/>
              <a:t> 0 0 1 0</a:t>
            </a:r>
          </a:p>
          <a:p>
            <a:r>
              <a:rPr lang="en-US" sz="900" dirty="0"/>
              <a:t>    6 </a:t>
            </a:r>
            <a:r>
              <a:rPr lang="en-US" sz="900" dirty="0" err="1"/>
              <a:t>ffffffff</a:t>
            </a:r>
            <a:r>
              <a:rPr lang="en-US" sz="900" dirty="0"/>
              <a:t> 00000001 </a:t>
            </a:r>
            <a:r>
              <a:rPr lang="en-US" sz="900" dirty="0" err="1"/>
              <a:t>fffffffe</a:t>
            </a:r>
            <a:r>
              <a:rPr lang="en-US" sz="900" dirty="0"/>
              <a:t> 0 0 1 0</a:t>
            </a:r>
          </a:p>
          <a:p>
            <a:r>
              <a:rPr lang="en-US" sz="900" dirty="0"/>
              <a:t>    6 </a:t>
            </a:r>
            <a:r>
              <a:rPr lang="en-US" sz="900" dirty="0" err="1"/>
              <a:t>ffffffff</a:t>
            </a:r>
            <a:r>
              <a:rPr lang="en-US" sz="900" dirty="0"/>
              <a:t> 7fffffff </a:t>
            </a:r>
            <a:r>
              <a:rPr lang="en-US" sz="900" dirty="0" err="1"/>
              <a:t>fffffffe</a:t>
            </a:r>
            <a:r>
              <a:rPr lang="en-US" sz="900" dirty="0"/>
              <a:t> 0 0 1 0</a:t>
            </a:r>
          </a:p>
          <a:p>
            <a:r>
              <a:rPr lang="en-US" sz="900" dirty="0"/>
              <a:t>    6 </a:t>
            </a:r>
            <a:r>
              <a:rPr lang="en-US" sz="900" dirty="0" err="1"/>
              <a:t>ffffffff</a:t>
            </a:r>
            <a:r>
              <a:rPr lang="en-US" sz="900" dirty="0"/>
              <a:t> 5a5a5a5a </a:t>
            </a:r>
            <a:r>
              <a:rPr lang="en-US" sz="900" dirty="0" err="1"/>
              <a:t>fffffffe</a:t>
            </a:r>
            <a:r>
              <a:rPr lang="en-US" sz="900" dirty="0"/>
              <a:t> 0 0 1 0</a:t>
            </a:r>
          </a:p>
          <a:p>
            <a:r>
              <a:rPr lang="en-US" sz="900" dirty="0"/>
              <a:t>    6 80000000 00000000 7fffffff 0 0 0 0</a:t>
            </a:r>
          </a:p>
          <a:p>
            <a:r>
              <a:rPr lang="en-US" sz="900" dirty="0"/>
              <a:t>    6 80000000 00000001 7fffffff 0 0 0 0</a:t>
            </a:r>
          </a:p>
          <a:p>
            <a:r>
              <a:rPr lang="en-US" sz="900" dirty="0"/>
              <a:t>    6 80000000 7fffffff </a:t>
            </a:r>
            <a:r>
              <a:rPr lang="en-US" sz="900" dirty="0" err="1"/>
              <a:t>7fffffff</a:t>
            </a:r>
            <a:r>
              <a:rPr lang="en-US" sz="900" dirty="0"/>
              <a:t> 0 0 0 0</a:t>
            </a:r>
          </a:p>
          <a:p>
            <a:r>
              <a:rPr lang="en-US" sz="900" dirty="0"/>
              <a:t>    6 80000000 5a5a5a5a 7fffffff 0 0 0 0</a:t>
            </a:r>
          </a:p>
          <a:p>
            <a:r>
              <a:rPr lang="en-US" sz="900" dirty="0"/>
              <a:t>    6 a5a5a5a5 00000000 a5a5a5a4 0 0 1 0</a:t>
            </a:r>
          </a:p>
          <a:p>
            <a:r>
              <a:rPr lang="en-US" sz="900" dirty="0"/>
              <a:t>    6 a5a5a5a5 00000001 a5a5a5a4 0 0 1 0</a:t>
            </a:r>
          </a:p>
          <a:p>
            <a:r>
              <a:rPr lang="en-US" sz="900" dirty="0"/>
              <a:t>    6 a5a5a5a5 7fffffff a5a5a5a4 0 0 1 0</a:t>
            </a:r>
          </a:p>
          <a:p>
            <a:r>
              <a:rPr lang="en-US" sz="900" dirty="0"/>
              <a:t>    6 a5a5a5a5 5a5a5a5a a5a5a5a4 0 0 1 0</a:t>
            </a:r>
          </a:p>
          <a:p>
            <a:r>
              <a:rPr lang="en-US" sz="900" dirty="0"/>
              <a:t>    7 00000000 00000000 00000000 1 0 0 1</a:t>
            </a:r>
          </a:p>
          <a:p>
            <a:r>
              <a:rPr lang="en-US" sz="900" dirty="0"/>
              <a:t>    7 00000000 00000001 00000000 1 0 0 1</a:t>
            </a:r>
          </a:p>
          <a:p>
            <a:r>
              <a:rPr lang="en-US" sz="900" dirty="0"/>
              <a:t>    7 00000000 7fffffff 00000000 1 0 0 1</a:t>
            </a:r>
          </a:p>
          <a:p>
            <a:r>
              <a:rPr lang="en-US" sz="900" dirty="0"/>
              <a:t>    7 00000000 5a5a5a5a 00000000 1 0 0 1</a:t>
            </a:r>
          </a:p>
          <a:p>
            <a:r>
              <a:rPr lang="en-US" sz="900" dirty="0"/>
              <a:t>    7 </a:t>
            </a:r>
            <a:r>
              <a:rPr lang="en-US" sz="900" dirty="0" err="1"/>
              <a:t>ffffffff</a:t>
            </a:r>
            <a:r>
              <a:rPr lang="en-US" sz="900" dirty="0"/>
              <a:t> 00000000 </a:t>
            </a:r>
            <a:r>
              <a:rPr lang="en-US" sz="900" dirty="0" err="1"/>
              <a:t>ffffffff</a:t>
            </a:r>
            <a:r>
              <a:rPr lang="en-US" sz="900" dirty="0"/>
              <a:t> 1 0 1 0</a:t>
            </a:r>
          </a:p>
          <a:p>
            <a:r>
              <a:rPr lang="en-US" sz="900" dirty="0"/>
              <a:t>    7 </a:t>
            </a:r>
            <a:r>
              <a:rPr lang="en-US" sz="900" dirty="0" err="1"/>
              <a:t>ffffffff</a:t>
            </a:r>
            <a:r>
              <a:rPr lang="en-US" sz="900" dirty="0"/>
              <a:t> 00000001 </a:t>
            </a:r>
            <a:r>
              <a:rPr lang="en-US" sz="900" dirty="0" err="1"/>
              <a:t>ffffffff</a:t>
            </a:r>
            <a:r>
              <a:rPr lang="en-US" sz="900" dirty="0"/>
              <a:t> 1 0 1 0</a:t>
            </a:r>
          </a:p>
          <a:p>
            <a:r>
              <a:rPr lang="en-US" sz="900" dirty="0"/>
              <a:t>    7 </a:t>
            </a:r>
            <a:r>
              <a:rPr lang="en-US" sz="900" dirty="0" err="1"/>
              <a:t>ffffffff</a:t>
            </a:r>
            <a:r>
              <a:rPr lang="en-US" sz="900" dirty="0"/>
              <a:t> 7fffffff </a:t>
            </a:r>
            <a:r>
              <a:rPr lang="en-US" sz="900" dirty="0" err="1"/>
              <a:t>ffffffff</a:t>
            </a:r>
            <a:r>
              <a:rPr lang="en-US" sz="900" dirty="0"/>
              <a:t> 1 0 1 0</a:t>
            </a:r>
          </a:p>
          <a:p>
            <a:r>
              <a:rPr lang="en-US" sz="900" dirty="0"/>
              <a:t>    7 </a:t>
            </a:r>
            <a:r>
              <a:rPr lang="en-US" sz="900" dirty="0" err="1"/>
              <a:t>ffffffff</a:t>
            </a:r>
            <a:r>
              <a:rPr lang="en-US" sz="900" dirty="0"/>
              <a:t> 5a5a5a5a </a:t>
            </a:r>
            <a:r>
              <a:rPr lang="en-US" sz="900" dirty="0" err="1"/>
              <a:t>ffffffff</a:t>
            </a:r>
            <a:r>
              <a:rPr lang="en-US" sz="900" dirty="0"/>
              <a:t> 1 0 1 0</a:t>
            </a:r>
          </a:p>
          <a:p>
            <a:r>
              <a:rPr lang="en-US" sz="900" dirty="0"/>
              <a:t>    7 80000000 00000000 80000000 1 0 1 0</a:t>
            </a:r>
          </a:p>
          <a:p>
            <a:r>
              <a:rPr lang="en-US" sz="900" dirty="0"/>
              <a:t>    7 80000000 00000001 80000000 1 0 1 0</a:t>
            </a:r>
          </a:p>
          <a:p>
            <a:r>
              <a:rPr lang="en-US" sz="900" dirty="0"/>
              <a:t>    7 80000000 7fffffff 80000000 1 0 1 0</a:t>
            </a:r>
          </a:p>
          <a:p>
            <a:r>
              <a:rPr lang="en-US" sz="900" dirty="0"/>
              <a:t>    7 80000000 5a5a5a5a 80000000 1 0 1 0</a:t>
            </a:r>
          </a:p>
          <a:p>
            <a:r>
              <a:rPr lang="en-US" sz="900" dirty="0"/>
              <a:t>    7 a5a5a5a5 00000000 a5a5a5a5 1 0 1 0</a:t>
            </a:r>
          </a:p>
          <a:p>
            <a:r>
              <a:rPr lang="en-US" sz="900" dirty="0"/>
              <a:t>    7 a5a5a5a5 00000001 a5a5a5a5 1 0 1 0</a:t>
            </a:r>
          </a:p>
          <a:p>
            <a:r>
              <a:rPr lang="en-US" sz="900" dirty="0"/>
              <a:t>    7 a5a5a5a5 7fffffff a5a5a5a5 1 0 1 0</a:t>
            </a:r>
          </a:p>
          <a:p>
            <a:r>
              <a:rPr lang="en-US" sz="900" dirty="0"/>
              <a:t>    7 a5a5a5a5 5a5a5a5a a5a5a5a5 1 0 1 0</a:t>
            </a:r>
          </a:p>
          <a:p>
            <a:r>
              <a:rPr lang="en-US" sz="900" dirty="0"/>
              <a:t>    8 00000000 00000000 00000000 0 0 0 1</a:t>
            </a:r>
          </a:p>
          <a:p>
            <a:r>
              <a:rPr lang="en-US" sz="900" dirty="0"/>
              <a:t>    8 00000000 00000001 00000000 0 0 0 1</a:t>
            </a:r>
          </a:p>
          <a:p>
            <a:r>
              <a:rPr lang="en-US" sz="900" dirty="0"/>
              <a:t>    8 00000000 7fffffff 00000000 0 0 0 1</a:t>
            </a:r>
          </a:p>
          <a:p>
            <a:r>
              <a:rPr lang="en-US" sz="900" dirty="0"/>
              <a:t>    8 00000000 5a5a5a5a 00000000 0 0 0 1</a:t>
            </a:r>
          </a:p>
          <a:p>
            <a:r>
              <a:rPr lang="en-US" sz="900" dirty="0"/>
              <a:t>    8 </a:t>
            </a:r>
            <a:r>
              <a:rPr lang="en-US" sz="900" dirty="0" err="1"/>
              <a:t>ffffffff</a:t>
            </a:r>
            <a:r>
              <a:rPr lang="en-US" sz="900" dirty="0"/>
              <a:t> 00000000 00000000 0 0 0 1</a:t>
            </a:r>
          </a:p>
          <a:p>
            <a:r>
              <a:rPr lang="en-US" sz="900" dirty="0"/>
              <a:t>    8 </a:t>
            </a:r>
            <a:r>
              <a:rPr lang="en-US" sz="900" dirty="0" err="1"/>
              <a:t>ffffffff</a:t>
            </a:r>
            <a:r>
              <a:rPr lang="en-US" sz="900" dirty="0"/>
              <a:t> 00000001 00000001 0 0 0 0</a:t>
            </a:r>
          </a:p>
          <a:p>
            <a:r>
              <a:rPr lang="en-US" sz="900" dirty="0"/>
              <a:t>    8 </a:t>
            </a:r>
            <a:r>
              <a:rPr lang="en-US" sz="900" dirty="0" err="1"/>
              <a:t>ffffffff</a:t>
            </a:r>
            <a:r>
              <a:rPr lang="en-US" sz="900" dirty="0"/>
              <a:t> 7fffffff </a:t>
            </a:r>
            <a:r>
              <a:rPr lang="en-US" sz="900" dirty="0" err="1"/>
              <a:t>7fffffff</a:t>
            </a:r>
            <a:r>
              <a:rPr lang="en-US" sz="900" dirty="0"/>
              <a:t> 0 0 0 0</a:t>
            </a:r>
          </a:p>
          <a:p>
            <a:r>
              <a:rPr lang="en-US" sz="900" dirty="0"/>
              <a:t>    8 </a:t>
            </a:r>
            <a:r>
              <a:rPr lang="en-US" sz="900" dirty="0" err="1"/>
              <a:t>ffffffff</a:t>
            </a:r>
            <a:r>
              <a:rPr lang="en-US" sz="900" dirty="0"/>
              <a:t> 5a5a5a5a </a:t>
            </a:r>
            <a:r>
              <a:rPr lang="en-US" sz="900" dirty="0" err="1"/>
              <a:t>5a5a5a5a</a:t>
            </a:r>
            <a:r>
              <a:rPr lang="en-US" sz="900" dirty="0"/>
              <a:t> 0 0 0 0</a:t>
            </a:r>
          </a:p>
          <a:p>
            <a:r>
              <a:rPr lang="en-US" sz="900" dirty="0"/>
              <a:t>    8 80000000 00000000 00000000 0 0 0 1</a:t>
            </a:r>
          </a:p>
          <a:p>
            <a:r>
              <a:rPr lang="en-US" sz="900" dirty="0"/>
              <a:t>    8 80000000 00000001 00000000 0 0 0 1</a:t>
            </a:r>
          </a:p>
          <a:p>
            <a:r>
              <a:rPr lang="en-US" sz="900" dirty="0"/>
              <a:t>    8 80000000 7fffffff 00000000 0 0 0 1</a:t>
            </a:r>
          </a:p>
          <a:p>
            <a:r>
              <a:rPr lang="en-US" sz="900" dirty="0"/>
              <a:t>    8 80000000 5a5a5a5a 00000000 0 0 0 1</a:t>
            </a:r>
          </a:p>
          <a:p>
            <a:r>
              <a:rPr lang="en-US" sz="900" dirty="0"/>
              <a:t>    8 a5a5a5a5 00000000 00000000 0 0 0 1</a:t>
            </a:r>
          </a:p>
          <a:p>
            <a:r>
              <a:rPr lang="en-US" sz="900" dirty="0"/>
              <a:t>    8 a5a5a5a5 00000001 00000001 0 0 0 0</a:t>
            </a:r>
          </a:p>
          <a:p>
            <a:r>
              <a:rPr lang="en-US" sz="900" dirty="0"/>
              <a:t>    8 a5a5a5a5 7fffffff 25a5a5a5 0 0 0 0</a:t>
            </a:r>
          </a:p>
          <a:p>
            <a:r>
              <a:rPr lang="en-US" sz="900" dirty="0"/>
              <a:t>    8 a5a5a5a5 5a5a5a5a 00000000 0 0 0 1</a:t>
            </a:r>
          </a:p>
          <a:p>
            <a:r>
              <a:rPr lang="en-US" sz="900" dirty="0"/>
              <a:t>    9 00000000 00000000 00000000 1 0 0 1</a:t>
            </a:r>
          </a:p>
          <a:p>
            <a:r>
              <a:rPr lang="en-US" sz="900" dirty="0"/>
              <a:t>    9 00000000 00000001 00000000 1 0 0 1</a:t>
            </a:r>
          </a:p>
          <a:p>
            <a:r>
              <a:rPr lang="en-US" sz="900" dirty="0"/>
              <a:t>    9 00000000 7fffffff 00000000 1 0 0 1</a:t>
            </a:r>
          </a:p>
          <a:p>
            <a:r>
              <a:rPr lang="en-US" sz="900" dirty="0"/>
              <a:t>    9 00000000 5a5a5a5a 00000000 1 0 0 1</a:t>
            </a:r>
          </a:p>
          <a:p>
            <a:r>
              <a:rPr lang="en-US" sz="900" dirty="0"/>
              <a:t>    9 </a:t>
            </a:r>
            <a:r>
              <a:rPr lang="en-US" sz="900" dirty="0" err="1"/>
              <a:t>ffffffff</a:t>
            </a:r>
            <a:r>
              <a:rPr lang="en-US" sz="900" dirty="0"/>
              <a:t> 00000000 00000000 1 0 0 1</a:t>
            </a:r>
          </a:p>
          <a:p>
            <a:r>
              <a:rPr lang="en-US" sz="900" dirty="0"/>
              <a:t>    9 </a:t>
            </a:r>
            <a:r>
              <a:rPr lang="en-US" sz="900" dirty="0" err="1"/>
              <a:t>ffffffff</a:t>
            </a:r>
            <a:r>
              <a:rPr lang="en-US" sz="900" dirty="0"/>
              <a:t> 00000001 00000001 1 0 0 0</a:t>
            </a:r>
          </a:p>
          <a:p>
            <a:r>
              <a:rPr lang="en-US" sz="900" dirty="0"/>
              <a:t>    9 </a:t>
            </a:r>
            <a:r>
              <a:rPr lang="en-US" sz="900" dirty="0" err="1"/>
              <a:t>ffffffff</a:t>
            </a:r>
            <a:r>
              <a:rPr lang="en-US" sz="900" dirty="0"/>
              <a:t> 7fffffff </a:t>
            </a:r>
            <a:r>
              <a:rPr lang="en-US" sz="900" dirty="0" err="1"/>
              <a:t>7fffffff</a:t>
            </a:r>
            <a:r>
              <a:rPr lang="en-US" sz="900" dirty="0"/>
              <a:t> 1 0 0 0</a:t>
            </a:r>
          </a:p>
          <a:p>
            <a:r>
              <a:rPr lang="en-US" sz="900" dirty="0"/>
              <a:t>    9 </a:t>
            </a:r>
            <a:r>
              <a:rPr lang="en-US" sz="900" dirty="0" err="1"/>
              <a:t>ffffffff</a:t>
            </a:r>
            <a:r>
              <a:rPr lang="en-US" sz="900" dirty="0"/>
              <a:t> 5a5a5a5a </a:t>
            </a:r>
            <a:r>
              <a:rPr lang="en-US" sz="900" dirty="0" err="1"/>
              <a:t>5a5a5a5a</a:t>
            </a:r>
            <a:r>
              <a:rPr lang="en-US" sz="900" dirty="0"/>
              <a:t> 1 0 0 0</a:t>
            </a:r>
          </a:p>
          <a:p>
            <a:r>
              <a:rPr lang="en-US" sz="900" dirty="0"/>
              <a:t>    9 80000000 00000000 00000000 1 0 0 1</a:t>
            </a:r>
          </a:p>
          <a:p>
            <a:r>
              <a:rPr lang="en-US" sz="900" dirty="0"/>
              <a:t>    9 80000000 00000001 00000000 1 0 0 1</a:t>
            </a:r>
          </a:p>
          <a:p>
            <a:r>
              <a:rPr lang="en-US" sz="900" dirty="0"/>
              <a:t>    9 80000000 7fffffff 00000000 1 0 0 1</a:t>
            </a:r>
          </a:p>
          <a:p>
            <a:r>
              <a:rPr lang="en-US" sz="900" dirty="0"/>
              <a:t>    9 80000000 5a5a5a5a 00000000 1 0 0 1</a:t>
            </a:r>
          </a:p>
          <a:p>
            <a:r>
              <a:rPr lang="en-US" sz="900" dirty="0"/>
              <a:t>    9 a5a5a5a5 00000000 00000000 1 0 0 1</a:t>
            </a:r>
          </a:p>
          <a:p>
            <a:r>
              <a:rPr lang="en-US" sz="900" dirty="0"/>
              <a:t>    9 a5a5a5a5 00000001 00000001 1 0 0 0</a:t>
            </a:r>
          </a:p>
          <a:p>
            <a:r>
              <a:rPr lang="en-US" sz="900" dirty="0"/>
              <a:t>    9 a5a5a5a5 7fffffff 25a5a5a5 1 0 0 0</a:t>
            </a:r>
          </a:p>
          <a:p>
            <a:r>
              <a:rPr lang="en-US" sz="900" dirty="0"/>
              <a:t>    9 a5a5a5a5 5a5a5a5a 00000000 1 0 0 1</a:t>
            </a:r>
          </a:p>
          <a:p>
            <a:r>
              <a:rPr lang="en-US" sz="900" dirty="0"/>
              <a:t>   10 00000000 00000000 00000000 0 0 0 1</a:t>
            </a:r>
          </a:p>
          <a:p>
            <a:r>
              <a:rPr lang="en-US" sz="900" dirty="0"/>
              <a:t>   10 00000000 00000001 00000001 0 0 0 0</a:t>
            </a:r>
          </a:p>
          <a:p>
            <a:r>
              <a:rPr lang="en-US" sz="900" dirty="0"/>
              <a:t>   10 00000000 7fffffff </a:t>
            </a:r>
            <a:r>
              <a:rPr lang="en-US" sz="900" dirty="0" err="1"/>
              <a:t>7fffffff</a:t>
            </a:r>
            <a:r>
              <a:rPr lang="en-US" sz="900" dirty="0"/>
              <a:t> 0 0 0 0</a:t>
            </a:r>
          </a:p>
          <a:p>
            <a:r>
              <a:rPr lang="en-US" sz="900" dirty="0"/>
              <a:t>   10 00000000 5a5a5a5a </a:t>
            </a:r>
            <a:r>
              <a:rPr lang="en-US" sz="900" dirty="0" err="1"/>
              <a:t>5a5a5a5a</a:t>
            </a:r>
            <a:r>
              <a:rPr lang="en-US" sz="900" dirty="0"/>
              <a:t> 0 0 0 0</a:t>
            </a:r>
          </a:p>
          <a:p>
            <a:r>
              <a:rPr lang="en-US" sz="900" dirty="0"/>
              <a:t>   10 </a:t>
            </a:r>
            <a:r>
              <a:rPr lang="en-US" sz="900" dirty="0" err="1"/>
              <a:t>ffffffff</a:t>
            </a:r>
            <a:r>
              <a:rPr lang="en-US" sz="900" dirty="0"/>
              <a:t> 00000000 </a:t>
            </a:r>
            <a:r>
              <a:rPr lang="en-US" sz="900" dirty="0" err="1"/>
              <a:t>ffffffff</a:t>
            </a:r>
            <a:r>
              <a:rPr lang="en-US" sz="900" dirty="0"/>
              <a:t> 0 0 1 0</a:t>
            </a:r>
          </a:p>
          <a:p>
            <a:r>
              <a:rPr lang="en-US" sz="900" dirty="0"/>
              <a:t>   10 </a:t>
            </a:r>
            <a:r>
              <a:rPr lang="en-US" sz="900" dirty="0" err="1"/>
              <a:t>ffffffff</a:t>
            </a:r>
            <a:r>
              <a:rPr lang="en-US" sz="900" dirty="0"/>
              <a:t> 00000001 </a:t>
            </a:r>
            <a:r>
              <a:rPr lang="en-US" sz="900" dirty="0" err="1"/>
              <a:t>ffffffff</a:t>
            </a:r>
            <a:r>
              <a:rPr lang="en-US" sz="900" dirty="0"/>
              <a:t> 0 0 1 0</a:t>
            </a:r>
          </a:p>
          <a:p>
            <a:r>
              <a:rPr lang="en-US" sz="900" dirty="0"/>
              <a:t>   10 </a:t>
            </a:r>
            <a:r>
              <a:rPr lang="en-US" sz="900" dirty="0" err="1"/>
              <a:t>ffffffff</a:t>
            </a:r>
            <a:r>
              <a:rPr lang="en-US" sz="900" dirty="0"/>
              <a:t> 7fffffff </a:t>
            </a:r>
            <a:r>
              <a:rPr lang="en-US" sz="900" dirty="0" err="1"/>
              <a:t>ffffffff</a:t>
            </a:r>
            <a:r>
              <a:rPr lang="en-US" sz="900" dirty="0"/>
              <a:t> 0 0 1 0</a:t>
            </a:r>
          </a:p>
          <a:p>
            <a:r>
              <a:rPr lang="en-US" sz="900" dirty="0"/>
              <a:t>   10 </a:t>
            </a:r>
            <a:r>
              <a:rPr lang="en-US" sz="900" dirty="0" err="1"/>
              <a:t>ffffffff</a:t>
            </a:r>
            <a:r>
              <a:rPr lang="en-US" sz="900" dirty="0"/>
              <a:t> 5a5a5a5a </a:t>
            </a:r>
            <a:r>
              <a:rPr lang="en-US" sz="900" dirty="0" err="1"/>
              <a:t>ffffffff</a:t>
            </a:r>
            <a:r>
              <a:rPr lang="en-US" sz="900" dirty="0"/>
              <a:t> 0 0 1 0</a:t>
            </a:r>
          </a:p>
          <a:p>
            <a:r>
              <a:rPr lang="en-US" sz="900" dirty="0"/>
              <a:t>   10 80000000 00000000 80000000 0 0 1 0</a:t>
            </a:r>
          </a:p>
          <a:p>
            <a:r>
              <a:rPr lang="en-US" sz="900" dirty="0"/>
              <a:t>   10 80000000 00000001 80000001 0 0 1 0</a:t>
            </a:r>
          </a:p>
          <a:p>
            <a:r>
              <a:rPr lang="en-US" sz="900" dirty="0"/>
              <a:t>   10 80000000 7fffffff </a:t>
            </a:r>
            <a:r>
              <a:rPr lang="en-US" sz="900" dirty="0" err="1"/>
              <a:t>ffffffff</a:t>
            </a:r>
            <a:r>
              <a:rPr lang="en-US" sz="900" dirty="0"/>
              <a:t> 0 0 1 0</a:t>
            </a:r>
          </a:p>
          <a:p>
            <a:r>
              <a:rPr lang="en-US" sz="900" dirty="0"/>
              <a:t>   10 80000000 5a5a5a5a da5a5a5a 0 0 1 0</a:t>
            </a:r>
          </a:p>
          <a:p>
            <a:r>
              <a:rPr lang="en-US" sz="900" dirty="0"/>
              <a:t>   10 a5a5a5a5 00000000 a5a5a5a5 0 0 1 0</a:t>
            </a:r>
          </a:p>
          <a:p>
            <a:r>
              <a:rPr lang="en-US" sz="900" dirty="0"/>
              <a:t>   10 a5a5a5a5 00000001 a5a5a5a5 0 0 1 0</a:t>
            </a:r>
          </a:p>
          <a:p>
            <a:r>
              <a:rPr lang="en-US" sz="900" dirty="0"/>
              <a:t>   10 a5a5a5a5 7fffffff </a:t>
            </a:r>
            <a:r>
              <a:rPr lang="en-US" sz="900" dirty="0" err="1"/>
              <a:t>ffffffff</a:t>
            </a:r>
            <a:r>
              <a:rPr lang="en-US" sz="900" dirty="0"/>
              <a:t> 0 0 1 0</a:t>
            </a:r>
          </a:p>
          <a:p>
            <a:r>
              <a:rPr lang="en-US" sz="900" dirty="0"/>
              <a:t>   10 a5a5a5a5 5a5a5a5a </a:t>
            </a:r>
            <a:r>
              <a:rPr lang="en-US" sz="900" dirty="0" err="1"/>
              <a:t>ffffffff</a:t>
            </a:r>
            <a:r>
              <a:rPr lang="en-US" sz="900" dirty="0"/>
              <a:t> 0 0 1 0</a:t>
            </a:r>
          </a:p>
          <a:p>
            <a:r>
              <a:rPr lang="en-US" sz="900" dirty="0"/>
              <a:t>   11 00000000 00000000 00000000 1 0 0 1</a:t>
            </a:r>
          </a:p>
          <a:p>
            <a:r>
              <a:rPr lang="en-US" sz="900" dirty="0"/>
              <a:t>   11 00000000 00000001 00000001 1 0 0 0</a:t>
            </a:r>
          </a:p>
          <a:p>
            <a:r>
              <a:rPr lang="en-US" sz="900" dirty="0"/>
              <a:t>   11 00000000 7fffffff </a:t>
            </a:r>
            <a:r>
              <a:rPr lang="en-US" sz="900" dirty="0" err="1"/>
              <a:t>7fffffff</a:t>
            </a:r>
            <a:r>
              <a:rPr lang="en-US" sz="900" dirty="0"/>
              <a:t> 1 0 0 0</a:t>
            </a:r>
          </a:p>
          <a:p>
            <a:r>
              <a:rPr lang="en-US" sz="900" dirty="0"/>
              <a:t>   11 00000000 5a5a5a5a </a:t>
            </a:r>
            <a:r>
              <a:rPr lang="en-US" sz="900" dirty="0" err="1"/>
              <a:t>5a5a5a5a</a:t>
            </a:r>
            <a:r>
              <a:rPr lang="en-US" sz="900" dirty="0"/>
              <a:t> 1 0 0 0</a:t>
            </a:r>
          </a:p>
          <a:p>
            <a:r>
              <a:rPr lang="en-US" sz="900" dirty="0"/>
              <a:t>   11 </a:t>
            </a:r>
            <a:r>
              <a:rPr lang="en-US" sz="900" dirty="0" err="1"/>
              <a:t>ffffffff</a:t>
            </a:r>
            <a:r>
              <a:rPr lang="en-US" sz="900" dirty="0"/>
              <a:t> 00000000 </a:t>
            </a:r>
            <a:r>
              <a:rPr lang="en-US" sz="900" dirty="0" err="1"/>
              <a:t>ffffffff</a:t>
            </a:r>
            <a:r>
              <a:rPr lang="en-US" sz="900" dirty="0"/>
              <a:t> 1 0 1 0</a:t>
            </a:r>
          </a:p>
          <a:p>
            <a:r>
              <a:rPr lang="en-US" sz="900" dirty="0"/>
              <a:t>   11 </a:t>
            </a:r>
            <a:r>
              <a:rPr lang="en-US" sz="900" dirty="0" err="1"/>
              <a:t>ffffffff</a:t>
            </a:r>
            <a:r>
              <a:rPr lang="en-US" sz="900" dirty="0"/>
              <a:t> 00000001 </a:t>
            </a:r>
            <a:r>
              <a:rPr lang="en-US" sz="900" dirty="0" err="1"/>
              <a:t>ffffffff</a:t>
            </a:r>
            <a:r>
              <a:rPr lang="en-US" sz="900" dirty="0"/>
              <a:t> 1 0 1 0</a:t>
            </a:r>
          </a:p>
          <a:p>
            <a:r>
              <a:rPr lang="en-US" sz="900" dirty="0"/>
              <a:t>   11 </a:t>
            </a:r>
            <a:r>
              <a:rPr lang="en-US" sz="900" dirty="0" err="1"/>
              <a:t>ffffffff</a:t>
            </a:r>
            <a:r>
              <a:rPr lang="en-US" sz="900" dirty="0"/>
              <a:t> 7fffffff </a:t>
            </a:r>
            <a:r>
              <a:rPr lang="en-US" sz="900" dirty="0" err="1"/>
              <a:t>ffffffff</a:t>
            </a:r>
            <a:r>
              <a:rPr lang="en-US" sz="900" dirty="0"/>
              <a:t> 1 0 1 0</a:t>
            </a:r>
          </a:p>
          <a:p>
            <a:r>
              <a:rPr lang="en-US" sz="900" dirty="0"/>
              <a:t>   11 </a:t>
            </a:r>
            <a:r>
              <a:rPr lang="en-US" sz="900" dirty="0" err="1"/>
              <a:t>ffffffff</a:t>
            </a:r>
            <a:r>
              <a:rPr lang="en-US" sz="900" dirty="0"/>
              <a:t> 5a5a5a5a </a:t>
            </a:r>
            <a:r>
              <a:rPr lang="en-US" sz="900" dirty="0" err="1"/>
              <a:t>ffffffff</a:t>
            </a:r>
            <a:r>
              <a:rPr lang="en-US" sz="900" dirty="0"/>
              <a:t> 1 0 1 0</a:t>
            </a:r>
          </a:p>
          <a:p>
            <a:r>
              <a:rPr lang="en-US" sz="900" dirty="0"/>
              <a:t>   11 80000000 00000000 80000000 1 0 1 0</a:t>
            </a:r>
          </a:p>
          <a:p>
            <a:r>
              <a:rPr lang="en-US" sz="900" dirty="0"/>
              <a:t>   11 80000000 00000001 80000001 1 0 1 0</a:t>
            </a:r>
          </a:p>
          <a:p>
            <a:r>
              <a:rPr lang="en-US" sz="900" dirty="0"/>
              <a:t>   11 80000000 7fffffff </a:t>
            </a:r>
            <a:r>
              <a:rPr lang="en-US" sz="900" dirty="0" err="1"/>
              <a:t>ffffffff</a:t>
            </a:r>
            <a:r>
              <a:rPr lang="en-US" sz="900" dirty="0"/>
              <a:t> 1 0 1 0</a:t>
            </a:r>
          </a:p>
          <a:p>
            <a:r>
              <a:rPr lang="en-US" sz="900" dirty="0"/>
              <a:t>   11 80000000 5a5a5a5a da5a5a5a 1 0 1 0</a:t>
            </a:r>
          </a:p>
          <a:p>
            <a:r>
              <a:rPr lang="en-US" sz="900" dirty="0"/>
              <a:t>   11 a5a5a5a5 00000000 a5a5a5a5 1 0 1 0</a:t>
            </a:r>
          </a:p>
          <a:p>
            <a:r>
              <a:rPr lang="en-US" sz="900" dirty="0"/>
              <a:t>   11 a5a5a5a5 00000001 a5a5a5a5 1 0 1 0</a:t>
            </a:r>
          </a:p>
          <a:p>
            <a:r>
              <a:rPr lang="en-US" sz="900" dirty="0"/>
              <a:t>   11 a5a5a5a5 7fffffff </a:t>
            </a:r>
            <a:r>
              <a:rPr lang="en-US" sz="900" dirty="0" err="1"/>
              <a:t>ffffffff</a:t>
            </a:r>
            <a:r>
              <a:rPr lang="en-US" sz="900" dirty="0"/>
              <a:t> 1 0 1 0</a:t>
            </a:r>
          </a:p>
          <a:p>
            <a:r>
              <a:rPr lang="en-US" sz="900" dirty="0"/>
              <a:t>   11 a5a5a5a5 5a5a5a5a </a:t>
            </a:r>
            <a:r>
              <a:rPr lang="en-US" sz="900" dirty="0" err="1"/>
              <a:t>ffffffff</a:t>
            </a:r>
            <a:r>
              <a:rPr lang="en-US" sz="900" dirty="0"/>
              <a:t> 1 0 1 0</a:t>
            </a:r>
          </a:p>
          <a:p>
            <a:r>
              <a:rPr lang="en-US" sz="900" dirty="0"/>
              <a:t>   12 00000000 00000000 00000000 0 0 0 1</a:t>
            </a:r>
          </a:p>
          <a:p>
            <a:r>
              <a:rPr lang="en-US" sz="900" dirty="0"/>
              <a:t>   12 00000000 00000001 00000001 0 0 0 0</a:t>
            </a:r>
          </a:p>
          <a:p>
            <a:r>
              <a:rPr lang="en-US" sz="900" dirty="0"/>
              <a:t>   12 00000000 7fffffff </a:t>
            </a:r>
            <a:r>
              <a:rPr lang="en-US" sz="900" dirty="0" err="1"/>
              <a:t>7fffffff</a:t>
            </a:r>
            <a:r>
              <a:rPr lang="en-US" sz="900" dirty="0"/>
              <a:t> 0 0 0 0</a:t>
            </a:r>
          </a:p>
          <a:p>
            <a:r>
              <a:rPr lang="en-US" sz="900" dirty="0"/>
              <a:t>   12 00000000 5a5a5a5a </a:t>
            </a:r>
            <a:r>
              <a:rPr lang="en-US" sz="900" dirty="0" err="1"/>
              <a:t>5a5a5a5a</a:t>
            </a:r>
            <a:r>
              <a:rPr lang="en-US" sz="900" dirty="0"/>
              <a:t> 0 0 0 0</a:t>
            </a:r>
          </a:p>
          <a:p>
            <a:r>
              <a:rPr lang="en-US" sz="900" dirty="0"/>
              <a:t>   12 </a:t>
            </a:r>
            <a:r>
              <a:rPr lang="en-US" sz="900" dirty="0" err="1"/>
              <a:t>ffffffff</a:t>
            </a:r>
            <a:r>
              <a:rPr lang="en-US" sz="900" dirty="0"/>
              <a:t> 00000000 </a:t>
            </a:r>
            <a:r>
              <a:rPr lang="en-US" sz="900" dirty="0" err="1"/>
              <a:t>ffffffff</a:t>
            </a:r>
            <a:r>
              <a:rPr lang="en-US" sz="900" dirty="0"/>
              <a:t> 0 0 1 0</a:t>
            </a:r>
          </a:p>
          <a:p>
            <a:r>
              <a:rPr lang="en-US" sz="900" dirty="0"/>
              <a:t>   12 </a:t>
            </a:r>
            <a:r>
              <a:rPr lang="en-US" sz="900" dirty="0" err="1"/>
              <a:t>ffffffff</a:t>
            </a:r>
            <a:r>
              <a:rPr lang="en-US" sz="900" dirty="0"/>
              <a:t> 00000001 </a:t>
            </a:r>
            <a:r>
              <a:rPr lang="en-US" sz="900" dirty="0" err="1"/>
              <a:t>fffffffe</a:t>
            </a:r>
            <a:r>
              <a:rPr lang="en-US" sz="900" dirty="0"/>
              <a:t> 0 0 1 0</a:t>
            </a:r>
          </a:p>
          <a:p>
            <a:r>
              <a:rPr lang="en-US" sz="900" dirty="0"/>
              <a:t>   12 </a:t>
            </a:r>
            <a:r>
              <a:rPr lang="en-US" sz="900" dirty="0" err="1"/>
              <a:t>ffffffff</a:t>
            </a:r>
            <a:r>
              <a:rPr lang="en-US" sz="900" dirty="0"/>
              <a:t> 7fffffff 80000000 0 0 1 0</a:t>
            </a:r>
          </a:p>
          <a:p>
            <a:r>
              <a:rPr lang="en-US" sz="900" dirty="0"/>
              <a:t>   12 </a:t>
            </a:r>
            <a:r>
              <a:rPr lang="en-US" sz="900" dirty="0" err="1"/>
              <a:t>ffffffff</a:t>
            </a:r>
            <a:r>
              <a:rPr lang="en-US" sz="900" dirty="0"/>
              <a:t> 5a5a5a5a a5a5a5a5 0 0 1 0</a:t>
            </a:r>
          </a:p>
          <a:p>
            <a:r>
              <a:rPr lang="en-US" sz="900" dirty="0"/>
              <a:t>   12 80000000 00000000 80000000 0 0 1 0</a:t>
            </a:r>
          </a:p>
          <a:p>
            <a:r>
              <a:rPr lang="en-US" sz="900" dirty="0"/>
              <a:t>   12 80000000 00000001 80000001 0 0 1 0</a:t>
            </a:r>
          </a:p>
          <a:p>
            <a:r>
              <a:rPr lang="en-US" sz="900" dirty="0"/>
              <a:t>   12 80000000 7fffffff </a:t>
            </a:r>
            <a:r>
              <a:rPr lang="en-US" sz="900" dirty="0" err="1"/>
              <a:t>ffffffff</a:t>
            </a:r>
            <a:r>
              <a:rPr lang="en-US" sz="900" dirty="0"/>
              <a:t> 0 0 1 0</a:t>
            </a:r>
          </a:p>
          <a:p>
            <a:r>
              <a:rPr lang="en-US" sz="900" dirty="0"/>
              <a:t>   12 80000000 5a5a5a5a da5a5a5a 0 0 1 0</a:t>
            </a:r>
          </a:p>
          <a:p>
            <a:r>
              <a:rPr lang="en-US" sz="900" dirty="0"/>
              <a:t>   12 a5a5a5a5 00000000 a5a5a5a5 0 0 1 0</a:t>
            </a:r>
          </a:p>
          <a:p>
            <a:r>
              <a:rPr lang="en-US" sz="900" dirty="0"/>
              <a:t>   12 a5a5a5a5 00000001 a5a5a5a4 0 0 1 0</a:t>
            </a:r>
          </a:p>
          <a:p>
            <a:r>
              <a:rPr lang="en-US" sz="900" dirty="0"/>
              <a:t>   12 a5a5a5a5 7fffffff da5a5a5a 0 0 1 0</a:t>
            </a:r>
          </a:p>
          <a:p>
            <a:r>
              <a:rPr lang="en-US" sz="900" dirty="0"/>
              <a:t>   12 a5a5a5a5 5a5a5a5a </a:t>
            </a:r>
            <a:r>
              <a:rPr lang="en-US" sz="900" dirty="0" err="1"/>
              <a:t>ffffffff</a:t>
            </a:r>
            <a:r>
              <a:rPr lang="en-US" sz="900" dirty="0"/>
              <a:t> 0 0 1 0</a:t>
            </a:r>
          </a:p>
          <a:p>
            <a:r>
              <a:rPr lang="en-US" sz="900" dirty="0"/>
              <a:t>   13 00000000 00000000 00000000 1 0 0 1</a:t>
            </a:r>
          </a:p>
          <a:p>
            <a:r>
              <a:rPr lang="en-US" sz="900" dirty="0"/>
              <a:t>   13 00000000 00000001 00000001 1 0 0 0</a:t>
            </a:r>
          </a:p>
          <a:p>
            <a:r>
              <a:rPr lang="en-US" sz="900" dirty="0"/>
              <a:t>   13 00000000 7fffffff </a:t>
            </a:r>
            <a:r>
              <a:rPr lang="en-US" sz="900" dirty="0" err="1"/>
              <a:t>7fffffff</a:t>
            </a:r>
            <a:r>
              <a:rPr lang="en-US" sz="900" dirty="0"/>
              <a:t> 1 0 0 0</a:t>
            </a:r>
          </a:p>
          <a:p>
            <a:r>
              <a:rPr lang="en-US" sz="900" dirty="0"/>
              <a:t>   13 00000000 5a5a5a5a </a:t>
            </a:r>
            <a:r>
              <a:rPr lang="en-US" sz="900" dirty="0" err="1"/>
              <a:t>5a5a5a5a</a:t>
            </a:r>
            <a:r>
              <a:rPr lang="en-US" sz="900" dirty="0"/>
              <a:t> 1 0 0 0</a:t>
            </a:r>
          </a:p>
          <a:p>
            <a:r>
              <a:rPr lang="en-US" sz="900" dirty="0"/>
              <a:t>   13 </a:t>
            </a:r>
            <a:r>
              <a:rPr lang="en-US" sz="900" dirty="0" err="1"/>
              <a:t>ffffffff</a:t>
            </a:r>
            <a:r>
              <a:rPr lang="en-US" sz="900" dirty="0"/>
              <a:t> 00000000 </a:t>
            </a:r>
            <a:r>
              <a:rPr lang="en-US" sz="900" dirty="0" err="1"/>
              <a:t>ffffffff</a:t>
            </a:r>
            <a:r>
              <a:rPr lang="en-US" sz="900" dirty="0"/>
              <a:t> 1 0 1 0</a:t>
            </a:r>
          </a:p>
          <a:p>
            <a:r>
              <a:rPr lang="en-US" sz="900" dirty="0"/>
              <a:t>   13 </a:t>
            </a:r>
            <a:r>
              <a:rPr lang="en-US" sz="900" dirty="0" err="1"/>
              <a:t>ffffffff</a:t>
            </a:r>
            <a:r>
              <a:rPr lang="en-US" sz="900" dirty="0"/>
              <a:t> 00000001 </a:t>
            </a:r>
            <a:r>
              <a:rPr lang="en-US" sz="900" dirty="0" err="1"/>
              <a:t>fffffffe</a:t>
            </a:r>
            <a:r>
              <a:rPr lang="en-US" sz="900" dirty="0"/>
              <a:t> 1 0 1 0</a:t>
            </a:r>
          </a:p>
          <a:p>
            <a:r>
              <a:rPr lang="en-US" sz="900" dirty="0"/>
              <a:t>   13 </a:t>
            </a:r>
            <a:r>
              <a:rPr lang="en-US" sz="900" dirty="0" err="1"/>
              <a:t>ffffffff</a:t>
            </a:r>
            <a:r>
              <a:rPr lang="en-US" sz="900" dirty="0"/>
              <a:t> 7fffffff 80000000 1 0 1 0</a:t>
            </a:r>
          </a:p>
          <a:p>
            <a:r>
              <a:rPr lang="en-US" sz="900" dirty="0"/>
              <a:t>   13 </a:t>
            </a:r>
            <a:r>
              <a:rPr lang="en-US" sz="900" dirty="0" err="1"/>
              <a:t>ffffffff</a:t>
            </a:r>
            <a:r>
              <a:rPr lang="en-US" sz="900" dirty="0"/>
              <a:t> 5a5a5a5a a5a5a5a5 1 0 1 0</a:t>
            </a:r>
          </a:p>
          <a:p>
            <a:r>
              <a:rPr lang="en-US" sz="900" dirty="0"/>
              <a:t>   13 80000000 00000000 80000000 1 0 1 0</a:t>
            </a:r>
          </a:p>
          <a:p>
            <a:r>
              <a:rPr lang="en-US" sz="900" dirty="0"/>
              <a:t>   13 80000000 00000001 80000001 1 0 1 0</a:t>
            </a:r>
          </a:p>
          <a:p>
            <a:r>
              <a:rPr lang="en-US" sz="900" dirty="0"/>
              <a:t>   13 80000000 7fffffff </a:t>
            </a:r>
            <a:r>
              <a:rPr lang="en-US" sz="900" dirty="0" err="1"/>
              <a:t>ffffffff</a:t>
            </a:r>
            <a:r>
              <a:rPr lang="en-US" sz="900" dirty="0"/>
              <a:t> 1 0 1 0</a:t>
            </a:r>
          </a:p>
          <a:p>
            <a:r>
              <a:rPr lang="en-US" sz="900" dirty="0"/>
              <a:t>   13 80000000 5a5a5a5a da5a5a5a 1 0 1 0</a:t>
            </a:r>
          </a:p>
          <a:p>
            <a:r>
              <a:rPr lang="en-US" sz="900" dirty="0"/>
              <a:t>   13 a5a5a5a5 00000000 a5a5a5a5 1 0 1 0</a:t>
            </a:r>
          </a:p>
          <a:p>
            <a:r>
              <a:rPr lang="en-US" sz="900" dirty="0"/>
              <a:t>   13 a5a5a5a5 00000001 a5a5a5a4 1 0 1 0</a:t>
            </a:r>
          </a:p>
          <a:p>
            <a:r>
              <a:rPr lang="en-US" sz="900" dirty="0"/>
              <a:t>   13 a5a5a5a5 7fffffff da5a5a5a 1 0 1 0</a:t>
            </a:r>
          </a:p>
          <a:p>
            <a:r>
              <a:rPr lang="en-US" sz="900" dirty="0"/>
              <a:t>   13 a5a5a5a5 5a5a5a5a </a:t>
            </a:r>
            <a:r>
              <a:rPr lang="en-US" sz="900" dirty="0" err="1"/>
              <a:t>ffffffff</a:t>
            </a:r>
            <a:r>
              <a:rPr lang="en-US" sz="900" dirty="0"/>
              <a:t> 1 0 1 0</a:t>
            </a:r>
          </a:p>
          <a:p>
            <a:r>
              <a:rPr lang="en-US" sz="900" dirty="0"/>
              <a:t>   14 00000000 00000000 </a:t>
            </a:r>
            <a:r>
              <a:rPr lang="en-US" sz="900" dirty="0" err="1"/>
              <a:t>ffffffff</a:t>
            </a:r>
            <a:r>
              <a:rPr lang="en-US" sz="900" dirty="0"/>
              <a:t> 1 1 1 0</a:t>
            </a:r>
          </a:p>
          <a:p>
            <a:r>
              <a:rPr lang="en-US" sz="900" dirty="0"/>
              <a:t>   14 00000000 00000001 </a:t>
            </a:r>
            <a:r>
              <a:rPr lang="en-US" sz="900" dirty="0" err="1"/>
              <a:t>ffffffff</a:t>
            </a:r>
            <a:r>
              <a:rPr lang="en-US" sz="900" dirty="0"/>
              <a:t> 1 1 1 0</a:t>
            </a:r>
          </a:p>
          <a:p>
            <a:r>
              <a:rPr lang="en-US" sz="900" dirty="0"/>
              <a:t>   14 00000000 7fffffff </a:t>
            </a:r>
            <a:r>
              <a:rPr lang="en-US" sz="900" dirty="0" err="1"/>
              <a:t>ffffffff</a:t>
            </a:r>
            <a:r>
              <a:rPr lang="en-US" sz="900" dirty="0"/>
              <a:t> 1 1 1 0</a:t>
            </a:r>
          </a:p>
          <a:p>
            <a:r>
              <a:rPr lang="en-US" sz="900" dirty="0"/>
              <a:t>   14 00000000 5a5a5a5a </a:t>
            </a:r>
            <a:r>
              <a:rPr lang="en-US" sz="900" dirty="0" err="1"/>
              <a:t>ffffffff</a:t>
            </a:r>
            <a:r>
              <a:rPr lang="en-US" sz="900" dirty="0"/>
              <a:t> 1 1 1 0</a:t>
            </a:r>
          </a:p>
          <a:p>
            <a:r>
              <a:rPr lang="en-US" sz="900" dirty="0"/>
              <a:t>   14 </a:t>
            </a:r>
            <a:r>
              <a:rPr lang="en-US" sz="900" dirty="0" err="1"/>
              <a:t>ffffffff</a:t>
            </a:r>
            <a:r>
              <a:rPr lang="en-US" sz="900" dirty="0"/>
              <a:t> 00000000 00000000 1 1 0 1</a:t>
            </a:r>
          </a:p>
          <a:p>
            <a:r>
              <a:rPr lang="en-US" sz="900" dirty="0"/>
              <a:t>   14 </a:t>
            </a:r>
            <a:r>
              <a:rPr lang="en-US" sz="900" dirty="0" err="1"/>
              <a:t>ffffffff</a:t>
            </a:r>
            <a:r>
              <a:rPr lang="en-US" sz="900" dirty="0"/>
              <a:t> 00000001 00000000 1 1 0 1</a:t>
            </a:r>
          </a:p>
          <a:p>
            <a:r>
              <a:rPr lang="en-US" sz="900" dirty="0"/>
              <a:t>   14 </a:t>
            </a:r>
            <a:r>
              <a:rPr lang="en-US" sz="900" dirty="0" err="1"/>
              <a:t>ffffffff</a:t>
            </a:r>
            <a:r>
              <a:rPr lang="en-US" sz="900" dirty="0"/>
              <a:t> 7fffffff 00000000 1 1 0 1</a:t>
            </a:r>
          </a:p>
          <a:p>
            <a:r>
              <a:rPr lang="en-US" sz="900" dirty="0"/>
              <a:t>   14 </a:t>
            </a:r>
            <a:r>
              <a:rPr lang="en-US" sz="900" dirty="0" err="1"/>
              <a:t>ffffffff</a:t>
            </a:r>
            <a:r>
              <a:rPr lang="en-US" sz="900" dirty="0"/>
              <a:t> 5a5a5a5a 00000000 1 1 0 1</a:t>
            </a:r>
          </a:p>
          <a:p>
            <a:r>
              <a:rPr lang="en-US" sz="900" dirty="0"/>
              <a:t>   14 80000000 00000000 7fffffff 1 1 0 0</a:t>
            </a:r>
          </a:p>
          <a:p>
            <a:r>
              <a:rPr lang="en-US" sz="900" dirty="0"/>
              <a:t>   14 80000000 00000001 7fffffff 1 1 0 0</a:t>
            </a:r>
          </a:p>
          <a:p>
            <a:r>
              <a:rPr lang="en-US" sz="900" dirty="0"/>
              <a:t>   14 80000000 7fffffff </a:t>
            </a:r>
            <a:r>
              <a:rPr lang="en-US" sz="900" dirty="0" err="1"/>
              <a:t>7fffffff</a:t>
            </a:r>
            <a:r>
              <a:rPr lang="en-US" sz="900" dirty="0"/>
              <a:t> 1 1 0 0</a:t>
            </a:r>
          </a:p>
          <a:p>
            <a:r>
              <a:rPr lang="en-US" sz="900" dirty="0"/>
              <a:t>   14 80000000 5a5a5a5a 7fffffff 1 1 0 0</a:t>
            </a:r>
          </a:p>
          <a:p>
            <a:r>
              <a:rPr lang="en-US" sz="900" dirty="0"/>
              <a:t>   14 a5a5a5a5 00000000 5a5a5a5a 1 1 0 0</a:t>
            </a:r>
          </a:p>
          <a:p>
            <a:r>
              <a:rPr lang="en-US" sz="900" dirty="0"/>
              <a:t>   14 a5a5a5a5 00000001 5a5a5a5a 1 1 0 0</a:t>
            </a:r>
          </a:p>
          <a:p>
            <a:r>
              <a:rPr lang="en-US" sz="900" dirty="0"/>
              <a:t>   14 a5a5a5a5 7fffffff 5a5a5a5a 1 1 0 0</a:t>
            </a:r>
          </a:p>
          <a:p>
            <a:r>
              <a:rPr lang="en-US" sz="900" dirty="0"/>
              <a:t>   14 a5a5a5a5 5a5a5a5a </a:t>
            </a:r>
            <a:r>
              <a:rPr lang="en-US" sz="900" dirty="0" err="1"/>
              <a:t>5a5a5a5a</a:t>
            </a:r>
            <a:r>
              <a:rPr lang="en-US" sz="900" dirty="0"/>
              <a:t> 1 1 0 0</a:t>
            </a:r>
          </a:p>
          <a:p>
            <a:r>
              <a:rPr lang="en-US" sz="900" dirty="0"/>
              <a:t>   15 00000000 00000000 </a:t>
            </a:r>
            <a:r>
              <a:rPr lang="en-US" sz="900" dirty="0" err="1"/>
              <a:t>ffffffff</a:t>
            </a:r>
            <a:r>
              <a:rPr lang="en-US" sz="900" dirty="0"/>
              <a:t> 0 1 1 0</a:t>
            </a:r>
          </a:p>
          <a:p>
            <a:r>
              <a:rPr lang="en-US" sz="900" dirty="0"/>
              <a:t>   15 00000000 00000001 </a:t>
            </a:r>
            <a:r>
              <a:rPr lang="en-US" sz="900" dirty="0" err="1"/>
              <a:t>ffffffff</a:t>
            </a:r>
            <a:r>
              <a:rPr lang="en-US" sz="900" dirty="0"/>
              <a:t> 0 1 1 0</a:t>
            </a:r>
          </a:p>
          <a:p>
            <a:r>
              <a:rPr lang="en-US" sz="900" dirty="0"/>
              <a:t>   15 00000000 7fffffff </a:t>
            </a:r>
            <a:r>
              <a:rPr lang="en-US" sz="900" dirty="0" err="1"/>
              <a:t>ffffffff</a:t>
            </a:r>
            <a:r>
              <a:rPr lang="en-US" sz="900" dirty="0"/>
              <a:t> 0 1 1 0</a:t>
            </a:r>
          </a:p>
          <a:p>
            <a:r>
              <a:rPr lang="en-US" sz="900" dirty="0"/>
              <a:t>   15 00000000 5a5a5a5a </a:t>
            </a:r>
            <a:r>
              <a:rPr lang="en-US" sz="900" dirty="0" err="1"/>
              <a:t>ffffffff</a:t>
            </a:r>
            <a:r>
              <a:rPr lang="en-US" sz="900" dirty="0"/>
              <a:t> 0 1 1 0</a:t>
            </a:r>
          </a:p>
          <a:p>
            <a:r>
              <a:rPr lang="en-US" sz="900" dirty="0"/>
              <a:t>   15 </a:t>
            </a:r>
            <a:r>
              <a:rPr lang="en-US" sz="900" dirty="0" err="1"/>
              <a:t>ffffffff</a:t>
            </a:r>
            <a:r>
              <a:rPr lang="en-US" sz="900" dirty="0"/>
              <a:t> 00000000 00000000 0 1 0 1</a:t>
            </a:r>
          </a:p>
          <a:p>
            <a:r>
              <a:rPr lang="en-US" sz="900" dirty="0"/>
              <a:t>   15 </a:t>
            </a:r>
            <a:r>
              <a:rPr lang="en-US" sz="900" dirty="0" err="1"/>
              <a:t>ffffffff</a:t>
            </a:r>
            <a:r>
              <a:rPr lang="en-US" sz="900" dirty="0"/>
              <a:t> 00000001 00000000 0 1 0 1</a:t>
            </a:r>
          </a:p>
          <a:p>
            <a:r>
              <a:rPr lang="en-US" sz="900" dirty="0"/>
              <a:t>   15 </a:t>
            </a:r>
            <a:r>
              <a:rPr lang="en-US" sz="900" dirty="0" err="1"/>
              <a:t>ffffffff</a:t>
            </a:r>
            <a:r>
              <a:rPr lang="en-US" sz="900" dirty="0"/>
              <a:t> 7fffffff 00000000 0 1 0 1</a:t>
            </a:r>
          </a:p>
          <a:p>
            <a:r>
              <a:rPr lang="en-US" sz="900" dirty="0"/>
              <a:t>   15 </a:t>
            </a:r>
            <a:r>
              <a:rPr lang="en-US" sz="900" dirty="0" err="1"/>
              <a:t>ffffffff</a:t>
            </a:r>
            <a:r>
              <a:rPr lang="en-US" sz="900" dirty="0"/>
              <a:t> 5a5a5a5a 00000000 0 1 0 1</a:t>
            </a:r>
          </a:p>
          <a:p>
            <a:r>
              <a:rPr lang="en-US" sz="900" dirty="0"/>
              <a:t>   15 80000000 00000000 7fffffff 0 1 0 0</a:t>
            </a:r>
          </a:p>
          <a:p>
            <a:r>
              <a:rPr lang="en-US" sz="900" dirty="0"/>
              <a:t>   15 80000000 00000001 7fffffff 0 1 0 0</a:t>
            </a:r>
          </a:p>
          <a:p>
            <a:r>
              <a:rPr lang="en-US" sz="900" dirty="0"/>
              <a:t>   15 80000000 7fffffff </a:t>
            </a:r>
            <a:r>
              <a:rPr lang="en-US" sz="900" dirty="0" err="1"/>
              <a:t>7fffffff</a:t>
            </a:r>
            <a:r>
              <a:rPr lang="en-US" sz="900" dirty="0"/>
              <a:t> 0 1 0 0</a:t>
            </a:r>
          </a:p>
          <a:p>
            <a:r>
              <a:rPr lang="en-US" sz="900" dirty="0"/>
              <a:t>   15 80000000 5a5a5a5a 7fffffff 0 1 0 0</a:t>
            </a:r>
          </a:p>
          <a:p>
            <a:r>
              <a:rPr lang="en-US" sz="900" dirty="0"/>
              <a:t>   15 a5a5a5a5 00000000 5a5a5a5a 0 1 0 0</a:t>
            </a:r>
          </a:p>
          <a:p>
            <a:r>
              <a:rPr lang="en-US" sz="900" dirty="0"/>
              <a:t>   15 a5a5a5a5 00000001 5a5a5a5a 0 1 0 0</a:t>
            </a:r>
          </a:p>
          <a:p>
            <a:r>
              <a:rPr lang="en-US" sz="900" dirty="0"/>
              <a:t>   15 a5a5a5a5 7fffffff 5a5a5a5a 0 1 0 0</a:t>
            </a:r>
          </a:p>
          <a:p>
            <a:r>
              <a:rPr lang="en-US" sz="900" dirty="0"/>
              <a:t>   15 a5a5a5a5 5a5a5a5a </a:t>
            </a:r>
            <a:r>
              <a:rPr lang="en-US" sz="900" dirty="0" err="1"/>
              <a:t>5a5a5a5a</a:t>
            </a:r>
            <a:r>
              <a:rPr lang="en-US" sz="900" dirty="0"/>
              <a:t> 0 1 0 0</a:t>
            </a:r>
          </a:p>
          <a:p>
            <a:r>
              <a:rPr lang="en-US" sz="900" dirty="0"/>
              <a:t>   16 00000000 00000000 00000000 0 0 0 1</a:t>
            </a:r>
          </a:p>
          <a:p>
            <a:r>
              <a:rPr lang="en-US" sz="900" dirty="0"/>
              <a:t>   16 00000000 00000001 00000001 0 0 0 0</a:t>
            </a:r>
          </a:p>
          <a:p>
            <a:r>
              <a:rPr lang="en-US" sz="900" dirty="0"/>
              <a:t>   16 00000000 7fffffff </a:t>
            </a:r>
            <a:r>
              <a:rPr lang="en-US" sz="900" dirty="0" err="1"/>
              <a:t>7fffffff</a:t>
            </a:r>
            <a:r>
              <a:rPr lang="en-US" sz="900" dirty="0"/>
              <a:t> 0 0 0 0</a:t>
            </a:r>
          </a:p>
          <a:p>
            <a:r>
              <a:rPr lang="en-US" sz="900" dirty="0"/>
              <a:t>   16 00000000 5a5a5a5a </a:t>
            </a:r>
            <a:r>
              <a:rPr lang="en-US" sz="900" dirty="0" err="1"/>
              <a:t>5a5a5a5a</a:t>
            </a:r>
            <a:r>
              <a:rPr lang="en-US" sz="900" dirty="0"/>
              <a:t> 0 0 0 0</a:t>
            </a:r>
          </a:p>
          <a:p>
            <a:r>
              <a:rPr lang="en-US" sz="900" dirty="0"/>
              <a:t>   16 </a:t>
            </a:r>
            <a:r>
              <a:rPr lang="en-US" sz="900" dirty="0" err="1"/>
              <a:t>ffffffff</a:t>
            </a:r>
            <a:r>
              <a:rPr lang="en-US" sz="900" dirty="0"/>
              <a:t> 00000000 00000000 0 0 0 1</a:t>
            </a:r>
          </a:p>
          <a:p>
            <a:r>
              <a:rPr lang="en-US" sz="900" dirty="0"/>
              <a:t>   16 </a:t>
            </a:r>
            <a:r>
              <a:rPr lang="en-US" sz="900" dirty="0" err="1"/>
              <a:t>ffffffff</a:t>
            </a:r>
            <a:r>
              <a:rPr lang="en-US" sz="900" dirty="0"/>
              <a:t> 00000001 00000001 0 0 0 0</a:t>
            </a:r>
          </a:p>
          <a:p>
            <a:r>
              <a:rPr lang="en-US" sz="900" dirty="0"/>
              <a:t>   16 </a:t>
            </a:r>
            <a:r>
              <a:rPr lang="en-US" sz="900" dirty="0" err="1"/>
              <a:t>ffffffff</a:t>
            </a:r>
            <a:r>
              <a:rPr lang="en-US" sz="900" dirty="0"/>
              <a:t> 7fffffff </a:t>
            </a:r>
            <a:r>
              <a:rPr lang="en-US" sz="900" dirty="0" err="1"/>
              <a:t>7fffffff</a:t>
            </a:r>
            <a:r>
              <a:rPr lang="en-US" sz="900" dirty="0"/>
              <a:t> 0 0 0 0</a:t>
            </a:r>
          </a:p>
          <a:p>
            <a:r>
              <a:rPr lang="en-US" sz="900" dirty="0"/>
              <a:t>   16 </a:t>
            </a:r>
            <a:r>
              <a:rPr lang="en-US" sz="900" dirty="0" err="1"/>
              <a:t>ffffffff</a:t>
            </a:r>
            <a:r>
              <a:rPr lang="en-US" sz="900" dirty="0"/>
              <a:t> 5a5a5a5a </a:t>
            </a:r>
            <a:r>
              <a:rPr lang="en-US" sz="900" dirty="0" err="1"/>
              <a:t>5a5a5a5a</a:t>
            </a:r>
            <a:r>
              <a:rPr lang="en-US" sz="900" dirty="0"/>
              <a:t> 0 0 0 0</a:t>
            </a:r>
          </a:p>
          <a:p>
            <a:r>
              <a:rPr lang="en-US" sz="900" dirty="0"/>
              <a:t>   16 80000000 00000000 00000000 0 0 0 1</a:t>
            </a:r>
          </a:p>
          <a:p>
            <a:r>
              <a:rPr lang="en-US" sz="900" dirty="0"/>
              <a:t>   16 80000000 00000001 00000001 0 0 0 0</a:t>
            </a:r>
          </a:p>
          <a:p>
            <a:r>
              <a:rPr lang="en-US" sz="900" dirty="0"/>
              <a:t>   16 80000000 7fffffff </a:t>
            </a:r>
            <a:r>
              <a:rPr lang="en-US" sz="900" dirty="0" err="1"/>
              <a:t>7fffffff</a:t>
            </a:r>
            <a:r>
              <a:rPr lang="en-US" sz="900" dirty="0"/>
              <a:t> 0 0 0 0</a:t>
            </a:r>
          </a:p>
          <a:p>
            <a:r>
              <a:rPr lang="en-US" sz="900" dirty="0"/>
              <a:t>   16 80000000 5a5a5a5a </a:t>
            </a:r>
            <a:r>
              <a:rPr lang="en-US" sz="900" dirty="0" err="1"/>
              <a:t>5a5a5a5a</a:t>
            </a:r>
            <a:r>
              <a:rPr lang="en-US" sz="900" dirty="0"/>
              <a:t> 0 0 0 0</a:t>
            </a:r>
          </a:p>
          <a:p>
            <a:r>
              <a:rPr lang="en-US" sz="900" dirty="0"/>
              <a:t>   16 a5a5a5a5 00000000 00000000 0 0 0 1</a:t>
            </a:r>
          </a:p>
          <a:p>
            <a:r>
              <a:rPr lang="en-US" sz="900" dirty="0"/>
              <a:t>   16 a5a5a5a5 00000001 00000001 0 0 0 0</a:t>
            </a:r>
          </a:p>
          <a:p>
            <a:r>
              <a:rPr lang="en-US" sz="900" dirty="0"/>
              <a:t>   16 a5a5a5a5 7fffffff </a:t>
            </a:r>
            <a:r>
              <a:rPr lang="en-US" sz="900" dirty="0" err="1"/>
              <a:t>7fffffff</a:t>
            </a:r>
            <a:r>
              <a:rPr lang="en-US" sz="900" dirty="0"/>
              <a:t> 0 0 0 0</a:t>
            </a:r>
          </a:p>
          <a:p>
            <a:r>
              <a:rPr lang="en-US" sz="900" dirty="0"/>
              <a:t>   16 a5a5a5a5 5a5a5a5a </a:t>
            </a:r>
            <a:r>
              <a:rPr lang="en-US" sz="900" dirty="0" err="1"/>
              <a:t>5a5a5a5a</a:t>
            </a:r>
            <a:r>
              <a:rPr lang="en-US" sz="900" dirty="0"/>
              <a:t> 0 0 0 0</a:t>
            </a:r>
          </a:p>
          <a:p>
            <a:r>
              <a:rPr lang="en-US" sz="900" dirty="0"/>
              <a:t>   17 00000000 00000000 00000000 1 0 0 1</a:t>
            </a:r>
          </a:p>
          <a:p>
            <a:r>
              <a:rPr lang="en-US" sz="900" dirty="0"/>
              <a:t>   17 00000000 00000001 00000001 1 0 0 0</a:t>
            </a:r>
          </a:p>
          <a:p>
            <a:r>
              <a:rPr lang="en-US" sz="900" dirty="0"/>
              <a:t>   17 00000000 7fffffff </a:t>
            </a:r>
            <a:r>
              <a:rPr lang="en-US" sz="900" dirty="0" err="1"/>
              <a:t>7fffffff</a:t>
            </a:r>
            <a:r>
              <a:rPr lang="en-US" sz="900" dirty="0"/>
              <a:t> 1 0 0 0</a:t>
            </a:r>
          </a:p>
          <a:p>
            <a:r>
              <a:rPr lang="en-US" sz="900" dirty="0"/>
              <a:t>   17 00000000 5a5a5a5a </a:t>
            </a:r>
            <a:r>
              <a:rPr lang="en-US" sz="900" dirty="0" err="1"/>
              <a:t>5a5a5a5a</a:t>
            </a:r>
            <a:r>
              <a:rPr lang="en-US" sz="900" dirty="0"/>
              <a:t> 1 0 0 0</a:t>
            </a:r>
          </a:p>
          <a:p>
            <a:r>
              <a:rPr lang="en-US" sz="900" dirty="0"/>
              <a:t>   17 </a:t>
            </a:r>
            <a:r>
              <a:rPr lang="en-US" sz="900" dirty="0" err="1"/>
              <a:t>ffffffff</a:t>
            </a:r>
            <a:r>
              <a:rPr lang="en-US" sz="900" dirty="0"/>
              <a:t> 00000000 00000000 0 1 0 1</a:t>
            </a:r>
          </a:p>
          <a:p>
            <a:r>
              <a:rPr lang="en-US" sz="900" dirty="0"/>
              <a:t>   17 </a:t>
            </a:r>
            <a:r>
              <a:rPr lang="en-US" sz="900" dirty="0" err="1"/>
              <a:t>ffffffff</a:t>
            </a:r>
            <a:r>
              <a:rPr lang="en-US" sz="900" dirty="0"/>
              <a:t> 00000001 00000001 0 1 0 0</a:t>
            </a:r>
          </a:p>
          <a:p>
            <a:r>
              <a:rPr lang="en-US" sz="900" dirty="0"/>
              <a:t>   17 </a:t>
            </a:r>
            <a:r>
              <a:rPr lang="en-US" sz="900" dirty="0" err="1"/>
              <a:t>ffffffff</a:t>
            </a:r>
            <a:r>
              <a:rPr lang="en-US" sz="900" dirty="0"/>
              <a:t> 7fffffff </a:t>
            </a:r>
            <a:r>
              <a:rPr lang="en-US" sz="900" dirty="0" err="1"/>
              <a:t>7fffffff</a:t>
            </a:r>
            <a:r>
              <a:rPr lang="en-US" sz="900" dirty="0"/>
              <a:t> 0 1 0 0</a:t>
            </a:r>
          </a:p>
          <a:p>
            <a:r>
              <a:rPr lang="en-US" sz="900" dirty="0"/>
              <a:t>   17 </a:t>
            </a:r>
            <a:r>
              <a:rPr lang="en-US" sz="900" dirty="0" err="1"/>
              <a:t>ffffffff</a:t>
            </a:r>
            <a:r>
              <a:rPr lang="en-US" sz="900" dirty="0"/>
              <a:t> 5a5a5a5a </a:t>
            </a:r>
            <a:r>
              <a:rPr lang="en-US" sz="900" dirty="0" err="1"/>
              <a:t>5a5a5a5a</a:t>
            </a:r>
            <a:r>
              <a:rPr lang="en-US" sz="900" dirty="0"/>
              <a:t> 0 1 0 0</a:t>
            </a:r>
          </a:p>
          <a:p>
            <a:r>
              <a:rPr lang="en-US" sz="900" dirty="0"/>
              <a:t>   17 80000000 00000000 00000000 1 0 0 1</a:t>
            </a:r>
          </a:p>
          <a:p>
            <a:r>
              <a:rPr lang="en-US" sz="900" dirty="0"/>
              <a:t>   17 80000000 00000001 00000001 1 0 0 0</a:t>
            </a:r>
          </a:p>
          <a:p>
            <a:r>
              <a:rPr lang="en-US" sz="900" dirty="0"/>
              <a:t>   17 80000000 7fffffff </a:t>
            </a:r>
            <a:r>
              <a:rPr lang="en-US" sz="900" dirty="0" err="1"/>
              <a:t>7fffffff</a:t>
            </a:r>
            <a:r>
              <a:rPr lang="en-US" sz="900" dirty="0"/>
              <a:t> 1 0 0 0</a:t>
            </a:r>
          </a:p>
          <a:p>
            <a:r>
              <a:rPr lang="en-US" sz="900" dirty="0"/>
              <a:t>   17 80000000 5a5a5a5a </a:t>
            </a:r>
            <a:r>
              <a:rPr lang="en-US" sz="900" dirty="0" err="1"/>
              <a:t>5a5a5a5a</a:t>
            </a:r>
            <a:r>
              <a:rPr lang="en-US" sz="900" dirty="0"/>
              <a:t> 1 0 0 0</a:t>
            </a:r>
          </a:p>
          <a:p>
            <a:r>
              <a:rPr lang="en-US" sz="900" dirty="0"/>
              <a:t>   17 a5a5a5a5 00000000 00000000 1 0 0 1</a:t>
            </a:r>
          </a:p>
          <a:p>
            <a:r>
              <a:rPr lang="en-US" sz="900" dirty="0"/>
              <a:t>   17 a5a5a5a5 00000001 00000001 1 0 0 0</a:t>
            </a:r>
          </a:p>
          <a:p>
            <a:r>
              <a:rPr lang="en-US" sz="900" dirty="0"/>
              <a:t>   17 a5a5a5a5 7fffffff </a:t>
            </a:r>
            <a:r>
              <a:rPr lang="en-US" sz="900" dirty="0" err="1"/>
              <a:t>7fffffff</a:t>
            </a:r>
            <a:r>
              <a:rPr lang="en-US" sz="900" dirty="0"/>
              <a:t> 1 0 0 0</a:t>
            </a:r>
          </a:p>
          <a:p>
            <a:r>
              <a:rPr lang="en-US" sz="900" dirty="0"/>
              <a:t>   17 a5a5a5a5 5a5a5a5a </a:t>
            </a:r>
            <a:r>
              <a:rPr lang="en-US" sz="900" dirty="0" err="1"/>
              <a:t>5a5a5a5a</a:t>
            </a:r>
            <a:r>
              <a:rPr lang="en-US" sz="900" dirty="0"/>
              <a:t> 1 0 0 0</a:t>
            </a:r>
          </a:p>
          <a:p>
            <a:r>
              <a:rPr lang="en-US" sz="900" dirty="0"/>
              <a:t>   18 00000000 00000000 00000000 0 0 0 1</a:t>
            </a:r>
          </a:p>
          <a:p>
            <a:r>
              <a:rPr lang="en-US" sz="900" dirty="0"/>
              <a:t>   18 00000000 00000001 00000001 0 0 0 0</a:t>
            </a:r>
          </a:p>
          <a:p>
            <a:r>
              <a:rPr lang="en-US" sz="900" dirty="0"/>
              <a:t>   18 00000000 7fffffff </a:t>
            </a:r>
            <a:r>
              <a:rPr lang="en-US" sz="900" dirty="0" err="1"/>
              <a:t>7fffffff</a:t>
            </a:r>
            <a:r>
              <a:rPr lang="en-US" sz="900" dirty="0"/>
              <a:t> 0 0 0 0</a:t>
            </a:r>
          </a:p>
          <a:p>
            <a:r>
              <a:rPr lang="en-US" sz="900" dirty="0"/>
              <a:t>   18 00000000 5a5a5a5a </a:t>
            </a:r>
            <a:r>
              <a:rPr lang="en-US" sz="900" dirty="0" err="1"/>
              <a:t>5a5a5a5a</a:t>
            </a:r>
            <a:r>
              <a:rPr lang="en-US" sz="900" dirty="0"/>
              <a:t> 0 0 0 0</a:t>
            </a:r>
          </a:p>
          <a:p>
            <a:r>
              <a:rPr lang="en-US" sz="900" dirty="0"/>
              <a:t>   18 </a:t>
            </a:r>
            <a:r>
              <a:rPr lang="en-US" sz="900" dirty="0" err="1"/>
              <a:t>ffffffff</a:t>
            </a:r>
            <a:r>
              <a:rPr lang="en-US" sz="900" dirty="0"/>
              <a:t> 00000000 00000000 0 0 0 1</a:t>
            </a:r>
          </a:p>
          <a:p>
            <a:r>
              <a:rPr lang="en-US" sz="900" dirty="0"/>
              <a:t>   18 </a:t>
            </a:r>
            <a:r>
              <a:rPr lang="en-US" sz="900" dirty="0" err="1"/>
              <a:t>ffffffff</a:t>
            </a:r>
            <a:r>
              <a:rPr lang="en-US" sz="900" dirty="0"/>
              <a:t> 00000001 00000001 1 1 0 0</a:t>
            </a:r>
          </a:p>
          <a:p>
            <a:r>
              <a:rPr lang="en-US" sz="900" dirty="0"/>
              <a:t>   18 </a:t>
            </a:r>
            <a:r>
              <a:rPr lang="en-US" sz="900" dirty="0" err="1"/>
              <a:t>ffffffff</a:t>
            </a:r>
            <a:r>
              <a:rPr lang="en-US" sz="900" dirty="0"/>
              <a:t> 7fffffff </a:t>
            </a:r>
            <a:r>
              <a:rPr lang="en-US" sz="900" dirty="0" err="1"/>
              <a:t>7fffffff</a:t>
            </a:r>
            <a:r>
              <a:rPr lang="en-US" sz="900" dirty="0"/>
              <a:t> 1 1 0 0</a:t>
            </a:r>
          </a:p>
          <a:p>
            <a:r>
              <a:rPr lang="en-US" sz="900" dirty="0"/>
              <a:t>   18 </a:t>
            </a:r>
            <a:r>
              <a:rPr lang="en-US" sz="900" dirty="0" err="1"/>
              <a:t>ffffffff</a:t>
            </a:r>
            <a:r>
              <a:rPr lang="en-US" sz="900" dirty="0"/>
              <a:t> 5a5a5a5a </a:t>
            </a:r>
            <a:r>
              <a:rPr lang="en-US" sz="900" dirty="0" err="1"/>
              <a:t>5a5a5a5a</a:t>
            </a:r>
            <a:r>
              <a:rPr lang="en-US" sz="900" dirty="0"/>
              <a:t> 1 1 0 0</a:t>
            </a:r>
          </a:p>
          <a:p>
            <a:r>
              <a:rPr lang="en-US" sz="900" dirty="0"/>
              <a:t>   18 80000000 00000000 00000000 0 0 0 1</a:t>
            </a:r>
          </a:p>
          <a:p>
            <a:r>
              <a:rPr lang="en-US" sz="900" dirty="0"/>
              <a:t>   18 80000000 00000001 00000001 0 0 0 0</a:t>
            </a:r>
          </a:p>
          <a:p>
            <a:r>
              <a:rPr lang="en-US" sz="900" dirty="0"/>
              <a:t>   18 80000000 7fffffff </a:t>
            </a:r>
            <a:r>
              <a:rPr lang="en-US" sz="900" dirty="0" err="1"/>
              <a:t>7fffffff</a:t>
            </a:r>
            <a:r>
              <a:rPr lang="en-US" sz="900" dirty="0"/>
              <a:t> 0 0 0 0</a:t>
            </a:r>
          </a:p>
          <a:p>
            <a:r>
              <a:rPr lang="en-US" sz="900" dirty="0"/>
              <a:t>   18 80000000 5a5a5a5a </a:t>
            </a:r>
            <a:r>
              <a:rPr lang="en-US" sz="900" dirty="0" err="1"/>
              <a:t>5a5a5a5a</a:t>
            </a:r>
            <a:r>
              <a:rPr lang="en-US" sz="900" dirty="0"/>
              <a:t> 0 0 0 0</a:t>
            </a:r>
          </a:p>
          <a:p>
            <a:r>
              <a:rPr lang="en-US" sz="900" dirty="0"/>
              <a:t>   18 a5a5a5a5 00000000 00000000 0 0 0 1</a:t>
            </a:r>
          </a:p>
          <a:p>
            <a:r>
              <a:rPr lang="en-US" sz="900" dirty="0"/>
              <a:t>   18 a5a5a5a5 00000001 00000001 0 0 0 0</a:t>
            </a:r>
          </a:p>
          <a:p>
            <a:r>
              <a:rPr lang="en-US" sz="900" dirty="0"/>
              <a:t>   18 a5a5a5a5 7fffffff </a:t>
            </a:r>
            <a:r>
              <a:rPr lang="en-US" sz="900" dirty="0" err="1"/>
              <a:t>7fffffff</a:t>
            </a:r>
            <a:r>
              <a:rPr lang="en-US" sz="900" dirty="0"/>
              <a:t> 1 1 0 0</a:t>
            </a:r>
          </a:p>
          <a:p>
            <a:r>
              <a:rPr lang="en-US" sz="900" dirty="0"/>
              <a:t>   18 a5a5a5a5 5a5a5a5a </a:t>
            </a:r>
            <a:r>
              <a:rPr lang="en-US" sz="900" dirty="0" err="1"/>
              <a:t>5a5a5a5a</a:t>
            </a:r>
            <a:r>
              <a:rPr lang="en-US" sz="900" dirty="0"/>
              <a:t> 0 0 0 0</a:t>
            </a:r>
          </a:p>
          <a:p>
            <a:r>
              <a:rPr lang="en-US" sz="900" dirty="0"/>
              <a:t>   19 00000000 00000000 00000000 1 0 0 1</a:t>
            </a:r>
          </a:p>
          <a:p>
            <a:r>
              <a:rPr lang="en-US" sz="900" dirty="0"/>
              <a:t>   19 00000000 00000001 00000001 1 0 0 0</a:t>
            </a:r>
          </a:p>
          <a:p>
            <a:r>
              <a:rPr lang="en-US" sz="900" dirty="0"/>
              <a:t>   19 00000000 7fffffff </a:t>
            </a:r>
            <a:r>
              <a:rPr lang="en-US" sz="900" dirty="0" err="1"/>
              <a:t>7fffffff</a:t>
            </a:r>
            <a:r>
              <a:rPr lang="en-US" sz="900" dirty="0"/>
              <a:t> 1 0 0 0</a:t>
            </a:r>
          </a:p>
          <a:p>
            <a:r>
              <a:rPr lang="en-US" sz="900" dirty="0"/>
              <a:t>   19 00000000 5a5a5a5a </a:t>
            </a:r>
            <a:r>
              <a:rPr lang="en-US" sz="900" dirty="0" err="1"/>
              <a:t>5a5a5a5a</a:t>
            </a:r>
            <a:r>
              <a:rPr lang="en-US" sz="900" dirty="0"/>
              <a:t> 1 0 0 0</a:t>
            </a:r>
          </a:p>
          <a:p>
            <a:r>
              <a:rPr lang="en-US" sz="900" dirty="0"/>
              <a:t>   19 </a:t>
            </a:r>
            <a:r>
              <a:rPr lang="en-US" sz="900" dirty="0" err="1"/>
              <a:t>ffffffff</a:t>
            </a:r>
            <a:r>
              <a:rPr lang="en-US" sz="900" dirty="0"/>
              <a:t> 00000000 00000000 0 1 0 1</a:t>
            </a:r>
          </a:p>
          <a:p>
            <a:r>
              <a:rPr lang="en-US" sz="900" dirty="0"/>
              <a:t>   19 </a:t>
            </a:r>
            <a:r>
              <a:rPr lang="en-US" sz="900" dirty="0" err="1"/>
              <a:t>ffffffff</a:t>
            </a:r>
            <a:r>
              <a:rPr lang="en-US" sz="900" dirty="0"/>
              <a:t> 00000001 00000001 0 1 0 0</a:t>
            </a:r>
          </a:p>
          <a:p>
            <a:r>
              <a:rPr lang="en-US" sz="900" dirty="0"/>
              <a:t>   19 </a:t>
            </a:r>
            <a:r>
              <a:rPr lang="en-US" sz="900" dirty="0" err="1"/>
              <a:t>ffffffff</a:t>
            </a:r>
            <a:r>
              <a:rPr lang="en-US" sz="900" dirty="0"/>
              <a:t> 7fffffff </a:t>
            </a:r>
            <a:r>
              <a:rPr lang="en-US" sz="900" dirty="0" err="1"/>
              <a:t>7fffffff</a:t>
            </a:r>
            <a:r>
              <a:rPr lang="en-US" sz="900" dirty="0"/>
              <a:t> 0 1 0 0</a:t>
            </a:r>
          </a:p>
          <a:p>
            <a:r>
              <a:rPr lang="en-US" sz="900" dirty="0"/>
              <a:t>   19 </a:t>
            </a:r>
            <a:r>
              <a:rPr lang="en-US" sz="900" dirty="0" err="1"/>
              <a:t>ffffffff</a:t>
            </a:r>
            <a:r>
              <a:rPr lang="en-US" sz="900" dirty="0"/>
              <a:t> 5a5a5a5a </a:t>
            </a:r>
            <a:r>
              <a:rPr lang="en-US" sz="900" dirty="0" err="1"/>
              <a:t>5a5a5a5a</a:t>
            </a:r>
            <a:r>
              <a:rPr lang="en-US" sz="900" dirty="0"/>
              <a:t> 0 1 0 0</a:t>
            </a:r>
          </a:p>
          <a:p>
            <a:r>
              <a:rPr lang="en-US" sz="900" dirty="0"/>
              <a:t>   19 80000000 00000000 00000000 1 0 0 1</a:t>
            </a:r>
          </a:p>
          <a:p>
            <a:r>
              <a:rPr lang="en-US" sz="900" dirty="0"/>
              <a:t>   19 80000000 00000001 00000001 1 0 0 0</a:t>
            </a:r>
          </a:p>
          <a:p>
            <a:r>
              <a:rPr lang="en-US" sz="900" dirty="0"/>
              <a:t>   19 80000000 7fffffff </a:t>
            </a:r>
            <a:r>
              <a:rPr lang="en-US" sz="900" dirty="0" err="1"/>
              <a:t>7fffffff</a:t>
            </a:r>
            <a:r>
              <a:rPr lang="en-US" sz="900" dirty="0"/>
              <a:t> 0 1 0 0</a:t>
            </a:r>
          </a:p>
          <a:p>
            <a:r>
              <a:rPr lang="en-US" sz="900" dirty="0"/>
              <a:t>   19 80000000 5a5a5a5a </a:t>
            </a:r>
            <a:r>
              <a:rPr lang="en-US" sz="900" dirty="0" err="1"/>
              <a:t>5a5a5a5a</a:t>
            </a:r>
            <a:r>
              <a:rPr lang="en-US" sz="900" dirty="0"/>
              <a:t> 1 0 0 0</a:t>
            </a:r>
          </a:p>
          <a:p>
            <a:r>
              <a:rPr lang="en-US" sz="900" dirty="0"/>
              <a:t>   19 a5a5a5a5 00000000 00000000 1 0 0 1</a:t>
            </a:r>
          </a:p>
          <a:p>
            <a:r>
              <a:rPr lang="en-US" sz="900" dirty="0"/>
              <a:t>   19 a5a5a5a5 00000001 00000001 1 0 0 0</a:t>
            </a:r>
          </a:p>
          <a:p>
            <a:r>
              <a:rPr lang="en-US" sz="900" dirty="0"/>
              <a:t>   19 a5a5a5a5 7fffffff </a:t>
            </a:r>
            <a:r>
              <a:rPr lang="en-US" sz="900" dirty="0" err="1"/>
              <a:t>7fffffff</a:t>
            </a:r>
            <a:r>
              <a:rPr lang="en-US" sz="900" dirty="0"/>
              <a:t> 0 1 0 0</a:t>
            </a:r>
          </a:p>
          <a:p>
            <a:r>
              <a:rPr lang="en-US" sz="900" dirty="0"/>
              <a:t>   19 a5a5a5a5 5a5a5a5a </a:t>
            </a:r>
            <a:r>
              <a:rPr lang="en-US" sz="900" dirty="0" err="1"/>
              <a:t>5a5a5a5a</a:t>
            </a:r>
            <a:r>
              <a:rPr lang="en-US" sz="900" dirty="0"/>
              <a:t> 0 1 0 0</a:t>
            </a:r>
          </a:p>
          <a:p>
            <a:r>
              <a:rPr lang="en-US" sz="900" dirty="0"/>
              <a:t>   20 00000000 00000000 00000000 1 1 0 1</a:t>
            </a:r>
          </a:p>
          <a:p>
            <a:r>
              <a:rPr lang="en-US" sz="900" dirty="0"/>
              <a:t>   20 00000000 00000001 00000000 1 1 0 1</a:t>
            </a:r>
          </a:p>
          <a:p>
            <a:r>
              <a:rPr lang="en-US" sz="900" dirty="0"/>
              <a:t>   20 00000000 7fffffff 3fffffff 1 1 0 0</a:t>
            </a:r>
          </a:p>
          <a:p>
            <a:r>
              <a:rPr lang="en-US" sz="900" dirty="0"/>
              <a:t>   20 00000000 5a5a5a5a 2d2d2d2d 1 1 0 0</a:t>
            </a:r>
          </a:p>
          <a:p>
            <a:r>
              <a:rPr lang="en-US" sz="900" dirty="0"/>
              <a:t>   20 </a:t>
            </a:r>
            <a:r>
              <a:rPr lang="en-US" sz="900" dirty="0" err="1"/>
              <a:t>ffffffff</a:t>
            </a:r>
            <a:r>
              <a:rPr lang="en-US" sz="900" dirty="0"/>
              <a:t> 00000000 00000000 0 0 0 1</a:t>
            </a:r>
          </a:p>
          <a:p>
            <a:r>
              <a:rPr lang="en-US" sz="900" dirty="0"/>
              <a:t>   20 </a:t>
            </a:r>
            <a:r>
              <a:rPr lang="en-US" sz="900" dirty="0" err="1"/>
              <a:t>ffffffff</a:t>
            </a:r>
            <a:r>
              <a:rPr lang="en-US" sz="900" dirty="0"/>
              <a:t> 00000001 00000000 0 0 0 1</a:t>
            </a:r>
          </a:p>
          <a:p>
            <a:r>
              <a:rPr lang="en-US" sz="900" dirty="0"/>
              <a:t>   20 </a:t>
            </a:r>
            <a:r>
              <a:rPr lang="en-US" sz="900" dirty="0" err="1"/>
              <a:t>ffffffff</a:t>
            </a:r>
            <a:r>
              <a:rPr lang="en-US" sz="900" dirty="0"/>
              <a:t> 7fffffff 3fffffff 0 0 0 0</a:t>
            </a:r>
          </a:p>
          <a:p>
            <a:r>
              <a:rPr lang="en-US" sz="900" dirty="0"/>
              <a:t>   20 </a:t>
            </a:r>
            <a:r>
              <a:rPr lang="en-US" sz="900" dirty="0" err="1"/>
              <a:t>ffffffff</a:t>
            </a:r>
            <a:r>
              <a:rPr lang="en-US" sz="900" dirty="0"/>
              <a:t> 5a5a5a5a 2d2d2d2d 0 0 0 0</a:t>
            </a:r>
          </a:p>
          <a:p>
            <a:r>
              <a:rPr lang="en-US" sz="900" dirty="0"/>
              <a:t>   20 80000000 00000000 00000000 0 0 0 1</a:t>
            </a:r>
          </a:p>
          <a:p>
            <a:r>
              <a:rPr lang="en-US" sz="900" dirty="0"/>
              <a:t>   20 80000000 00000001 00000000 0 0 0 1</a:t>
            </a:r>
          </a:p>
          <a:p>
            <a:r>
              <a:rPr lang="en-US" sz="900" dirty="0"/>
              <a:t>   20 80000000 7fffffff 3fffffff 0 0 0 0</a:t>
            </a:r>
          </a:p>
          <a:p>
            <a:r>
              <a:rPr lang="en-US" sz="900" dirty="0"/>
              <a:t>   20 80000000 5a5a5a5a 2d2d2d2d 0 0 0 0</a:t>
            </a:r>
          </a:p>
          <a:p>
            <a:r>
              <a:rPr lang="en-US" sz="900" dirty="0"/>
              <a:t>   20 a5a5a5a5 00000000 00000000 0 0 0 1</a:t>
            </a:r>
          </a:p>
          <a:p>
            <a:r>
              <a:rPr lang="en-US" sz="900" dirty="0"/>
              <a:t>   20 a5a5a5a5 00000001 00000000 0 0 0 1</a:t>
            </a:r>
          </a:p>
          <a:p>
            <a:r>
              <a:rPr lang="en-US" sz="900" dirty="0"/>
              <a:t>   20 a5a5a5a5 7fffffff 3fffffff 0 0 0 0</a:t>
            </a:r>
          </a:p>
          <a:p>
            <a:r>
              <a:rPr lang="en-US" sz="900" dirty="0"/>
              <a:t>   20 a5a5a5a5 5a5a5a5a 2d2d2d2d 0 0 0 0</a:t>
            </a:r>
          </a:p>
          <a:p>
            <a:r>
              <a:rPr lang="en-US" sz="900" dirty="0"/>
              <a:t>   21 00000000 00000000 00000000 1 0 0 1</a:t>
            </a:r>
          </a:p>
          <a:p>
            <a:r>
              <a:rPr lang="en-US" sz="900" dirty="0"/>
              <a:t>   21 00000000 00000001 00000000 0 1 0 1</a:t>
            </a:r>
          </a:p>
          <a:p>
            <a:r>
              <a:rPr lang="en-US" sz="900" dirty="0"/>
              <a:t>   21 00000000 7fffffff 3fffffff 0 1 0 0</a:t>
            </a:r>
          </a:p>
          <a:p>
            <a:r>
              <a:rPr lang="en-US" sz="900" dirty="0"/>
              <a:t>   21 00000000 5a5a5a5a 2d2d2d2d 0 1 0 0</a:t>
            </a:r>
          </a:p>
          <a:p>
            <a:r>
              <a:rPr lang="en-US" sz="900" dirty="0"/>
              <a:t>   21 </a:t>
            </a:r>
            <a:r>
              <a:rPr lang="en-US" sz="900" dirty="0" err="1"/>
              <a:t>ffffffff</a:t>
            </a:r>
            <a:r>
              <a:rPr lang="en-US" sz="900" dirty="0"/>
              <a:t> 00000000 00000000 1 0 0 1</a:t>
            </a:r>
          </a:p>
          <a:p>
            <a:r>
              <a:rPr lang="en-US" sz="900" dirty="0"/>
              <a:t>   21 </a:t>
            </a:r>
            <a:r>
              <a:rPr lang="en-US" sz="900" dirty="0" err="1"/>
              <a:t>ffffffff</a:t>
            </a:r>
            <a:r>
              <a:rPr lang="en-US" sz="900" dirty="0"/>
              <a:t> 00000001 00000000 1 0 0 1</a:t>
            </a:r>
          </a:p>
          <a:p>
            <a:r>
              <a:rPr lang="en-US" sz="900" dirty="0"/>
              <a:t>   21 </a:t>
            </a:r>
            <a:r>
              <a:rPr lang="en-US" sz="900" dirty="0" err="1"/>
              <a:t>ffffffff</a:t>
            </a:r>
            <a:r>
              <a:rPr lang="en-US" sz="900" dirty="0"/>
              <a:t> 7fffffff 3fffffff 1 0 0 0</a:t>
            </a:r>
          </a:p>
          <a:p>
            <a:r>
              <a:rPr lang="en-US" sz="900" dirty="0"/>
              <a:t>   21 </a:t>
            </a:r>
            <a:r>
              <a:rPr lang="en-US" sz="900" dirty="0" err="1"/>
              <a:t>ffffffff</a:t>
            </a:r>
            <a:r>
              <a:rPr lang="en-US" sz="900" dirty="0"/>
              <a:t> 5a5a5a5a 2d2d2d2d 1 0 0 0</a:t>
            </a:r>
          </a:p>
          <a:p>
            <a:r>
              <a:rPr lang="en-US" sz="900" dirty="0"/>
              <a:t>   21 80000000 00000000 00000000 1 0 0 1</a:t>
            </a:r>
          </a:p>
          <a:p>
            <a:r>
              <a:rPr lang="en-US" sz="900" dirty="0"/>
              <a:t>   21 80000000 00000001 00000000 1 0 0 1</a:t>
            </a:r>
          </a:p>
          <a:p>
            <a:r>
              <a:rPr lang="en-US" sz="900" dirty="0"/>
              <a:t>   21 80000000 7fffffff 3fffffff 1 0 0 0</a:t>
            </a:r>
          </a:p>
          <a:p>
            <a:r>
              <a:rPr lang="en-US" sz="900" dirty="0"/>
              <a:t>   21 80000000 5a5a5a5a 2d2d2d2d 1 0 0 0</a:t>
            </a:r>
          </a:p>
          <a:p>
            <a:r>
              <a:rPr lang="en-US" sz="900" dirty="0"/>
              <a:t>   21 a5a5a5a5 00000000 00000000 1 0 0 1</a:t>
            </a:r>
          </a:p>
          <a:p>
            <a:r>
              <a:rPr lang="en-US" sz="900" dirty="0"/>
              <a:t>   21 a5a5a5a5 00000001 00000000 1 0 0 1</a:t>
            </a:r>
          </a:p>
          <a:p>
            <a:r>
              <a:rPr lang="en-US" sz="900" dirty="0"/>
              <a:t>   21 a5a5a5a5 7fffffff 3fffffff 1 0 0 0</a:t>
            </a:r>
          </a:p>
          <a:p>
            <a:r>
              <a:rPr lang="en-US" sz="900" dirty="0"/>
              <a:t>   21 a5a5a5a5 5a5a5a5a 2d2d2d2d 1 0 0 0</a:t>
            </a:r>
          </a:p>
          <a:p>
            <a:r>
              <a:rPr lang="en-US" sz="900" dirty="0"/>
              <a:t>   22 00000000 00000000 00000000 1 1 0 1</a:t>
            </a:r>
          </a:p>
          <a:p>
            <a:r>
              <a:rPr lang="en-US" sz="900" dirty="0"/>
              <a:t>   22 00000000 00000001 00000000 1 1 0 1</a:t>
            </a:r>
          </a:p>
          <a:p>
            <a:r>
              <a:rPr lang="en-US" sz="900" dirty="0"/>
              <a:t>   22 00000000 7fffffff 3fffffff 1 1 0 0</a:t>
            </a:r>
          </a:p>
          <a:p>
            <a:r>
              <a:rPr lang="en-US" sz="900" dirty="0"/>
              <a:t>   22 00000000 5a5a5a5a 2d2d2d2d 1 1 0 0</a:t>
            </a:r>
          </a:p>
          <a:p>
            <a:r>
              <a:rPr lang="en-US" sz="900" dirty="0"/>
              <a:t>   22 </a:t>
            </a:r>
            <a:r>
              <a:rPr lang="en-US" sz="900" dirty="0" err="1"/>
              <a:t>ffffffff</a:t>
            </a:r>
            <a:r>
              <a:rPr lang="en-US" sz="900" dirty="0"/>
              <a:t> 00000000 00000000 0 0 0 1</a:t>
            </a:r>
          </a:p>
          <a:p>
            <a:r>
              <a:rPr lang="en-US" sz="900" dirty="0"/>
              <a:t>   22 </a:t>
            </a:r>
            <a:r>
              <a:rPr lang="en-US" sz="900" dirty="0" err="1"/>
              <a:t>ffffffff</a:t>
            </a:r>
            <a:r>
              <a:rPr lang="en-US" sz="900" dirty="0"/>
              <a:t> 00000001 00000000 0 0 0 1</a:t>
            </a:r>
          </a:p>
          <a:p>
            <a:r>
              <a:rPr lang="en-US" sz="900" dirty="0"/>
              <a:t>   22 </a:t>
            </a:r>
            <a:r>
              <a:rPr lang="en-US" sz="900" dirty="0" err="1"/>
              <a:t>ffffffff</a:t>
            </a:r>
            <a:r>
              <a:rPr lang="en-US" sz="900" dirty="0"/>
              <a:t> 7fffffff 3fffffff 0 0 0 0</a:t>
            </a:r>
          </a:p>
          <a:p>
            <a:r>
              <a:rPr lang="en-US" sz="900" dirty="0"/>
              <a:t>   22 </a:t>
            </a:r>
            <a:r>
              <a:rPr lang="en-US" sz="900" dirty="0" err="1"/>
              <a:t>ffffffff</a:t>
            </a:r>
            <a:r>
              <a:rPr lang="en-US" sz="900" dirty="0"/>
              <a:t> 5a5a5a5a 2d2d2d2d 0 0 0 0</a:t>
            </a:r>
          </a:p>
          <a:p>
            <a:r>
              <a:rPr lang="en-US" sz="900" dirty="0"/>
              <a:t>   22 80000000 00000000 00000000 0 0 0 1</a:t>
            </a:r>
          </a:p>
          <a:p>
            <a:r>
              <a:rPr lang="en-US" sz="900" dirty="0"/>
              <a:t>   22 80000000 00000001 00000000 0 0 0 1</a:t>
            </a:r>
          </a:p>
          <a:p>
            <a:r>
              <a:rPr lang="en-US" sz="900" dirty="0"/>
              <a:t>   22 80000000 7fffffff 3fffffff 0 0 0 0</a:t>
            </a:r>
          </a:p>
          <a:p>
            <a:r>
              <a:rPr lang="en-US" sz="900" dirty="0"/>
              <a:t>   22 80000000 5a5a5a5a 2d2d2d2d 0 0 0 0</a:t>
            </a:r>
          </a:p>
          <a:p>
            <a:r>
              <a:rPr lang="en-US" sz="900" dirty="0"/>
              <a:t>   22 a5a5a5a5 00000000 00000000 0 0 0 1</a:t>
            </a:r>
          </a:p>
          <a:p>
            <a:r>
              <a:rPr lang="en-US" sz="900" dirty="0"/>
              <a:t>   22 a5a5a5a5 00000001 00000000 0 0 0 1</a:t>
            </a:r>
          </a:p>
          <a:p>
            <a:r>
              <a:rPr lang="en-US" sz="900" dirty="0"/>
              <a:t>   22 a5a5a5a5 7fffffff 3fffffff 0 0 0 0</a:t>
            </a:r>
          </a:p>
          <a:p>
            <a:r>
              <a:rPr lang="en-US" sz="900" dirty="0"/>
              <a:t>   22 a5a5a5a5 5a5a5a5a 2d2d2d2d 0 0 0 0</a:t>
            </a:r>
          </a:p>
          <a:p>
            <a:r>
              <a:rPr lang="en-US" sz="900" dirty="0"/>
              <a:t>   23 00000000 00000000 00000000 1 0 0 1</a:t>
            </a:r>
          </a:p>
          <a:p>
            <a:r>
              <a:rPr lang="en-US" sz="900" dirty="0"/>
              <a:t>   23 00000000 00000001 00000000 1 0 0 1</a:t>
            </a:r>
          </a:p>
          <a:p>
            <a:r>
              <a:rPr lang="en-US" sz="900" dirty="0"/>
              <a:t>   23 00000000 7fffffff 3fffffff 1 0 0 0</a:t>
            </a:r>
          </a:p>
          <a:p>
            <a:r>
              <a:rPr lang="en-US" sz="900" dirty="0"/>
              <a:t>   23 00000000 5a5a5a5a 2d2d2d2d 1 0 0 0</a:t>
            </a:r>
          </a:p>
          <a:p>
            <a:r>
              <a:rPr lang="en-US" sz="900" dirty="0"/>
              <a:t>   23 </a:t>
            </a:r>
            <a:r>
              <a:rPr lang="en-US" sz="900" dirty="0" err="1"/>
              <a:t>ffffffff</a:t>
            </a:r>
            <a:r>
              <a:rPr lang="en-US" sz="900" dirty="0"/>
              <a:t> 00000000 00000000 1 0 0 1</a:t>
            </a:r>
          </a:p>
          <a:p>
            <a:r>
              <a:rPr lang="en-US" sz="900" dirty="0"/>
              <a:t>   23 </a:t>
            </a:r>
            <a:r>
              <a:rPr lang="en-US" sz="900" dirty="0" err="1"/>
              <a:t>ffffffff</a:t>
            </a:r>
            <a:r>
              <a:rPr lang="en-US" sz="900" dirty="0"/>
              <a:t> 00000001 00000000 1 0 0 1</a:t>
            </a:r>
          </a:p>
          <a:p>
            <a:r>
              <a:rPr lang="en-US" sz="900" dirty="0"/>
              <a:t>   23 </a:t>
            </a:r>
            <a:r>
              <a:rPr lang="en-US" sz="900" dirty="0" err="1"/>
              <a:t>ffffffff</a:t>
            </a:r>
            <a:r>
              <a:rPr lang="en-US" sz="900" dirty="0"/>
              <a:t> 7fffffff 3fffffff 1 0 0 0</a:t>
            </a:r>
          </a:p>
          <a:p>
            <a:r>
              <a:rPr lang="en-US" sz="900" dirty="0"/>
              <a:t>   23 </a:t>
            </a:r>
            <a:r>
              <a:rPr lang="en-US" sz="900" dirty="0" err="1"/>
              <a:t>ffffffff</a:t>
            </a:r>
            <a:r>
              <a:rPr lang="en-US" sz="900" dirty="0"/>
              <a:t> 5a5a5a5a 2d2d2d2d 1 0 0 0</a:t>
            </a:r>
          </a:p>
          <a:p>
            <a:r>
              <a:rPr lang="en-US" sz="900" dirty="0"/>
              <a:t>   23 80000000 00000000 00000000 1 0 0 1</a:t>
            </a:r>
          </a:p>
          <a:p>
            <a:r>
              <a:rPr lang="en-US" sz="900" dirty="0"/>
              <a:t>   23 80000000 00000001 00000000 1 0 0 1</a:t>
            </a:r>
          </a:p>
          <a:p>
            <a:r>
              <a:rPr lang="en-US" sz="900" dirty="0"/>
              <a:t>   23 80000000 7fffffff 3fffffff 1 0 0 0</a:t>
            </a:r>
          </a:p>
          <a:p>
            <a:r>
              <a:rPr lang="en-US" sz="900" dirty="0"/>
              <a:t>   23 80000000 5a5a5a5a 2d2d2d2d 1 0 0 0</a:t>
            </a:r>
          </a:p>
          <a:p>
            <a:r>
              <a:rPr lang="en-US" sz="900" dirty="0"/>
              <a:t>   23 a5a5a5a5 00000000 00000000 1 0 0 1</a:t>
            </a:r>
          </a:p>
          <a:p>
            <a:r>
              <a:rPr lang="en-US" sz="900" dirty="0"/>
              <a:t>   23 a5a5a5a5 00000001 00000000 1 0 0 1</a:t>
            </a:r>
          </a:p>
          <a:p>
            <a:r>
              <a:rPr lang="en-US" sz="900" dirty="0"/>
              <a:t>   23 a5a5a5a5 7fffffff 3fffffff 1 0 0 0</a:t>
            </a:r>
          </a:p>
          <a:p>
            <a:r>
              <a:rPr lang="en-US" sz="900" dirty="0"/>
              <a:t>   23 a5a5a5a5 5a5a5a5a 2d2d2d2d 1 0 0 0</a:t>
            </a:r>
          </a:p>
          <a:p>
            <a:r>
              <a:rPr lang="en-US" sz="900" dirty="0"/>
              <a:t>   24 00000000 00000000 00000000 0 0 0 1</a:t>
            </a:r>
          </a:p>
          <a:p>
            <a:r>
              <a:rPr lang="en-US" sz="900" dirty="0"/>
              <a:t>   24 00000000 00000001 00000002 0 0 0 0</a:t>
            </a:r>
          </a:p>
          <a:p>
            <a:r>
              <a:rPr lang="en-US" sz="900" dirty="0"/>
              <a:t>   24 00000000 7fffffff </a:t>
            </a:r>
            <a:r>
              <a:rPr lang="en-US" sz="900" dirty="0" err="1"/>
              <a:t>fffffffe</a:t>
            </a:r>
            <a:r>
              <a:rPr lang="en-US" sz="900" dirty="0"/>
              <a:t> 0 0 1 0</a:t>
            </a:r>
          </a:p>
          <a:p>
            <a:r>
              <a:rPr lang="en-US" sz="900" dirty="0"/>
              <a:t>   24 00000000 5a5a5a5a b4b4b4b4 0 0 1 0</a:t>
            </a:r>
          </a:p>
          <a:p>
            <a:r>
              <a:rPr lang="en-US" sz="900" dirty="0"/>
              <a:t>   24 </a:t>
            </a:r>
            <a:r>
              <a:rPr lang="en-US" sz="900" dirty="0" err="1"/>
              <a:t>ffffffff</a:t>
            </a:r>
            <a:r>
              <a:rPr lang="en-US" sz="900" dirty="0"/>
              <a:t> 00000000 00000000 0 0 0 1</a:t>
            </a:r>
          </a:p>
          <a:p>
            <a:r>
              <a:rPr lang="en-US" sz="900" dirty="0"/>
              <a:t>   24 </a:t>
            </a:r>
            <a:r>
              <a:rPr lang="en-US" sz="900" dirty="0" err="1"/>
              <a:t>ffffffff</a:t>
            </a:r>
            <a:r>
              <a:rPr lang="en-US" sz="900" dirty="0"/>
              <a:t> 00000001 00000002 0 0 0 0</a:t>
            </a:r>
          </a:p>
          <a:p>
            <a:r>
              <a:rPr lang="en-US" sz="900" dirty="0"/>
              <a:t>   24 </a:t>
            </a:r>
            <a:r>
              <a:rPr lang="en-US" sz="900" dirty="0" err="1"/>
              <a:t>ffffffff</a:t>
            </a:r>
            <a:r>
              <a:rPr lang="en-US" sz="900" dirty="0"/>
              <a:t> 7fffffff </a:t>
            </a:r>
            <a:r>
              <a:rPr lang="en-US" sz="900" dirty="0" err="1"/>
              <a:t>fffffffe</a:t>
            </a:r>
            <a:r>
              <a:rPr lang="en-US" sz="900" dirty="0"/>
              <a:t> 0 0 1 0</a:t>
            </a:r>
          </a:p>
          <a:p>
            <a:r>
              <a:rPr lang="en-US" sz="900" dirty="0"/>
              <a:t>   24 </a:t>
            </a:r>
            <a:r>
              <a:rPr lang="en-US" sz="900" dirty="0" err="1"/>
              <a:t>ffffffff</a:t>
            </a:r>
            <a:r>
              <a:rPr lang="en-US" sz="900" dirty="0"/>
              <a:t> 5a5a5a5a b4b4b4b4 0 0 1 0</a:t>
            </a:r>
          </a:p>
          <a:p>
            <a:r>
              <a:rPr lang="en-US" sz="900" dirty="0"/>
              <a:t>   24 80000000 00000000 00000000 0 0 0 1</a:t>
            </a:r>
          </a:p>
          <a:p>
            <a:r>
              <a:rPr lang="en-US" sz="900" dirty="0"/>
              <a:t>   24 80000000 00000001 00000002 0 0 0 0</a:t>
            </a:r>
          </a:p>
          <a:p>
            <a:r>
              <a:rPr lang="en-US" sz="900" dirty="0"/>
              <a:t>   24 80000000 7fffffff </a:t>
            </a:r>
            <a:r>
              <a:rPr lang="en-US" sz="900" dirty="0" err="1"/>
              <a:t>fffffffe</a:t>
            </a:r>
            <a:r>
              <a:rPr lang="en-US" sz="900" dirty="0"/>
              <a:t> 0 0 1 0</a:t>
            </a:r>
          </a:p>
          <a:p>
            <a:r>
              <a:rPr lang="en-US" sz="900" dirty="0"/>
              <a:t>   24 80000000 5a5a5a5a b4b4b4b4 0 0 1 0</a:t>
            </a:r>
          </a:p>
          <a:p>
            <a:r>
              <a:rPr lang="en-US" sz="900" dirty="0"/>
              <a:t>   24 a5a5a5a5 00000000 00000000 0 0 0 1</a:t>
            </a:r>
          </a:p>
          <a:p>
            <a:r>
              <a:rPr lang="en-US" sz="900" dirty="0"/>
              <a:t>   24 a5a5a5a5 00000001 00000002 0 0 0 0</a:t>
            </a:r>
          </a:p>
          <a:p>
            <a:r>
              <a:rPr lang="en-US" sz="900" dirty="0"/>
              <a:t>   24 a5a5a5a5 7fffffff </a:t>
            </a:r>
            <a:r>
              <a:rPr lang="en-US" sz="900" dirty="0" err="1"/>
              <a:t>fffffffe</a:t>
            </a:r>
            <a:r>
              <a:rPr lang="en-US" sz="900" dirty="0"/>
              <a:t> 0 0 1 0</a:t>
            </a:r>
          </a:p>
          <a:p>
            <a:r>
              <a:rPr lang="en-US" sz="900" dirty="0"/>
              <a:t>   24 a5a5a5a5 5a5a5a5a b4b4b4b4 0 0 1 0</a:t>
            </a:r>
          </a:p>
        </p:txBody>
      </p:sp>
    </p:spTree>
    <p:extLst>
      <p:ext uri="{BB962C8B-B14F-4D97-AF65-F5344CB8AC3E}">
        <p14:creationId xmlns:p14="http://schemas.microsoft.com/office/powerpoint/2010/main" val="1197226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3633</Words>
  <Application>Microsoft Office PowerPoint</Application>
  <PresentationFormat>Widescreen</PresentationFormat>
  <Paragraphs>405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HW2 – Tiny Microprocessor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Mark Dannemiller</dc:creator>
  <cp:lastModifiedBy>Mark Dannemiller</cp:lastModifiedBy>
  <cp:revision>3</cp:revision>
  <dcterms:created xsi:type="dcterms:W3CDTF">2025-01-21T19:30:15Z</dcterms:created>
  <dcterms:modified xsi:type="dcterms:W3CDTF">2025-01-30T20:49:22Z</dcterms:modified>
</cp:coreProperties>
</file>