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8F5A-B035-C992-5187-4CD8A43F6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ADDF4-E01B-1DCF-AEAB-5F7BCAC5F6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ACBA-D7B3-C098-B9B9-DAEDD390A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2D15-7EE8-4229-222D-A94D6C818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F38C-6492-3474-6E06-9A08A2A0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48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09DE0-65B1-A2AE-FA68-6A59E959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21DDFB-4B35-7DA2-ACB4-BA9E0864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ACEE-4D17-992F-593E-BD0EB7FB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255F9-D272-DBDF-1610-19352357C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2A93A-B3DA-4C31-9757-33F0A6BC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92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8B6585-3599-CDBB-4E8D-59680C8E6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ED5E7-D046-C9FC-EB0A-9DE05AB79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C505-6A52-1F3F-977C-F655AF3DC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49FC2-F406-764B-90B1-C721B118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9AFF8-C860-2E1A-5690-C0803777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003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4C09-0842-2FBD-DA82-4B470E1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BB5C8-226B-1109-A03C-C2AFF4648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21F64-5C25-6F7D-61A5-96891D68E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761E-4764-F358-ED7C-CA6880A64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9852-C04D-0651-83F0-24434B19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4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8A76-0600-6950-0036-06E5CC2A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23106-58F2-277D-11A5-78CCAFEF2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3621A-8E2A-E6A9-750F-DBFD4445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A9766-3D92-0685-6994-4263F871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B396C-0ADF-77F7-6BA1-78F631EB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3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4D6-4667-2A13-5F22-E95ABC07B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FA612-B085-7F50-03E9-9EB6113E3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47FF00-89B3-AD24-7811-241B0DD1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AD596-9525-A3DB-8AFB-F3A79352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976314-8566-B4FB-78EC-1DE622ABF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44F45-35D4-E0DE-6E1A-13A9CB8A2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46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B482-1442-A4E4-3908-8BC1192F9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F60DC-63E6-A4CF-D020-A01E88455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311E6-861E-37B5-6A2D-526B5913E5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B6AE5-8475-26F8-684F-ED1F80F00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F1D2C-14F6-5915-635C-19C7A2F9B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FEAE9-5625-0B11-5D3E-B270616A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266A5-FCA8-3B28-4FDD-1574DF271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03FA04-8873-DBA4-DDC5-1C5FFD09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15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DB31-92CF-A127-7FBA-9AE9FC44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2F4F48-B75B-FFF3-841A-6D5793B0F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32F0AF-6D39-C2D3-1A79-B4FB85A22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F9DF27-D248-F8D0-11EF-8F2FA32D1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661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86D91-32D0-379D-ACB4-B1E20F88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3A0725-591B-4B35-69FD-E6F50C1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5D522-1AE4-21CC-7E00-09DA73075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4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A3EF3-6C57-97C6-EB4F-E127C336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5FE4B-B378-AA4D-6F21-A08DF327A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B0C63-33F5-28F5-C9D5-94363439A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2B7ED-C241-687C-FA72-6CFA9C85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96C14F-8616-480E-76D7-28EC7655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69E8E-9AF4-6B82-3A35-13AB3E06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9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897-AB15-C526-22C7-1124F9BFD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08E71D-ABD7-B36E-36A9-6F9B1EB0DA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BE581-AB7D-51FB-929C-17E8FD5BA0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6D8F21-87C0-6F60-34F6-D7ACCF6C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E8FF5-0FB0-8047-BD02-D27B2FFEF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579770-3FBE-D238-FB94-0F47AC9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8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5D178A-3C2F-51CB-EAC0-3DBE9D16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3C65C-D46D-C0A2-5428-F8D2B892B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1FA3-99B3-A518-737E-01C4BFB59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570F07-296E-40BF-9321-2C8971314012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7FD93-5200-75A9-FC5C-7C8564459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58EA4-A556-557F-D458-24FF9DD6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1DEE9-554F-4BC6-9EA0-AEAF2C280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5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D2BC8-DB7E-B3DB-0A58-2023896D52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HW3 – Vending Machine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15295B-F621-91B5-9494-BCD7A45466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Mark Dannemiller</a:t>
            </a:r>
          </a:p>
        </p:txBody>
      </p:sp>
    </p:spTree>
    <p:extLst>
      <p:ext uri="{BB962C8B-B14F-4D97-AF65-F5344CB8AC3E}">
        <p14:creationId xmlns:p14="http://schemas.microsoft.com/office/powerpoint/2010/main" val="3640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FD1B5D-859D-0967-1FE8-21E9BAFC2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029" y="2343150"/>
            <a:ext cx="85629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226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A15CF53-916E-32E9-2886-EC14540CA4A3}"/>
              </a:ext>
            </a:extLst>
          </p:cNvPr>
          <p:cNvSpPr txBox="1"/>
          <p:nvPr/>
        </p:nvSpPr>
        <p:spPr>
          <a:xfrm>
            <a:off x="0" y="64907"/>
            <a:ext cx="92032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// Test 1: Purchase a product (product index 2)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// Insert coins to reach $2.00 (200 cents) then select.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// Expected: product dispensed and 25 cents change returned.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  <a:endParaRPr lang="en-US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EC4EBA-7E1D-2A3C-80BA-D39A1A856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2" y="1637242"/>
            <a:ext cx="11525250" cy="405765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8103122-BCDE-B48D-7FD9-55DE299968E8}"/>
              </a:ext>
            </a:extLst>
          </p:cNvPr>
          <p:cNvSpPr/>
          <p:nvPr/>
        </p:nvSpPr>
        <p:spPr>
          <a:xfrm>
            <a:off x="5554133" y="4622800"/>
            <a:ext cx="982134" cy="59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55638F-080C-E84C-C4C0-BD60BA647DF5}"/>
              </a:ext>
            </a:extLst>
          </p:cNvPr>
          <p:cNvSpPr txBox="1"/>
          <p:nvPr/>
        </p:nvSpPr>
        <p:spPr>
          <a:xfrm>
            <a:off x="6536267" y="4859867"/>
            <a:ext cx="38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Selection and confirmation signal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AF13FE-4A1F-9B8D-B70E-616183745427}"/>
              </a:ext>
            </a:extLst>
          </p:cNvPr>
          <p:cNvSpPr/>
          <p:nvPr/>
        </p:nvSpPr>
        <p:spPr>
          <a:xfrm>
            <a:off x="3214541" y="2986593"/>
            <a:ext cx="2231666" cy="59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20B74F-52E4-7405-D4EC-FF9B3159DE4A}"/>
              </a:ext>
            </a:extLst>
          </p:cNvPr>
          <p:cNvSpPr txBox="1"/>
          <p:nvPr/>
        </p:nvSpPr>
        <p:spPr>
          <a:xfrm>
            <a:off x="3362662" y="2617261"/>
            <a:ext cx="38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$2.00 inserted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6565FF-B327-6A09-89A4-A43B5F79AC1A}"/>
              </a:ext>
            </a:extLst>
          </p:cNvPr>
          <p:cNvSpPr/>
          <p:nvPr/>
        </p:nvSpPr>
        <p:spPr>
          <a:xfrm>
            <a:off x="8087434" y="3808917"/>
            <a:ext cx="2231666" cy="5979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45AD2-9848-589F-C2DE-587F36FACE65}"/>
              </a:ext>
            </a:extLst>
          </p:cNvPr>
          <p:cNvSpPr txBox="1"/>
          <p:nvPr/>
        </p:nvSpPr>
        <p:spPr>
          <a:xfrm>
            <a:off x="8235555" y="3439585"/>
            <a:ext cx="3869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25 cents returned</a:t>
            </a:r>
          </a:p>
        </p:txBody>
      </p:sp>
    </p:spTree>
    <p:extLst>
      <p:ext uri="{BB962C8B-B14F-4D97-AF65-F5344CB8AC3E}">
        <p14:creationId xmlns:p14="http://schemas.microsoft.com/office/powerpoint/2010/main" val="3258666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F703C-8EC8-F0AB-3518-4BBB2142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7830D8D-2D09-86C8-2701-3BB4CA21B7F8}"/>
              </a:ext>
            </a:extLst>
          </p:cNvPr>
          <p:cNvSpPr txBox="1"/>
          <p:nvPr/>
        </p:nvSpPr>
        <p:spPr>
          <a:xfrm>
            <a:off x="0" y="64907"/>
            <a:ext cx="92032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 // -------------------------------------------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 // Test 2: Cancel transaction via the return button.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 // Insert coins that sum to 150 cents then press return.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 // -------------------------------------------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D51805-1509-AEDA-4A21-C86D3A2E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590"/>
            <a:ext cx="12192000" cy="403708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AB8463-CD61-C0F5-BF1A-F471599C8FA6}"/>
              </a:ext>
            </a:extLst>
          </p:cNvPr>
          <p:cNvSpPr/>
          <p:nvPr/>
        </p:nvSpPr>
        <p:spPr>
          <a:xfrm>
            <a:off x="5554133" y="4622800"/>
            <a:ext cx="1236134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C6FC0-38CE-6103-2A05-0B948C0CF2F4}"/>
              </a:ext>
            </a:extLst>
          </p:cNvPr>
          <p:cNvSpPr txBox="1"/>
          <p:nvPr/>
        </p:nvSpPr>
        <p:spPr>
          <a:xfrm>
            <a:off x="6790267" y="4858078"/>
            <a:ext cx="46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Selection never confirmed, return button hit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CDCB9E-999D-5414-F682-67265EB0D835}"/>
              </a:ext>
            </a:extLst>
          </p:cNvPr>
          <p:cNvSpPr/>
          <p:nvPr/>
        </p:nvSpPr>
        <p:spPr>
          <a:xfrm>
            <a:off x="2523065" y="3149600"/>
            <a:ext cx="3234267" cy="86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24D90-6BFF-333B-2F29-EB6B0D310614}"/>
              </a:ext>
            </a:extLst>
          </p:cNvPr>
          <p:cNvSpPr/>
          <p:nvPr/>
        </p:nvSpPr>
        <p:spPr>
          <a:xfrm>
            <a:off x="8475133" y="3877733"/>
            <a:ext cx="1794934" cy="287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CE4C0-0B02-7CC0-AE84-AA829DB51EFE}"/>
              </a:ext>
            </a:extLst>
          </p:cNvPr>
          <p:cNvSpPr txBox="1"/>
          <p:nvPr/>
        </p:nvSpPr>
        <p:spPr>
          <a:xfrm>
            <a:off x="5977464" y="3437467"/>
            <a:ext cx="46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Return same as change</a:t>
            </a:r>
          </a:p>
        </p:txBody>
      </p:sp>
    </p:spTree>
    <p:extLst>
      <p:ext uri="{BB962C8B-B14F-4D97-AF65-F5344CB8AC3E}">
        <p14:creationId xmlns:p14="http://schemas.microsoft.com/office/powerpoint/2010/main" val="3932923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D1765-4ACD-8EC9-CAF2-F89C98E63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47F3B63-270E-286B-F104-7B12D06FB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1053"/>
            <a:ext cx="12192000" cy="3604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9EBF8C-B7DF-0A4D-A753-9DE64FC3A061}"/>
              </a:ext>
            </a:extLst>
          </p:cNvPr>
          <p:cNvSpPr txBox="1"/>
          <p:nvPr/>
        </p:nvSpPr>
        <p:spPr>
          <a:xfrm>
            <a:off x="0" y="64907"/>
            <a:ext cx="920326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Test 3: Attempt purchase when item is out–of–stock.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Mark product 4 as out–of–stock.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Insert coins totaling 190 cents then select product 4.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Expected: no product dispensed; full balance returned.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5F5F8-DC85-F81A-C9F1-D5F0A6574968}"/>
              </a:ext>
            </a:extLst>
          </p:cNvPr>
          <p:cNvSpPr/>
          <p:nvPr/>
        </p:nvSpPr>
        <p:spPr>
          <a:xfrm>
            <a:off x="6848095" y="4608110"/>
            <a:ext cx="123613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60840-5408-18B8-5A4D-54D25F41AAB8}"/>
              </a:ext>
            </a:extLst>
          </p:cNvPr>
          <p:cNvSpPr txBox="1"/>
          <p:nvPr/>
        </p:nvSpPr>
        <p:spPr>
          <a:xfrm>
            <a:off x="8373533" y="3508401"/>
            <a:ext cx="330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Coins are returned, no product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D789F-A7D2-FAD0-766E-8C38343BEB64}"/>
              </a:ext>
            </a:extLst>
          </p:cNvPr>
          <p:cNvSpPr/>
          <p:nvPr/>
        </p:nvSpPr>
        <p:spPr>
          <a:xfrm>
            <a:off x="1701800" y="4399471"/>
            <a:ext cx="795868" cy="10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07FA0-5E9E-1D22-85B9-B6B79CA48A32}"/>
              </a:ext>
            </a:extLst>
          </p:cNvPr>
          <p:cNvSpPr/>
          <p:nvPr/>
        </p:nvSpPr>
        <p:spPr>
          <a:xfrm>
            <a:off x="9437297" y="3877733"/>
            <a:ext cx="2838091" cy="521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E41D0E-7493-BF4D-3FFA-EBA964E3955D}"/>
              </a:ext>
            </a:extLst>
          </p:cNvPr>
          <p:cNvSpPr txBox="1"/>
          <p:nvPr/>
        </p:nvSpPr>
        <p:spPr>
          <a:xfrm>
            <a:off x="1566334" y="5494866"/>
            <a:ext cx="46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Index 4 out of stock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B5CD46-FA79-C551-DBF8-7CDBF8DC63EC}"/>
              </a:ext>
            </a:extLst>
          </p:cNvPr>
          <p:cNvSpPr txBox="1"/>
          <p:nvPr/>
        </p:nvSpPr>
        <p:spPr>
          <a:xfrm>
            <a:off x="6492337" y="4977335"/>
            <a:ext cx="1183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Select 4</a:t>
            </a:r>
          </a:p>
        </p:txBody>
      </p:sp>
    </p:spTree>
    <p:extLst>
      <p:ext uri="{BB962C8B-B14F-4D97-AF65-F5344CB8AC3E}">
        <p14:creationId xmlns:p14="http://schemas.microsoft.com/office/powerpoint/2010/main" val="1707883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5492F-8B94-E1E7-B96D-AB0800AA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C0C2D4-C497-D34C-39AF-2C502F595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0176"/>
            <a:ext cx="12192000" cy="37539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C0A9485-E179-ABD1-9C5F-EECD7A1981E9}"/>
              </a:ext>
            </a:extLst>
          </p:cNvPr>
          <p:cNvSpPr txBox="1"/>
          <p:nvPr/>
        </p:nvSpPr>
        <p:spPr>
          <a:xfrm>
            <a:off x="0" y="64907"/>
            <a:ext cx="108606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Test 4: "Steal" Scenario: Insufficient coin inventory for making change.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Setup: Insert $2.00 then select a product (product index 1).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But set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avail_quarter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avail_dime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, and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avail_nickel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 to 0 so that 25¢ change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cannot be made (even though the product is in stock).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Expected: Product dispensed and the extra 25¢ is "stolen" (no coin returned).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B9BEDC-63F5-A121-99AF-94914F9CA643}"/>
              </a:ext>
            </a:extLst>
          </p:cNvPr>
          <p:cNvSpPr/>
          <p:nvPr/>
        </p:nvSpPr>
        <p:spPr>
          <a:xfrm>
            <a:off x="1879279" y="4552670"/>
            <a:ext cx="598801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871A7F-51BC-E3E7-86BB-D45A3F38C154}"/>
              </a:ext>
            </a:extLst>
          </p:cNvPr>
          <p:cNvSpPr txBox="1"/>
          <p:nvPr/>
        </p:nvSpPr>
        <p:spPr>
          <a:xfrm>
            <a:off x="8373533" y="3922469"/>
            <a:ext cx="330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return, 25¢ stolen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362501-8B70-BFB8-159B-5691993F509E}"/>
              </a:ext>
            </a:extLst>
          </p:cNvPr>
          <p:cNvSpPr/>
          <p:nvPr/>
        </p:nvSpPr>
        <p:spPr>
          <a:xfrm>
            <a:off x="1796690" y="2536165"/>
            <a:ext cx="795868" cy="10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823F3B-1892-00A5-5A1B-7C086AF6202D}"/>
              </a:ext>
            </a:extLst>
          </p:cNvPr>
          <p:cNvSpPr txBox="1"/>
          <p:nvPr/>
        </p:nvSpPr>
        <p:spPr>
          <a:xfrm>
            <a:off x="2592558" y="2465457"/>
            <a:ext cx="46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Availability sensors driven 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6D7781-BADF-7AF3-C3D5-07A286626A4E}"/>
              </a:ext>
            </a:extLst>
          </p:cNvPr>
          <p:cNvSpPr txBox="1"/>
          <p:nvPr/>
        </p:nvSpPr>
        <p:spPr>
          <a:xfrm>
            <a:off x="4404743" y="4116366"/>
            <a:ext cx="2013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Light goes high</a:t>
            </a:r>
          </a:p>
        </p:txBody>
      </p:sp>
    </p:spTree>
    <p:extLst>
      <p:ext uri="{BB962C8B-B14F-4D97-AF65-F5344CB8AC3E}">
        <p14:creationId xmlns:p14="http://schemas.microsoft.com/office/powerpoint/2010/main" val="1742764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FEBFA-4857-9D17-5B87-D8578FA81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96B47EC-5807-8944-A3E6-35F03098E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8338"/>
            <a:ext cx="12192000" cy="39682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FED41C-C06B-5603-7857-A34BC8327891}"/>
              </a:ext>
            </a:extLst>
          </p:cNvPr>
          <p:cNvSpPr txBox="1"/>
          <p:nvPr/>
        </p:nvSpPr>
        <p:spPr>
          <a:xfrm>
            <a:off x="0" y="64907"/>
            <a:ext cx="10860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Test 5: Multiple Coins in the Same Cycle: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Drive more than one coin signal in one clock cycle.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Expected: Balance should increase by the sum of the coins.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2CCFD-E77D-CC27-F359-5CAC4A10D47F}"/>
              </a:ext>
            </a:extLst>
          </p:cNvPr>
          <p:cNvSpPr/>
          <p:nvPr/>
        </p:nvSpPr>
        <p:spPr>
          <a:xfrm>
            <a:off x="5689600" y="3996267"/>
            <a:ext cx="1540933" cy="4894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13FA3-D35A-2F91-F0B2-3858899EEE3A}"/>
              </a:ext>
            </a:extLst>
          </p:cNvPr>
          <p:cNvSpPr txBox="1"/>
          <p:nvPr/>
        </p:nvSpPr>
        <p:spPr>
          <a:xfrm>
            <a:off x="7230533" y="4189364"/>
            <a:ext cx="330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Balance understood, coins returned correctly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C4E444-45C8-99EF-976C-C3889F333DD0}"/>
              </a:ext>
            </a:extLst>
          </p:cNvPr>
          <p:cNvSpPr/>
          <p:nvPr/>
        </p:nvSpPr>
        <p:spPr>
          <a:xfrm>
            <a:off x="2135357" y="3080362"/>
            <a:ext cx="795868" cy="10953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A3D7A-D658-BF27-1516-40CAE227A435}"/>
              </a:ext>
            </a:extLst>
          </p:cNvPr>
          <p:cNvSpPr txBox="1"/>
          <p:nvPr/>
        </p:nvSpPr>
        <p:spPr>
          <a:xfrm>
            <a:off x="2287758" y="2661506"/>
            <a:ext cx="46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 coins at once</a:t>
            </a:r>
          </a:p>
        </p:txBody>
      </p:sp>
    </p:spTree>
    <p:extLst>
      <p:ext uri="{BB962C8B-B14F-4D97-AF65-F5344CB8AC3E}">
        <p14:creationId xmlns:p14="http://schemas.microsoft.com/office/powerpoint/2010/main" val="11734292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331CD-A57B-F245-93A4-9DA864D2A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4C8F12-6D22-BA65-6672-97FDF8C4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7971"/>
            <a:ext cx="12192000" cy="38965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2DC75F-2607-A0DB-F7DE-B001BF4116F1}"/>
              </a:ext>
            </a:extLst>
          </p:cNvPr>
          <p:cNvSpPr txBox="1"/>
          <p:nvPr/>
        </p:nvSpPr>
        <p:spPr>
          <a:xfrm>
            <a:off x="0" y="64907"/>
            <a:ext cx="108606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Test 6: Exact Change Transaction: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Insert exactly 175 cents (using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coin_dollar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,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coin_half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, and </a:t>
            </a:r>
            <a:r>
              <a:rPr lang="en-US" b="0" i="1" dirty="0" err="1">
                <a:effectLst/>
                <a:latin typeface="Consolas" panose="020B0609020204030204" pitchFamily="49" charset="0"/>
              </a:rPr>
              <a:t>coin_quarter</a:t>
            </a:r>
            <a:r>
              <a:rPr lang="en-US" b="0" i="1" dirty="0"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then select a product.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Expected: Product dispensed, no change returned, balance resets to zero.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C97BF-D029-31D7-26E6-C23AA193EB5F}"/>
              </a:ext>
            </a:extLst>
          </p:cNvPr>
          <p:cNvSpPr txBox="1"/>
          <p:nvPr/>
        </p:nvSpPr>
        <p:spPr>
          <a:xfrm>
            <a:off x="7393250" y="3968578"/>
            <a:ext cx="3306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Nothing returned, exact change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EF0E4B-9FD1-E801-7011-A8B075722758}"/>
              </a:ext>
            </a:extLst>
          </p:cNvPr>
          <p:cNvSpPr/>
          <p:nvPr/>
        </p:nvSpPr>
        <p:spPr>
          <a:xfrm>
            <a:off x="2135357" y="3080362"/>
            <a:ext cx="2798384" cy="12705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C5DB28-D46A-5CDF-2E89-BE106A558CB0}"/>
              </a:ext>
            </a:extLst>
          </p:cNvPr>
          <p:cNvSpPr txBox="1"/>
          <p:nvPr/>
        </p:nvSpPr>
        <p:spPr>
          <a:xfrm>
            <a:off x="2287758" y="2661506"/>
            <a:ext cx="4605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$1.75 inserted</a:t>
            </a:r>
          </a:p>
        </p:txBody>
      </p:sp>
    </p:spTree>
    <p:extLst>
      <p:ext uri="{BB962C8B-B14F-4D97-AF65-F5344CB8AC3E}">
        <p14:creationId xmlns:p14="http://schemas.microsoft.com/office/powerpoint/2010/main" val="223313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81A47-6104-23FB-1027-9B36871C3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AD6266-4039-8C6F-C82B-92A83C110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7649"/>
            <a:ext cx="12192000" cy="35627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A8DAE7-FCB0-F692-5D93-D74685724239}"/>
              </a:ext>
            </a:extLst>
          </p:cNvPr>
          <p:cNvSpPr txBox="1"/>
          <p:nvPr/>
        </p:nvSpPr>
        <p:spPr>
          <a:xfrm>
            <a:off x="0" y="64907"/>
            <a:ext cx="10860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Test 7: Rapid Successive Transactions: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Immediately begin a new transaction after one completes.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Expected: The machine resets correctly between transactions.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EF1F5-1BFC-8F3C-DC64-E8CE9DC59029}"/>
              </a:ext>
            </a:extLst>
          </p:cNvPr>
          <p:cNvSpPr txBox="1"/>
          <p:nvPr/>
        </p:nvSpPr>
        <p:spPr>
          <a:xfrm>
            <a:off x="4619430" y="3968578"/>
            <a:ext cx="3306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$1.50 inserted during change making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1ED6C-0AA0-CA0E-4FCC-64D3FF55A4C5}"/>
              </a:ext>
            </a:extLst>
          </p:cNvPr>
          <p:cNvSpPr/>
          <p:nvPr/>
        </p:nvSpPr>
        <p:spPr>
          <a:xfrm>
            <a:off x="1792307" y="3027860"/>
            <a:ext cx="2428001" cy="2880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A4B06-66C3-A18D-2BF8-EC06186B7BA9}"/>
              </a:ext>
            </a:extLst>
          </p:cNvPr>
          <p:cNvSpPr txBox="1"/>
          <p:nvPr/>
        </p:nvSpPr>
        <p:spPr>
          <a:xfrm>
            <a:off x="2086791" y="3315956"/>
            <a:ext cx="190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$2.00 inserted by person 1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D5121-FE80-A020-2720-2486E32257C9}"/>
              </a:ext>
            </a:extLst>
          </p:cNvPr>
          <p:cNvSpPr/>
          <p:nvPr/>
        </p:nvSpPr>
        <p:spPr>
          <a:xfrm>
            <a:off x="4619430" y="3027860"/>
            <a:ext cx="3117801" cy="940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12B653-8ED1-575A-9AB0-D46306B2E2F5}"/>
              </a:ext>
            </a:extLst>
          </p:cNvPr>
          <p:cNvSpPr txBox="1"/>
          <p:nvPr/>
        </p:nvSpPr>
        <p:spPr>
          <a:xfrm>
            <a:off x="2299936" y="5186295"/>
            <a:ext cx="581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case where the next guy in line just couldn’t wait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19E9D3-AAC0-7EC8-6397-7A13D974589A}"/>
              </a:ext>
            </a:extLst>
          </p:cNvPr>
          <p:cNvSpPr txBox="1"/>
          <p:nvPr/>
        </p:nvSpPr>
        <p:spPr>
          <a:xfrm>
            <a:off x="8771074" y="4117016"/>
            <a:ext cx="3306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second guy changes his mind and wants money back. $1.50 is returned</a:t>
            </a:r>
          </a:p>
        </p:txBody>
      </p:sp>
    </p:spTree>
    <p:extLst>
      <p:ext uri="{BB962C8B-B14F-4D97-AF65-F5344CB8AC3E}">
        <p14:creationId xmlns:p14="http://schemas.microsoft.com/office/powerpoint/2010/main" val="303779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BDC0D-530A-3F64-D671-AC9E7F2A0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5D96C5-2B77-02A8-FB18-719489516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025"/>
            <a:ext cx="12192000" cy="36721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36FDDC-56F8-75C2-7BCA-018740CC318C}"/>
              </a:ext>
            </a:extLst>
          </p:cNvPr>
          <p:cNvSpPr txBox="1"/>
          <p:nvPr/>
        </p:nvSpPr>
        <p:spPr>
          <a:xfrm>
            <a:off x="0" y="64907"/>
            <a:ext cx="108606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Test 8: Mid-Transaction Reset: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While coins are being accumulated, assert the reset signal.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Expected: The state machine resets immediately, clearing the balance and outputs.</a:t>
            </a:r>
          </a:p>
          <a:p>
            <a:r>
              <a:rPr lang="en-US" b="0" i="1" dirty="0">
                <a:effectLst/>
                <a:latin typeface="Consolas" panose="020B0609020204030204" pitchFamily="49" charset="0"/>
              </a:rPr>
              <a:t>// -------------------------------------------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E60BEC-758A-40BE-75C6-C3CB81B86EFD}"/>
              </a:ext>
            </a:extLst>
          </p:cNvPr>
          <p:cNvSpPr/>
          <p:nvPr/>
        </p:nvSpPr>
        <p:spPr>
          <a:xfrm>
            <a:off x="5595153" y="4749800"/>
            <a:ext cx="1001693" cy="4361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099B7C-83CA-5217-5FE8-947D938E4CB1}"/>
              </a:ext>
            </a:extLst>
          </p:cNvPr>
          <p:cNvSpPr txBox="1"/>
          <p:nvPr/>
        </p:nvSpPr>
        <p:spPr>
          <a:xfrm>
            <a:off x="5531927" y="3732254"/>
            <a:ext cx="349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Machine reset triggered, person does not get their money back</a:t>
            </a:r>
          </a:p>
        </p:txBody>
      </p:sp>
    </p:spTree>
    <p:extLst>
      <p:ext uri="{BB962C8B-B14F-4D97-AF65-F5344CB8AC3E}">
        <p14:creationId xmlns:p14="http://schemas.microsoft.com/office/powerpoint/2010/main" val="417901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501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HW3 – Vending Machine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 Dannemiller</dc:creator>
  <cp:lastModifiedBy>Mark Dannemiller</cp:lastModifiedBy>
  <cp:revision>11</cp:revision>
  <dcterms:created xsi:type="dcterms:W3CDTF">2025-01-21T19:30:15Z</dcterms:created>
  <dcterms:modified xsi:type="dcterms:W3CDTF">2025-02-13T19:25:41Z</dcterms:modified>
</cp:coreProperties>
</file>