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4"/>
  </p:notesMasterIdLst>
  <p:sldIdLst>
    <p:sldId id="355" r:id="rId5"/>
    <p:sldId id="370" r:id="rId6"/>
    <p:sldId id="366" r:id="rId7"/>
    <p:sldId id="358" r:id="rId8"/>
    <p:sldId id="359" r:id="rId9"/>
    <p:sldId id="360" r:id="rId10"/>
    <p:sldId id="361" r:id="rId11"/>
    <p:sldId id="364" r:id="rId12"/>
    <p:sldId id="3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34E70-70A8-4C70-9936-0C7211B34DEB}" v="2247" dt="2020-03-31T07:39:14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1529" autoAdjust="0"/>
  </p:normalViewPr>
  <p:slideViewPr>
    <p:cSldViewPr snapToGrid="0">
      <p:cViewPr varScale="1">
        <p:scale>
          <a:sx n="105" d="100"/>
          <a:sy n="105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FF220-A31B-4A08-BE54-C5B518D321BF}" type="datetimeFigureOut">
              <a:rPr lang="en-US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E1A57-7C30-4733-A5DE-4C622EF2CB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6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230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8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63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47725"/>
            <a:ext cx="3703320" cy="50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847725"/>
            <a:ext cx="3703320" cy="5021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4468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9830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534584"/>
            <a:ext cx="3703320" cy="4580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79830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534584"/>
            <a:ext cx="3703320" cy="4580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4468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37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723414"/>
            <a:ext cx="7543801" cy="5145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7239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9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smart.ie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and what I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23415"/>
            <a:ext cx="7498081" cy="296774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My experience of building reporting solutions using Power BI, Power Automate, SharePoint, Office365 and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Technologies covered (demo)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Power BI – Mainly 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Power Automate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SharePoint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Office 365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Teams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91E4AA-E49F-4DDA-9697-A7876361E786}"/>
              </a:ext>
            </a:extLst>
          </p:cNvPr>
          <p:cNvSpPr txBox="1">
            <a:spLocks/>
          </p:cNvSpPr>
          <p:nvPr/>
        </p:nvSpPr>
        <p:spPr>
          <a:xfrm>
            <a:off x="128848" y="4810539"/>
            <a:ext cx="6328308" cy="14427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cs typeface="Calibri Light"/>
              </a:rPr>
              <a:t>Reboot your Data Analytics Strategy with the Power Platform and Microsoft365</a:t>
            </a:r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2D83412-8A57-47AA-AEEE-54BBCFF8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89" y="2838212"/>
            <a:ext cx="1863885" cy="176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6F685-9755-4F70-B1C1-6129445FE805}"/>
              </a:ext>
            </a:extLst>
          </p:cNvPr>
          <p:cNvSpPr txBox="1"/>
          <p:nvPr/>
        </p:nvSpPr>
        <p:spPr>
          <a:xfrm>
            <a:off x="7145420" y="495188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@</a:t>
            </a:r>
            <a:r>
              <a:rPr lang="en-IE" dirty="0" err="1"/>
              <a:t>MarkDataGuy</a:t>
            </a:r>
            <a:endParaRPr lang="en-IE" dirty="0"/>
          </a:p>
        </p:txBody>
      </p:sp>
      <p:pic>
        <p:nvPicPr>
          <p:cNvPr id="1026" name="Picture 2" descr="Image result for twitter icon">
            <a:extLst>
              <a:ext uri="{FF2B5EF4-FFF2-40B4-BE49-F238E27FC236}">
                <a16:creationId xmlns:a16="http://schemas.microsoft.com/office/drawing/2014/main" id="{F4209492-0C6B-4E22-B757-B7FDE345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22" y="4959110"/>
            <a:ext cx="427081" cy="42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kedin icon">
            <a:extLst>
              <a:ext uri="{FF2B5EF4-FFF2-40B4-BE49-F238E27FC236}">
                <a16:creationId xmlns:a16="http://schemas.microsoft.com/office/drawing/2014/main" id="{53FDDC3D-D5C6-41B6-B3AA-A3D07EF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54" y="5420051"/>
            <a:ext cx="402950" cy="4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42687-BCF1-4375-99D6-ED007147E011}"/>
              </a:ext>
            </a:extLst>
          </p:cNvPr>
          <p:cNvSpPr txBox="1"/>
          <p:nvPr/>
        </p:nvSpPr>
        <p:spPr>
          <a:xfrm>
            <a:off x="7145420" y="5386192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../in/</a:t>
            </a:r>
            <a:r>
              <a:rPr lang="en-IE" dirty="0" err="1"/>
              <a:t>markhayes</a:t>
            </a:r>
            <a:r>
              <a:rPr lang="en-IE" dirty="0"/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2970F-5EBA-4A17-B6E2-085E1F07E2B5}"/>
              </a:ext>
            </a:extLst>
          </p:cNvPr>
          <p:cNvSpPr txBox="1"/>
          <p:nvPr/>
        </p:nvSpPr>
        <p:spPr>
          <a:xfrm>
            <a:off x="7470830" y="576525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He/him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9FEA0-E007-4C14-8B53-63D1C2BD3520}"/>
              </a:ext>
            </a:extLst>
          </p:cNvPr>
          <p:cNvSpPr/>
          <p:nvPr/>
        </p:nvSpPr>
        <p:spPr>
          <a:xfrm>
            <a:off x="6896477" y="4234601"/>
            <a:ext cx="194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5"/>
              </a:rPr>
              <a:t>www.DataSmart.ie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531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BI / Data Projects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23414"/>
            <a:ext cx="7498081" cy="51456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4 Key Aspects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Getting Data -&gt; Power Query / M / Get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Modelling Data -&gt; Power BI Desktop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Visualizing Data -&gt; Desktop / PowerBI.com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Sharing Data – www.powerbi.com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Lots of data Projects fall into this mode.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Some “go direct” to data.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201168" lvl="1" indent="0"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788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– 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23414"/>
            <a:ext cx="7498081" cy="51456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Combine Budget, Company Sales &amp; Retail Sales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3 sources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Reports for User</a:t>
            </a:r>
          </a:p>
          <a:p>
            <a:pPr marL="201168" lvl="1" indent="0"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Company Sales – Sourced from ERP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Retail Sales – Excel files that are sent from 2 different data aggregators via email. NB – Does not use corporate product codes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Budget Data – Calculated and stored in Excel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201168" lvl="1" indent="0"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40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I – Model with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23414"/>
            <a:ext cx="7498081" cy="51456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62554B-B479-45AE-BB1E-C7457C405C47}"/>
              </a:ext>
            </a:extLst>
          </p:cNvPr>
          <p:cNvSpPr txBox="1">
            <a:spLocks/>
          </p:cNvSpPr>
          <p:nvPr/>
        </p:nvSpPr>
        <p:spPr>
          <a:xfrm>
            <a:off x="285396" y="3418399"/>
            <a:ext cx="3625690" cy="18497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Demo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Single Power BI 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Effective, but stand alone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Requires some additional data maintenance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1026" name="Picture 2" descr="Image result for logos powerbi">
            <a:extLst>
              <a:ext uri="{FF2B5EF4-FFF2-40B4-BE49-F238E27FC236}">
                <a16:creationId xmlns:a16="http://schemas.microsoft.com/office/drawing/2014/main" id="{0DFC691C-8C00-491B-B9E3-800625DE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8" y="809625"/>
            <a:ext cx="1523890" cy="15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69355-6F84-4FDC-9D3B-17C54892A3B4}"/>
              </a:ext>
            </a:extLst>
          </p:cNvPr>
          <p:cNvSpPr txBox="1">
            <a:spLocks/>
          </p:cNvSpPr>
          <p:nvPr/>
        </p:nvSpPr>
        <p:spPr>
          <a:xfrm>
            <a:off x="2449686" y="765443"/>
            <a:ext cx="6133890" cy="156129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Power Query / M = Get and Combine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Model – Tables and Relationships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Visualize – Create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Share – PowerBI.com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CC56C-2E72-4E97-9DD9-6666391B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81" y="2556758"/>
            <a:ext cx="4638830" cy="38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excel logo">
            <a:extLst>
              <a:ext uri="{FF2B5EF4-FFF2-40B4-BE49-F238E27FC236}">
                <a16:creationId xmlns:a16="http://schemas.microsoft.com/office/drawing/2014/main" id="{966F13B7-1A1B-4EAD-AD92-0C1EC68D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18" y="1187420"/>
            <a:ext cx="2349409" cy="9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II – Redesign and start leveraging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17277"/>
            <a:ext cx="7498081" cy="51456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A2F588-557D-40DB-8337-7B95200DA3C4}"/>
              </a:ext>
            </a:extLst>
          </p:cNvPr>
          <p:cNvSpPr txBox="1">
            <a:spLocks/>
          </p:cNvSpPr>
          <p:nvPr/>
        </p:nvSpPr>
        <p:spPr>
          <a:xfrm>
            <a:off x="175875" y="3782367"/>
            <a:ext cx="3175032" cy="2080590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Demo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Single Data sources for multiple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SharePoint Online Data Maintenance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SharePoint Dashboard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Pivot Tables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2050" name="Picture 2" descr="Image result for sharepoint logo">
            <a:extLst>
              <a:ext uri="{FF2B5EF4-FFF2-40B4-BE49-F238E27FC236}">
                <a16:creationId xmlns:a16="http://schemas.microsoft.com/office/drawing/2014/main" id="{02AEF78C-46B1-4A54-A023-5D8279AD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18" y="832957"/>
            <a:ext cx="939764" cy="9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logos powerbi">
            <a:extLst>
              <a:ext uri="{FF2B5EF4-FFF2-40B4-BE49-F238E27FC236}">
                <a16:creationId xmlns:a16="http://schemas.microsoft.com/office/drawing/2014/main" id="{612F1827-020F-485A-9AD5-0F12C7BB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95" y="2167769"/>
            <a:ext cx="816982" cy="81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EB6DAE-C663-4732-B198-F471DCE91373}"/>
              </a:ext>
            </a:extLst>
          </p:cNvPr>
          <p:cNvSpPr txBox="1">
            <a:spLocks/>
          </p:cNvSpPr>
          <p:nvPr/>
        </p:nvSpPr>
        <p:spPr>
          <a:xfrm>
            <a:off x="3010110" y="898078"/>
            <a:ext cx="6133890" cy="174928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Power BI – Extract / Model / Visualize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Data Flows – Share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Excel – </a:t>
            </a:r>
            <a:r>
              <a:rPr lang="en-US" dirty="0" err="1">
                <a:solidFill>
                  <a:srgbClr val="404040"/>
                </a:solidFill>
                <a:cs typeface="Calibri" panose="020F0502020204030204"/>
              </a:rPr>
              <a:t>Adhoc</a:t>
            </a: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SharePoint/Teams – Maintain Data &amp; Visualize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CC744-E0DF-462A-A992-B49FF7715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719" y="2416526"/>
            <a:ext cx="5903328" cy="3470027"/>
          </a:xfrm>
          <a:prstGeom prst="rect">
            <a:avLst/>
          </a:prstGeom>
        </p:spPr>
      </p:pic>
      <p:pic>
        <p:nvPicPr>
          <p:cNvPr id="10" name="Picture 2" descr="Image result for teams logo">
            <a:extLst>
              <a:ext uri="{FF2B5EF4-FFF2-40B4-BE49-F238E27FC236}">
                <a16:creationId xmlns:a16="http://schemas.microsoft.com/office/drawing/2014/main" id="{0900124E-78DA-4508-87F5-BF575427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42" y="5171909"/>
            <a:ext cx="1405581" cy="10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teams logo">
            <a:extLst>
              <a:ext uri="{FF2B5EF4-FFF2-40B4-BE49-F238E27FC236}">
                <a16:creationId xmlns:a16="http://schemas.microsoft.com/office/drawing/2014/main" id="{00284D05-F6AF-451D-8F29-53A349BA3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" y="1699788"/>
            <a:ext cx="1405581" cy="10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III –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23414"/>
            <a:ext cx="7498081" cy="51456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A2F588-557D-40DB-8337-7B95200DA3C4}"/>
              </a:ext>
            </a:extLst>
          </p:cNvPr>
          <p:cNvSpPr txBox="1">
            <a:spLocks/>
          </p:cNvSpPr>
          <p:nvPr/>
        </p:nvSpPr>
        <p:spPr>
          <a:xfrm>
            <a:off x="241575" y="4788243"/>
            <a:ext cx="3681079" cy="140714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Demo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Automate File Load and Refresh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Some fun with Sentiment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3074" name="Picture 2" descr="Image result for microsoft flow logo">
            <a:extLst>
              <a:ext uri="{FF2B5EF4-FFF2-40B4-BE49-F238E27FC236}">
                <a16:creationId xmlns:a16="http://schemas.microsoft.com/office/drawing/2014/main" id="{0CB47F4B-C530-4717-A272-E869938E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4" y="874628"/>
            <a:ext cx="1195130" cy="11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278EC6-6508-43D9-A793-1B18B3F8BF24}"/>
              </a:ext>
            </a:extLst>
          </p:cNvPr>
          <p:cNvSpPr txBox="1">
            <a:spLocks/>
          </p:cNvSpPr>
          <p:nvPr/>
        </p:nvSpPr>
        <p:spPr>
          <a:xfrm>
            <a:off x="2449686" y="765443"/>
            <a:ext cx="6133890" cy="124253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Automate &amp; Orchestrate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Work 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cs typeface="Calibri" panose="020F0502020204030204"/>
              </a:rPr>
              <a:t>And lots of cool useful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6C445-147F-4F35-A340-F06E3DC9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85" y="2275699"/>
            <a:ext cx="6448884" cy="3756543"/>
          </a:xfrm>
          <a:prstGeom prst="rect">
            <a:avLst/>
          </a:prstGeom>
        </p:spPr>
      </p:pic>
      <p:pic>
        <p:nvPicPr>
          <p:cNvPr id="1026" name="Picture 2" descr="Image result for teams logo">
            <a:extLst>
              <a:ext uri="{FF2B5EF4-FFF2-40B4-BE49-F238E27FC236}">
                <a16:creationId xmlns:a16="http://schemas.microsoft.com/office/drawing/2014/main" id="{14F67C9B-6E30-47FC-8D06-76CBA14A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10" y="4989823"/>
            <a:ext cx="1405581" cy="10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2302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IV – Power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23414"/>
            <a:ext cx="7498081" cy="51456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8" name="Picture 4" descr="Image result for excel logo">
            <a:extLst>
              <a:ext uri="{FF2B5EF4-FFF2-40B4-BE49-F238E27FC236}">
                <a16:creationId xmlns:a16="http://schemas.microsoft.com/office/drawing/2014/main" id="{545B8268-2B4F-4A58-8E77-4E74E99A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73" y="2340259"/>
            <a:ext cx="2349409" cy="9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harepoint logo">
            <a:extLst>
              <a:ext uri="{FF2B5EF4-FFF2-40B4-BE49-F238E27FC236}">
                <a16:creationId xmlns:a16="http://schemas.microsoft.com/office/drawing/2014/main" id="{566922B0-D829-4E2B-BE39-7FA26EE9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96" y="963686"/>
            <a:ext cx="939764" cy="9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ffice 365 image">
            <a:extLst>
              <a:ext uri="{FF2B5EF4-FFF2-40B4-BE49-F238E27FC236}">
                <a16:creationId xmlns:a16="http://schemas.microsoft.com/office/drawing/2014/main" id="{8E3B5CFB-E65F-4FCB-AA69-EC2A003B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16" y="3515393"/>
            <a:ext cx="1809522" cy="136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ynamics logo">
            <a:extLst>
              <a:ext uri="{FF2B5EF4-FFF2-40B4-BE49-F238E27FC236}">
                <a16:creationId xmlns:a16="http://schemas.microsoft.com/office/drawing/2014/main" id="{923960E9-1B22-4814-B082-146E41A1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03" y="5005224"/>
            <a:ext cx="1473208" cy="109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ut Your Data to Work with The Microsoft Power Platform | Vinergy">
            <a:extLst>
              <a:ext uri="{FF2B5EF4-FFF2-40B4-BE49-F238E27FC236}">
                <a16:creationId xmlns:a16="http://schemas.microsoft.com/office/drawing/2014/main" id="{9566B2F3-96CF-45DB-8BC9-56D506757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3" y="1678010"/>
            <a:ext cx="6562082" cy="36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C80-6978-4673-B220-4BF34EC1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23414"/>
            <a:ext cx="7498081" cy="349624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/>
              </a:rPr>
              <a:t>Lots of reporting and analytical needs can be addressed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04040"/>
                </a:solidFill>
                <a:cs typeface="Calibri" panose="020F0502020204030204"/>
              </a:rPr>
              <a:t>You don’t have to be “IT” to do a lot, but data projects can be complex. (Modelling/M2M/Distinct/DAX/M)</a:t>
            </a:r>
            <a:endParaRPr lang="en-US" sz="24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 panose="020F0502020204030204"/>
              </a:rPr>
              <a:t>You may already own some of this stuff. Power BI + Office 365 = Model, Pivot Table, SharePoint, Portal, Teams, Automate..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04040"/>
                </a:solidFill>
                <a:cs typeface="Calibri" panose="020F0502020204030204"/>
              </a:rPr>
              <a:t>SaaS Cost. (it can get expensive, or be amazingly cost effective)</a:t>
            </a:r>
            <a:endParaRPr lang="en-US" sz="2800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39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237913" cy="3566160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Reboot your SME Data Analytics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040" y="49429"/>
            <a:ext cx="8000463" cy="13237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/>
          </a:p>
          <a:p>
            <a:endParaRPr lang="en-IE" dirty="0"/>
          </a:p>
          <a:p>
            <a:r>
              <a:rPr lang="en-IE" dirty="0"/>
              <a:t>Mark Hayes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14387-1B09-4CFA-B8DC-035E81694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0" y="5256409"/>
            <a:ext cx="1416807" cy="758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808AD-D00E-4C54-B6AA-97439E988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51" y="5124796"/>
            <a:ext cx="1897816" cy="102190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493AC91-5849-4E78-977E-4C4DBE8F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94" y="4984879"/>
            <a:ext cx="1782858" cy="133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3CFDB12-BC8A-4576-A07B-E599844CF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249" y="-376030"/>
            <a:ext cx="2817787" cy="2662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4301F9-46DA-4CFB-BFB1-B1AB72644FC5}"/>
              </a:ext>
            </a:extLst>
          </p:cNvPr>
          <p:cNvSpPr txBox="1"/>
          <p:nvPr/>
        </p:nvSpPr>
        <p:spPr>
          <a:xfrm>
            <a:off x="7226776" y="4984879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@</a:t>
            </a:r>
            <a:r>
              <a:rPr lang="en-IE" dirty="0" err="1"/>
              <a:t>MarkDataGuy</a:t>
            </a:r>
            <a:endParaRPr lang="en-IE" dirty="0"/>
          </a:p>
        </p:txBody>
      </p:sp>
      <p:pic>
        <p:nvPicPr>
          <p:cNvPr id="10" name="Picture 2" descr="Image result for twitter icon">
            <a:extLst>
              <a:ext uri="{FF2B5EF4-FFF2-40B4-BE49-F238E27FC236}">
                <a16:creationId xmlns:a16="http://schemas.microsoft.com/office/drawing/2014/main" id="{81729C0D-245E-4D93-8CDD-808473EE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70" y="4919900"/>
            <a:ext cx="499290" cy="4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linkedin icon">
            <a:extLst>
              <a:ext uri="{FF2B5EF4-FFF2-40B4-BE49-F238E27FC236}">
                <a16:creationId xmlns:a16="http://schemas.microsoft.com/office/drawing/2014/main" id="{3EA6596E-639D-49E3-A2C0-EFA618BD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80" y="5428919"/>
            <a:ext cx="427080" cy="4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1E6A27-038C-476E-BD18-BFB7AC4F6FC4}"/>
              </a:ext>
            </a:extLst>
          </p:cNvPr>
          <p:cNvSpPr txBox="1"/>
          <p:nvPr/>
        </p:nvSpPr>
        <p:spPr>
          <a:xfrm>
            <a:off x="7226776" y="5419190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../in/</a:t>
            </a:r>
            <a:r>
              <a:rPr lang="en-IE" dirty="0" err="1"/>
              <a:t>markhayes</a:t>
            </a:r>
            <a:r>
              <a:rPr lang="en-IE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3D4DB-E67B-4DB5-8729-F02D18A7A00A}"/>
              </a:ext>
            </a:extLst>
          </p:cNvPr>
          <p:cNvSpPr txBox="1"/>
          <p:nvPr/>
        </p:nvSpPr>
        <p:spPr>
          <a:xfrm>
            <a:off x="7026529" y="5798251"/>
            <a:ext cx="194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www.DataSmart.ie</a:t>
            </a:r>
          </a:p>
        </p:txBody>
      </p:sp>
    </p:spTree>
    <p:extLst>
      <p:ext uri="{BB962C8B-B14F-4D97-AF65-F5344CB8AC3E}">
        <p14:creationId xmlns:p14="http://schemas.microsoft.com/office/powerpoint/2010/main" val="490103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A9C2C8B8A73C43A956089B4EC738E1" ma:contentTypeVersion="2" ma:contentTypeDescription="Create a new document." ma:contentTypeScope="" ma:versionID="b41c58723de920ca00bae3ccc9792e48">
  <xsd:schema xmlns:xsd="http://www.w3.org/2001/XMLSchema" xmlns:xs="http://www.w3.org/2001/XMLSchema" xmlns:p="http://schemas.microsoft.com/office/2006/metadata/properties" xmlns:ns2="9c226353-609a-4449-9ffc-246554930916" targetNamespace="http://schemas.microsoft.com/office/2006/metadata/properties" ma:root="true" ma:fieldsID="353b48122db53e8e5543798981b85d7d" ns2:_="">
    <xsd:import namespace="9c226353-609a-4449-9ffc-2465549309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226353-609a-4449-9ffc-246554930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AB11F9-989D-4624-A91B-94A9370D2D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4873BC-B6F1-4127-9BDE-B66ADA87711B}">
  <ds:schemaRefs>
    <ds:schemaRef ds:uri="http://purl.org/dc/terms/"/>
    <ds:schemaRef ds:uri="http://www.w3.org/XML/1998/namespace"/>
    <ds:schemaRef ds:uri="http://purl.org/dc/dcmitype/"/>
    <ds:schemaRef ds:uri="9c226353-609a-4449-9ffc-24655493091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AA4E39-ED93-4651-874E-0794B602D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226353-609a-4449-9ffc-2465549309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408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Objectives and what I will cover</vt:lpstr>
      <vt:lpstr>Power BI / Data Projects 101</vt:lpstr>
      <vt:lpstr>Demo – Business Requirements</vt:lpstr>
      <vt:lpstr>Phase I – Model with Power BI</vt:lpstr>
      <vt:lpstr>Phase II – Redesign and start leveraging Office</vt:lpstr>
      <vt:lpstr>Phase III – Automate</vt:lpstr>
      <vt:lpstr>Phase IV – Power Platform</vt:lpstr>
      <vt:lpstr>Conclusions….</vt:lpstr>
      <vt:lpstr>Reboot your SME Data Analytics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and what I will cover</dc:title>
  <dc:creator>Mark Hayes</dc:creator>
  <cp:lastModifiedBy>Mark Hayes</cp:lastModifiedBy>
  <cp:revision>7</cp:revision>
  <dcterms:created xsi:type="dcterms:W3CDTF">2020-03-11T15:52:06Z</dcterms:created>
  <dcterms:modified xsi:type="dcterms:W3CDTF">2020-06-28T18:26:04Z</dcterms:modified>
</cp:coreProperties>
</file>