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61" r:id="rId2"/>
    <p:sldId id="1115" r:id="rId3"/>
    <p:sldId id="390" r:id="rId4"/>
    <p:sldId id="1136" r:id="rId5"/>
    <p:sldId id="1137" r:id="rId6"/>
    <p:sldId id="435" r:id="rId7"/>
    <p:sldId id="454" r:id="rId8"/>
    <p:sldId id="301" r:id="rId9"/>
    <p:sldId id="436" r:id="rId10"/>
    <p:sldId id="473" r:id="rId11"/>
    <p:sldId id="1138" r:id="rId12"/>
    <p:sldId id="1142" r:id="rId13"/>
    <p:sldId id="1144" r:id="rId14"/>
    <p:sldId id="1146" r:id="rId15"/>
    <p:sldId id="1143" r:id="rId16"/>
    <p:sldId id="1145" r:id="rId17"/>
    <p:sldId id="1147" r:id="rId18"/>
    <p:sldId id="1148" r:id="rId19"/>
    <p:sldId id="1149" r:id="rId20"/>
    <p:sldId id="1150" r:id="rId21"/>
    <p:sldId id="1151" r:id="rId22"/>
    <p:sldId id="1152" r:id="rId23"/>
    <p:sldId id="1153" r:id="rId24"/>
    <p:sldId id="1156" r:id="rId25"/>
    <p:sldId id="1155" r:id="rId26"/>
    <p:sldId id="1135" r:id="rId27"/>
    <p:sldId id="1109" r:id="rId28"/>
    <p:sldId id="270"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B87CD"/>
    <a:srgbClr val="0070C0"/>
    <a:srgbClr val="CB6C29"/>
    <a:srgbClr val="DA5050"/>
    <a:srgbClr val="457B9D"/>
    <a:srgbClr val="203862"/>
    <a:srgbClr val="187F81"/>
    <a:srgbClr val="B88D58"/>
    <a:srgbClr val="1EAD9C"/>
    <a:srgbClr val="076CB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990" autoAdjust="0"/>
    <p:restoredTop sz="95226" autoAdjust="0"/>
  </p:normalViewPr>
  <p:slideViewPr>
    <p:cSldViewPr snapToGrid="0">
      <p:cViewPr varScale="1">
        <p:scale>
          <a:sx n="82" d="100"/>
          <a:sy n="82" d="100"/>
        </p:scale>
        <p:origin x="31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C41968-DDDB-4B6C-9AEB-BBB918EA9FC2}" type="datetimeFigureOut">
              <a:rPr lang="en-US" smtClean="0"/>
              <a:t>5/9/2024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7F6AB1-63A5-46A2-89CE-27681E987882}" type="slidenum">
              <a:rPr lang="en-US" smtClean="0"/>
              <a:t>‹#›</a:t>
            </a:fld>
            <a:endParaRPr lang="en-US"/>
          </a:p>
        </p:txBody>
      </p:sp>
    </p:spTree>
    <p:extLst>
      <p:ext uri="{BB962C8B-B14F-4D97-AF65-F5344CB8AC3E}">
        <p14:creationId xmlns:p14="http://schemas.microsoft.com/office/powerpoint/2010/main" val="5954260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6153A4C-DD31-4DD3-AD3C-6D8D6CD2FE3E}" type="slidenum">
              <a:rPr lang="en-US" smtClean="0"/>
              <a:t>1</a:t>
            </a:fld>
            <a:endParaRPr lang="en-US"/>
          </a:p>
        </p:txBody>
      </p:sp>
    </p:spTree>
    <p:extLst>
      <p:ext uri="{BB962C8B-B14F-4D97-AF65-F5344CB8AC3E}">
        <p14:creationId xmlns:p14="http://schemas.microsoft.com/office/powerpoint/2010/main" val="16340333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5"/>
          </p:nvPr>
        </p:nvSpPr>
        <p:spPr/>
        <p:txBody>
          <a:bodyPr/>
          <a:lstStyle/>
          <a:p>
            <a:fld id="{AA7F6AB1-63A5-46A2-89CE-27681E987882}" type="slidenum">
              <a:rPr lang="en-US" smtClean="0"/>
              <a:t>10</a:t>
            </a:fld>
            <a:endParaRPr lang="en-US"/>
          </a:p>
        </p:txBody>
      </p:sp>
    </p:spTree>
    <p:extLst>
      <p:ext uri="{BB962C8B-B14F-4D97-AF65-F5344CB8AC3E}">
        <p14:creationId xmlns:p14="http://schemas.microsoft.com/office/powerpoint/2010/main" val="19684167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5"/>
          </p:nvPr>
        </p:nvSpPr>
        <p:spPr/>
        <p:txBody>
          <a:bodyPr/>
          <a:lstStyle/>
          <a:p>
            <a:fld id="{AA7F6AB1-63A5-46A2-89CE-27681E987882}" type="slidenum">
              <a:rPr lang="en-US" smtClean="0"/>
              <a:t>11</a:t>
            </a:fld>
            <a:endParaRPr lang="en-US"/>
          </a:p>
        </p:txBody>
      </p:sp>
    </p:spTree>
    <p:extLst>
      <p:ext uri="{BB962C8B-B14F-4D97-AF65-F5344CB8AC3E}">
        <p14:creationId xmlns:p14="http://schemas.microsoft.com/office/powerpoint/2010/main" val="5673793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5"/>
          </p:nvPr>
        </p:nvSpPr>
        <p:spPr/>
        <p:txBody>
          <a:bodyPr/>
          <a:lstStyle/>
          <a:p>
            <a:fld id="{AA7F6AB1-63A5-46A2-89CE-27681E987882}" type="slidenum">
              <a:rPr lang="en-US" smtClean="0"/>
              <a:t>12</a:t>
            </a:fld>
            <a:endParaRPr lang="en-US"/>
          </a:p>
        </p:txBody>
      </p:sp>
    </p:spTree>
    <p:extLst>
      <p:ext uri="{BB962C8B-B14F-4D97-AF65-F5344CB8AC3E}">
        <p14:creationId xmlns:p14="http://schemas.microsoft.com/office/powerpoint/2010/main" val="31974258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5"/>
          </p:nvPr>
        </p:nvSpPr>
        <p:spPr/>
        <p:txBody>
          <a:bodyPr/>
          <a:lstStyle/>
          <a:p>
            <a:fld id="{AA7F6AB1-63A5-46A2-89CE-27681E987882}" type="slidenum">
              <a:rPr lang="en-US" smtClean="0"/>
              <a:t>13</a:t>
            </a:fld>
            <a:endParaRPr lang="en-US"/>
          </a:p>
        </p:txBody>
      </p:sp>
    </p:spTree>
    <p:extLst>
      <p:ext uri="{BB962C8B-B14F-4D97-AF65-F5344CB8AC3E}">
        <p14:creationId xmlns:p14="http://schemas.microsoft.com/office/powerpoint/2010/main" val="4448699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5"/>
          </p:nvPr>
        </p:nvSpPr>
        <p:spPr/>
        <p:txBody>
          <a:bodyPr/>
          <a:lstStyle/>
          <a:p>
            <a:fld id="{AA7F6AB1-63A5-46A2-89CE-27681E987882}" type="slidenum">
              <a:rPr lang="en-US" smtClean="0"/>
              <a:t>14</a:t>
            </a:fld>
            <a:endParaRPr lang="en-US"/>
          </a:p>
        </p:txBody>
      </p:sp>
    </p:spTree>
    <p:extLst>
      <p:ext uri="{BB962C8B-B14F-4D97-AF65-F5344CB8AC3E}">
        <p14:creationId xmlns:p14="http://schemas.microsoft.com/office/powerpoint/2010/main" val="16669862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5"/>
          </p:nvPr>
        </p:nvSpPr>
        <p:spPr/>
        <p:txBody>
          <a:bodyPr/>
          <a:lstStyle/>
          <a:p>
            <a:fld id="{AA7F6AB1-63A5-46A2-89CE-27681E987882}" type="slidenum">
              <a:rPr lang="en-US" smtClean="0"/>
              <a:t>15</a:t>
            </a:fld>
            <a:endParaRPr lang="en-US"/>
          </a:p>
        </p:txBody>
      </p:sp>
    </p:spTree>
    <p:extLst>
      <p:ext uri="{BB962C8B-B14F-4D97-AF65-F5344CB8AC3E}">
        <p14:creationId xmlns:p14="http://schemas.microsoft.com/office/powerpoint/2010/main" val="24830410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5"/>
          </p:nvPr>
        </p:nvSpPr>
        <p:spPr/>
        <p:txBody>
          <a:bodyPr/>
          <a:lstStyle/>
          <a:p>
            <a:fld id="{AA7F6AB1-63A5-46A2-89CE-27681E987882}" type="slidenum">
              <a:rPr lang="en-US" smtClean="0"/>
              <a:t>16</a:t>
            </a:fld>
            <a:endParaRPr lang="en-US"/>
          </a:p>
        </p:txBody>
      </p:sp>
    </p:spTree>
    <p:extLst>
      <p:ext uri="{BB962C8B-B14F-4D97-AF65-F5344CB8AC3E}">
        <p14:creationId xmlns:p14="http://schemas.microsoft.com/office/powerpoint/2010/main" val="37058409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5"/>
          </p:nvPr>
        </p:nvSpPr>
        <p:spPr/>
        <p:txBody>
          <a:bodyPr/>
          <a:lstStyle/>
          <a:p>
            <a:fld id="{AA7F6AB1-63A5-46A2-89CE-27681E987882}" type="slidenum">
              <a:rPr lang="en-US" smtClean="0"/>
              <a:t>17</a:t>
            </a:fld>
            <a:endParaRPr lang="en-US"/>
          </a:p>
        </p:txBody>
      </p:sp>
    </p:spTree>
    <p:extLst>
      <p:ext uri="{BB962C8B-B14F-4D97-AF65-F5344CB8AC3E}">
        <p14:creationId xmlns:p14="http://schemas.microsoft.com/office/powerpoint/2010/main" val="23945242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5"/>
          </p:nvPr>
        </p:nvSpPr>
        <p:spPr/>
        <p:txBody>
          <a:bodyPr/>
          <a:lstStyle/>
          <a:p>
            <a:fld id="{AA7F6AB1-63A5-46A2-89CE-27681E987882}" type="slidenum">
              <a:rPr lang="en-US" smtClean="0"/>
              <a:t>18</a:t>
            </a:fld>
            <a:endParaRPr lang="en-US"/>
          </a:p>
        </p:txBody>
      </p:sp>
    </p:spTree>
    <p:extLst>
      <p:ext uri="{BB962C8B-B14F-4D97-AF65-F5344CB8AC3E}">
        <p14:creationId xmlns:p14="http://schemas.microsoft.com/office/powerpoint/2010/main" val="36395856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5"/>
          </p:nvPr>
        </p:nvSpPr>
        <p:spPr/>
        <p:txBody>
          <a:bodyPr/>
          <a:lstStyle/>
          <a:p>
            <a:fld id="{AA7F6AB1-63A5-46A2-89CE-27681E987882}" type="slidenum">
              <a:rPr lang="en-US" smtClean="0"/>
              <a:t>19</a:t>
            </a:fld>
            <a:endParaRPr lang="en-US"/>
          </a:p>
        </p:txBody>
      </p:sp>
    </p:spTree>
    <p:extLst>
      <p:ext uri="{BB962C8B-B14F-4D97-AF65-F5344CB8AC3E}">
        <p14:creationId xmlns:p14="http://schemas.microsoft.com/office/powerpoint/2010/main" val="41439753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cd36154fc_196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cd36154fc_196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603911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5"/>
          </p:nvPr>
        </p:nvSpPr>
        <p:spPr/>
        <p:txBody>
          <a:bodyPr/>
          <a:lstStyle/>
          <a:p>
            <a:fld id="{AA7F6AB1-63A5-46A2-89CE-27681E987882}" type="slidenum">
              <a:rPr lang="en-US" smtClean="0"/>
              <a:t>20</a:t>
            </a:fld>
            <a:endParaRPr lang="en-US"/>
          </a:p>
        </p:txBody>
      </p:sp>
    </p:spTree>
    <p:extLst>
      <p:ext uri="{BB962C8B-B14F-4D97-AF65-F5344CB8AC3E}">
        <p14:creationId xmlns:p14="http://schemas.microsoft.com/office/powerpoint/2010/main" val="39319509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5"/>
          </p:nvPr>
        </p:nvSpPr>
        <p:spPr/>
        <p:txBody>
          <a:bodyPr/>
          <a:lstStyle/>
          <a:p>
            <a:fld id="{AA7F6AB1-63A5-46A2-89CE-27681E987882}" type="slidenum">
              <a:rPr lang="en-US" smtClean="0"/>
              <a:t>21</a:t>
            </a:fld>
            <a:endParaRPr lang="en-US"/>
          </a:p>
        </p:txBody>
      </p:sp>
    </p:spTree>
    <p:extLst>
      <p:ext uri="{BB962C8B-B14F-4D97-AF65-F5344CB8AC3E}">
        <p14:creationId xmlns:p14="http://schemas.microsoft.com/office/powerpoint/2010/main" val="334572395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5"/>
          </p:nvPr>
        </p:nvSpPr>
        <p:spPr/>
        <p:txBody>
          <a:bodyPr/>
          <a:lstStyle/>
          <a:p>
            <a:fld id="{AA7F6AB1-63A5-46A2-89CE-27681E987882}" type="slidenum">
              <a:rPr lang="en-US" smtClean="0"/>
              <a:t>22</a:t>
            </a:fld>
            <a:endParaRPr lang="en-US"/>
          </a:p>
        </p:txBody>
      </p:sp>
    </p:spTree>
    <p:extLst>
      <p:ext uri="{BB962C8B-B14F-4D97-AF65-F5344CB8AC3E}">
        <p14:creationId xmlns:p14="http://schemas.microsoft.com/office/powerpoint/2010/main" val="86150579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5"/>
          </p:nvPr>
        </p:nvSpPr>
        <p:spPr/>
        <p:txBody>
          <a:bodyPr/>
          <a:lstStyle/>
          <a:p>
            <a:fld id="{AA7F6AB1-63A5-46A2-89CE-27681E987882}" type="slidenum">
              <a:rPr lang="en-US" smtClean="0"/>
              <a:t>23</a:t>
            </a:fld>
            <a:endParaRPr lang="en-US"/>
          </a:p>
        </p:txBody>
      </p:sp>
    </p:spTree>
    <p:extLst>
      <p:ext uri="{BB962C8B-B14F-4D97-AF65-F5344CB8AC3E}">
        <p14:creationId xmlns:p14="http://schemas.microsoft.com/office/powerpoint/2010/main" val="10935300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5"/>
          </p:nvPr>
        </p:nvSpPr>
        <p:spPr/>
        <p:txBody>
          <a:bodyPr/>
          <a:lstStyle/>
          <a:p>
            <a:fld id="{AA7F6AB1-63A5-46A2-89CE-27681E987882}" type="slidenum">
              <a:rPr lang="en-US" smtClean="0"/>
              <a:t>24</a:t>
            </a:fld>
            <a:endParaRPr lang="en-US"/>
          </a:p>
        </p:txBody>
      </p:sp>
    </p:spTree>
    <p:extLst>
      <p:ext uri="{BB962C8B-B14F-4D97-AF65-F5344CB8AC3E}">
        <p14:creationId xmlns:p14="http://schemas.microsoft.com/office/powerpoint/2010/main" val="231739657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5"/>
          </p:nvPr>
        </p:nvSpPr>
        <p:spPr/>
        <p:txBody>
          <a:bodyPr/>
          <a:lstStyle/>
          <a:p>
            <a:fld id="{AA7F6AB1-63A5-46A2-89CE-27681E987882}" type="slidenum">
              <a:rPr lang="en-US" smtClean="0"/>
              <a:t>25</a:t>
            </a:fld>
            <a:endParaRPr lang="en-US"/>
          </a:p>
        </p:txBody>
      </p:sp>
    </p:spTree>
    <p:extLst>
      <p:ext uri="{BB962C8B-B14F-4D97-AF65-F5344CB8AC3E}">
        <p14:creationId xmlns:p14="http://schemas.microsoft.com/office/powerpoint/2010/main" val="405574500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5"/>
          </p:nvPr>
        </p:nvSpPr>
        <p:spPr/>
        <p:txBody>
          <a:bodyPr/>
          <a:lstStyle/>
          <a:p>
            <a:fld id="{AA7F6AB1-63A5-46A2-89CE-27681E987882}" type="slidenum">
              <a:rPr lang="en-US" smtClean="0"/>
              <a:t>27</a:t>
            </a:fld>
            <a:endParaRPr lang="en-US"/>
          </a:p>
        </p:txBody>
      </p:sp>
    </p:spTree>
    <p:extLst>
      <p:ext uri="{BB962C8B-B14F-4D97-AF65-F5344CB8AC3E}">
        <p14:creationId xmlns:p14="http://schemas.microsoft.com/office/powerpoint/2010/main" val="20837629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5"/>
          </p:nvPr>
        </p:nvSpPr>
        <p:spPr/>
        <p:txBody>
          <a:bodyPr/>
          <a:lstStyle/>
          <a:p>
            <a:fld id="{1BEC77E5-2BBE-4D6A-981B-77D53F6BD3D0}" type="slidenum">
              <a:rPr lang="en-US" smtClean="0"/>
              <a:t>3</a:t>
            </a:fld>
            <a:endParaRPr lang="en-US"/>
          </a:p>
        </p:txBody>
      </p:sp>
    </p:spTree>
    <p:extLst>
      <p:ext uri="{BB962C8B-B14F-4D97-AF65-F5344CB8AC3E}">
        <p14:creationId xmlns:p14="http://schemas.microsoft.com/office/powerpoint/2010/main" val="9620330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5"/>
          </p:nvPr>
        </p:nvSpPr>
        <p:spPr/>
        <p:txBody>
          <a:bodyPr/>
          <a:lstStyle/>
          <a:p>
            <a:fld id="{AA7F6AB1-63A5-46A2-89CE-27681E987882}" type="slidenum">
              <a:rPr lang="en-US" smtClean="0"/>
              <a:t>4</a:t>
            </a:fld>
            <a:endParaRPr lang="en-US"/>
          </a:p>
        </p:txBody>
      </p:sp>
    </p:spTree>
    <p:extLst>
      <p:ext uri="{BB962C8B-B14F-4D97-AF65-F5344CB8AC3E}">
        <p14:creationId xmlns:p14="http://schemas.microsoft.com/office/powerpoint/2010/main" val="32724364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5"/>
          </p:nvPr>
        </p:nvSpPr>
        <p:spPr/>
        <p:txBody>
          <a:bodyPr/>
          <a:lstStyle/>
          <a:p>
            <a:fld id="{AA7F6AB1-63A5-46A2-89CE-27681E987882}" type="slidenum">
              <a:rPr lang="en-US" smtClean="0"/>
              <a:t>5</a:t>
            </a:fld>
            <a:endParaRPr lang="en-US"/>
          </a:p>
        </p:txBody>
      </p:sp>
    </p:spTree>
    <p:extLst>
      <p:ext uri="{BB962C8B-B14F-4D97-AF65-F5344CB8AC3E}">
        <p14:creationId xmlns:p14="http://schemas.microsoft.com/office/powerpoint/2010/main" val="4747469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5"/>
          </p:nvPr>
        </p:nvSpPr>
        <p:spPr/>
        <p:txBody>
          <a:bodyPr/>
          <a:lstStyle/>
          <a:p>
            <a:fld id="{AA7F6AB1-63A5-46A2-89CE-27681E987882}" type="slidenum">
              <a:rPr lang="en-US" smtClean="0"/>
              <a:t>6</a:t>
            </a:fld>
            <a:endParaRPr lang="en-US"/>
          </a:p>
        </p:txBody>
      </p:sp>
    </p:spTree>
    <p:extLst>
      <p:ext uri="{BB962C8B-B14F-4D97-AF65-F5344CB8AC3E}">
        <p14:creationId xmlns:p14="http://schemas.microsoft.com/office/powerpoint/2010/main" val="15535394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5"/>
          </p:nvPr>
        </p:nvSpPr>
        <p:spPr/>
        <p:txBody>
          <a:bodyPr/>
          <a:lstStyle/>
          <a:p>
            <a:fld id="{AA7F6AB1-63A5-46A2-89CE-27681E987882}" type="slidenum">
              <a:rPr lang="en-US" smtClean="0"/>
              <a:t>7</a:t>
            </a:fld>
            <a:endParaRPr lang="en-US"/>
          </a:p>
        </p:txBody>
      </p:sp>
    </p:spTree>
    <p:extLst>
      <p:ext uri="{BB962C8B-B14F-4D97-AF65-F5344CB8AC3E}">
        <p14:creationId xmlns:p14="http://schemas.microsoft.com/office/powerpoint/2010/main" val="24059017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5"/>
          </p:nvPr>
        </p:nvSpPr>
        <p:spPr/>
        <p:txBody>
          <a:bodyPr/>
          <a:lstStyle/>
          <a:p>
            <a:fld id="{AA7F6AB1-63A5-46A2-89CE-27681E987882}" type="slidenum">
              <a:rPr lang="en-US" smtClean="0"/>
              <a:t>8</a:t>
            </a:fld>
            <a:endParaRPr lang="en-US"/>
          </a:p>
        </p:txBody>
      </p:sp>
    </p:spTree>
    <p:extLst>
      <p:ext uri="{BB962C8B-B14F-4D97-AF65-F5344CB8AC3E}">
        <p14:creationId xmlns:p14="http://schemas.microsoft.com/office/powerpoint/2010/main" val="23989837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5"/>
          </p:nvPr>
        </p:nvSpPr>
        <p:spPr/>
        <p:txBody>
          <a:bodyPr/>
          <a:lstStyle/>
          <a:p>
            <a:fld id="{AA7F6AB1-63A5-46A2-89CE-27681E987882}" type="slidenum">
              <a:rPr lang="en-US" smtClean="0"/>
              <a:t>9</a:t>
            </a:fld>
            <a:endParaRPr lang="en-US"/>
          </a:p>
        </p:txBody>
      </p:sp>
    </p:spTree>
    <p:extLst>
      <p:ext uri="{BB962C8B-B14F-4D97-AF65-F5344CB8AC3E}">
        <p14:creationId xmlns:p14="http://schemas.microsoft.com/office/powerpoint/2010/main" val="35623635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1586A6-9FD0-423A-94DA-A342839D32EE}" type="slidenum">
              <a:rPr lang="en-US" smtClean="0"/>
              <a:t>‹#›</a:t>
            </a:fld>
            <a:endParaRPr lang="en-US"/>
          </a:p>
        </p:txBody>
      </p:sp>
    </p:spTree>
    <p:extLst>
      <p:ext uri="{BB962C8B-B14F-4D97-AF65-F5344CB8AC3E}">
        <p14:creationId xmlns:p14="http://schemas.microsoft.com/office/powerpoint/2010/main" val="10396006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1586A6-9FD0-423A-94DA-A342839D32EE}" type="slidenum">
              <a:rPr lang="en-US" smtClean="0"/>
              <a:t>‹#›</a:t>
            </a:fld>
            <a:endParaRPr lang="en-US"/>
          </a:p>
        </p:txBody>
      </p:sp>
    </p:spTree>
    <p:extLst>
      <p:ext uri="{BB962C8B-B14F-4D97-AF65-F5344CB8AC3E}">
        <p14:creationId xmlns:p14="http://schemas.microsoft.com/office/powerpoint/2010/main" val="33271054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1586A6-9FD0-423A-94DA-A342839D32EE}" type="slidenum">
              <a:rPr lang="en-US" smtClean="0"/>
              <a:t>‹#›</a:t>
            </a:fld>
            <a:endParaRPr lang="en-US"/>
          </a:p>
        </p:txBody>
      </p:sp>
    </p:spTree>
    <p:extLst>
      <p:ext uri="{BB962C8B-B14F-4D97-AF65-F5344CB8AC3E}">
        <p14:creationId xmlns:p14="http://schemas.microsoft.com/office/powerpoint/2010/main" val="3850542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675501"/>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5FCED6-6C95-4567-AAD4-4A2B70621514}" type="slidenum">
              <a:rPr lang="en-US" smtClean="0"/>
              <a:t>‹#›</a:t>
            </a:fld>
            <a:endParaRPr lang="en-US"/>
          </a:p>
        </p:txBody>
      </p:sp>
    </p:spTree>
    <p:extLst>
      <p:ext uri="{BB962C8B-B14F-4D97-AF65-F5344CB8AC3E}">
        <p14:creationId xmlns:p14="http://schemas.microsoft.com/office/powerpoint/2010/main" val="27282839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675501"/>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5FCED6-6C95-4567-AAD4-4A2B70621514}" type="slidenum">
              <a:rPr lang="en-US" smtClean="0"/>
              <a:t>‹#›</a:t>
            </a:fld>
            <a:endParaRPr lang="en-US"/>
          </a:p>
        </p:txBody>
      </p:sp>
    </p:spTree>
    <p:extLst>
      <p:ext uri="{BB962C8B-B14F-4D97-AF65-F5344CB8AC3E}">
        <p14:creationId xmlns:p14="http://schemas.microsoft.com/office/powerpoint/2010/main" val="24684499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
        <p:nvSpPr>
          <p:cNvPr id="16" name="Title 15"/>
          <p:cNvSpPr>
            <a:spLocks noGrp="1"/>
          </p:cNvSpPr>
          <p:nvPr>
            <p:ph type="title"/>
          </p:nvPr>
        </p:nvSpPr>
        <p:spPr>
          <a:xfrm>
            <a:off x="1524001" y="669926"/>
            <a:ext cx="9144000" cy="535812"/>
          </a:xfrm>
        </p:spPr>
        <p:txBody>
          <a:bodyPr>
            <a:noAutofit/>
          </a:bodyPr>
          <a:lstStyle>
            <a:lvl1pPr algn="ctr">
              <a:defRPr sz="3600" b="0">
                <a:solidFill>
                  <a:schemeClr val="accent1"/>
                </a:solidFill>
                <a:latin typeface="Sinkin Sans 200 X Light" pitchFamily="50" charset="0"/>
              </a:defRPr>
            </a:lvl1pPr>
          </a:lstStyle>
          <a:p>
            <a:r>
              <a:rPr lang="en-US" dirty="0"/>
              <a:t>Click to edit Master title style</a:t>
            </a:r>
            <a:endParaRPr lang="en-GB" dirty="0"/>
          </a:p>
        </p:txBody>
      </p:sp>
      <p:sp>
        <p:nvSpPr>
          <p:cNvPr id="18" name="Text Placeholder 17"/>
          <p:cNvSpPr>
            <a:spLocks noGrp="1"/>
          </p:cNvSpPr>
          <p:nvPr>
            <p:ph type="body" sz="quarter" idx="14" hasCustomPrompt="1"/>
          </p:nvPr>
        </p:nvSpPr>
        <p:spPr>
          <a:xfrm>
            <a:off x="1524000" y="2998770"/>
            <a:ext cx="2971800" cy="812800"/>
          </a:xfrm>
        </p:spPr>
        <p:txBody>
          <a:bodyPr lIns="0" tIns="0" rIns="0" bIns="0">
            <a:normAutofit/>
          </a:bodyPr>
          <a:lstStyle>
            <a:lvl1pPr marL="0" indent="0">
              <a:lnSpc>
                <a:spcPts val="1700"/>
              </a:lnSpc>
              <a:buNone/>
              <a:defRPr sz="950">
                <a:solidFill>
                  <a:schemeClr val="accent6"/>
                </a:solidFill>
                <a:latin typeface="Sinkin Sans 300 Light" pitchFamily="50" charset="0"/>
              </a:defRPr>
            </a:lvl1pPr>
          </a:lstStyle>
          <a:p>
            <a:pPr lvl="0"/>
            <a:r>
              <a:rPr lang="en-US" dirty="0"/>
              <a:t>Click to edit Master text  styles </a:t>
            </a:r>
            <a:r>
              <a:rPr lang="en-US" dirty="0" err="1"/>
              <a:t>lorem</a:t>
            </a:r>
            <a:r>
              <a:rPr lang="en-US" dirty="0"/>
              <a:t> </a:t>
            </a:r>
            <a:r>
              <a:rPr lang="en-US" dirty="0" err="1"/>
              <a:t>ipsum</a:t>
            </a:r>
            <a:r>
              <a:rPr lang="en-US" dirty="0"/>
              <a:t> dolor sit </a:t>
            </a:r>
            <a:r>
              <a:rPr lang="en-US" dirty="0" err="1"/>
              <a:t>amet</a:t>
            </a:r>
            <a:r>
              <a:rPr lang="en-US" dirty="0"/>
              <a:t> </a:t>
            </a:r>
            <a:r>
              <a:rPr lang="en-US" dirty="0" err="1"/>
              <a:t>aleh</a:t>
            </a:r>
            <a:r>
              <a:rPr lang="en-US" dirty="0"/>
              <a:t> </a:t>
            </a:r>
            <a:r>
              <a:rPr lang="en-US" dirty="0" err="1"/>
              <a:t>pue</a:t>
            </a:r>
            <a:r>
              <a:rPr lang="en-US" dirty="0"/>
              <a:t> h </a:t>
            </a:r>
            <a:r>
              <a:rPr lang="en-US" dirty="0" err="1"/>
              <a:t>om</a:t>
            </a:r>
            <a:r>
              <a:rPr lang="en-US" dirty="0"/>
              <a:t> </a:t>
            </a:r>
            <a:r>
              <a:rPr lang="en-US" dirty="0" err="1"/>
              <a:t>alah</a:t>
            </a:r>
            <a:r>
              <a:rPr lang="en-US" dirty="0"/>
              <a:t> </a:t>
            </a:r>
            <a:r>
              <a:rPr lang="en-US" dirty="0" err="1"/>
              <a:t>hai</a:t>
            </a:r>
            <a:r>
              <a:rPr lang="en-US" dirty="0"/>
              <a:t> </a:t>
            </a:r>
            <a:r>
              <a:rPr lang="en-US" dirty="0" err="1"/>
              <a:t>meutuwah</a:t>
            </a:r>
            <a:r>
              <a:rPr lang="en-US" dirty="0"/>
              <a:t> </a:t>
            </a:r>
            <a:r>
              <a:rPr lang="en-US" dirty="0" err="1"/>
              <a:t>ka</a:t>
            </a:r>
            <a:r>
              <a:rPr lang="en-US" dirty="0"/>
              <a:t> </a:t>
            </a:r>
            <a:r>
              <a:rPr lang="en-US" dirty="0" err="1"/>
              <a:t>abeh</a:t>
            </a:r>
            <a:r>
              <a:rPr lang="en-US" dirty="0"/>
              <a:t> </a:t>
            </a:r>
            <a:r>
              <a:rPr lang="en-US" dirty="0" err="1"/>
              <a:t>cara</a:t>
            </a:r>
            <a:r>
              <a:rPr lang="en-US" dirty="0"/>
              <a:t> </a:t>
            </a:r>
            <a:r>
              <a:rPr lang="en-US" dirty="0" err="1"/>
              <a:t>mita</a:t>
            </a:r>
            <a:r>
              <a:rPr lang="en-US" dirty="0"/>
              <a:t> </a:t>
            </a:r>
            <a:r>
              <a:rPr lang="en-US" dirty="0" err="1"/>
              <a:t>peng</a:t>
            </a:r>
            <a:endParaRPr lang="en-US" dirty="0"/>
          </a:p>
        </p:txBody>
      </p:sp>
      <p:sp>
        <p:nvSpPr>
          <p:cNvPr id="19" name="Text Placeholder 17"/>
          <p:cNvSpPr>
            <a:spLocks noGrp="1"/>
          </p:cNvSpPr>
          <p:nvPr>
            <p:ph type="body" sz="quarter" idx="15" hasCustomPrompt="1"/>
          </p:nvPr>
        </p:nvSpPr>
        <p:spPr>
          <a:xfrm>
            <a:off x="7404100" y="3000340"/>
            <a:ext cx="2971800" cy="812800"/>
          </a:xfrm>
        </p:spPr>
        <p:txBody>
          <a:bodyPr lIns="0" tIns="0" rIns="0" bIns="0">
            <a:normAutofit/>
          </a:bodyPr>
          <a:lstStyle>
            <a:lvl1pPr marL="0" indent="0">
              <a:lnSpc>
                <a:spcPts val="1700"/>
              </a:lnSpc>
              <a:buNone/>
              <a:defRPr sz="950">
                <a:solidFill>
                  <a:schemeClr val="accent6"/>
                </a:solidFill>
                <a:latin typeface="Sinkin Sans 300 Light" pitchFamily="50" charset="0"/>
              </a:defRPr>
            </a:lvl1pPr>
          </a:lstStyle>
          <a:p>
            <a:pPr lvl="0"/>
            <a:r>
              <a:rPr lang="en-US" dirty="0"/>
              <a:t>Click to edit Master text  styles </a:t>
            </a:r>
            <a:r>
              <a:rPr lang="en-US" dirty="0" err="1"/>
              <a:t>lorem</a:t>
            </a:r>
            <a:r>
              <a:rPr lang="en-US" dirty="0"/>
              <a:t> </a:t>
            </a:r>
            <a:r>
              <a:rPr lang="en-US" dirty="0" err="1"/>
              <a:t>ipsum</a:t>
            </a:r>
            <a:r>
              <a:rPr lang="en-US" dirty="0"/>
              <a:t> dolor sit </a:t>
            </a:r>
            <a:r>
              <a:rPr lang="en-US" dirty="0" err="1"/>
              <a:t>amet</a:t>
            </a:r>
            <a:r>
              <a:rPr lang="en-US" dirty="0"/>
              <a:t> </a:t>
            </a:r>
            <a:r>
              <a:rPr lang="en-US" dirty="0" err="1"/>
              <a:t>aleh</a:t>
            </a:r>
            <a:r>
              <a:rPr lang="en-US" dirty="0"/>
              <a:t> </a:t>
            </a:r>
            <a:r>
              <a:rPr lang="en-US" dirty="0" err="1"/>
              <a:t>pue</a:t>
            </a:r>
            <a:r>
              <a:rPr lang="en-US" dirty="0"/>
              <a:t> h </a:t>
            </a:r>
            <a:r>
              <a:rPr lang="en-US" dirty="0" err="1"/>
              <a:t>om</a:t>
            </a:r>
            <a:r>
              <a:rPr lang="en-US" dirty="0"/>
              <a:t> </a:t>
            </a:r>
            <a:r>
              <a:rPr lang="en-US" dirty="0" err="1"/>
              <a:t>alah</a:t>
            </a:r>
            <a:r>
              <a:rPr lang="en-US" dirty="0"/>
              <a:t> </a:t>
            </a:r>
            <a:r>
              <a:rPr lang="en-US" dirty="0" err="1"/>
              <a:t>hai</a:t>
            </a:r>
            <a:r>
              <a:rPr lang="en-US" dirty="0"/>
              <a:t> </a:t>
            </a:r>
            <a:r>
              <a:rPr lang="en-US" dirty="0" err="1"/>
              <a:t>meutuwah</a:t>
            </a:r>
            <a:r>
              <a:rPr lang="en-US" dirty="0"/>
              <a:t> </a:t>
            </a:r>
            <a:r>
              <a:rPr lang="en-US" dirty="0" err="1"/>
              <a:t>ka</a:t>
            </a:r>
            <a:r>
              <a:rPr lang="en-US" dirty="0"/>
              <a:t> </a:t>
            </a:r>
            <a:r>
              <a:rPr lang="en-US" dirty="0" err="1"/>
              <a:t>abeh</a:t>
            </a:r>
            <a:r>
              <a:rPr lang="en-US" dirty="0"/>
              <a:t> </a:t>
            </a:r>
            <a:r>
              <a:rPr lang="en-US" dirty="0" err="1"/>
              <a:t>cara</a:t>
            </a:r>
            <a:r>
              <a:rPr lang="en-US" dirty="0"/>
              <a:t> </a:t>
            </a:r>
            <a:r>
              <a:rPr lang="en-US" dirty="0" err="1"/>
              <a:t>mita</a:t>
            </a:r>
            <a:r>
              <a:rPr lang="en-US" dirty="0"/>
              <a:t> </a:t>
            </a:r>
            <a:r>
              <a:rPr lang="en-US" dirty="0" err="1"/>
              <a:t>peng</a:t>
            </a:r>
            <a:endParaRPr lang="en-US" dirty="0"/>
          </a:p>
        </p:txBody>
      </p:sp>
      <p:sp>
        <p:nvSpPr>
          <p:cNvPr id="21" name="Content Placeholder 20"/>
          <p:cNvSpPr>
            <a:spLocks noGrp="1"/>
          </p:cNvSpPr>
          <p:nvPr>
            <p:ph sz="quarter" idx="16" hasCustomPrompt="1"/>
          </p:nvPr>
        </p:nvSpPr>
        <p:spPr>
          <a:xfrm>
            <a:off x="1524000" y="2547522"/>
            <a:ext cx="4711700" cy="292100"/>
          </a:xfrm>
        </p:spPr>
        <p:txBody>
          <a:bodyPr lIns="0" tIns="0" rIns="0" bIns="0">
            <a:normAutofit/>
          </a:bodyPr>
          <a:lstStyle>
            <a:lvl1pPr marL="0" indent="0">
              <a:buNone/>
              <a:defRPr sz="1400">
                <a:solidFill>
                  <a:schemeClr val="accent1"/>
                </a:solidFill>
                <a:latin typeface="Sinkin Sans 300 Light" pitchFamily="50" charset="0"/>
              </a:defRPr>
            </a:lvl1pPr>
          </a:lstStyle>
          <a:p>
            <a:pPr lvl="0"/>
            <a:r>
              <a:rPr lang="en-GB" dirty="0"/>
              <a:t>Click to edit Content Heading</a:t>
            </a:r>
          </a:p>
        </p:txBody>
      </p:sp>
      <p:sp>
        <p:nvSpPr>
          <p:cNvPr id="22" name="Content Placeholder 20"/>
          <p:cNvSpPr>
            <a:spLocks noGrp="1"/>
          </p:cNvSpPr>
          <p:nvPr>
            <p:ph sz="quarter" idx="17" hasCustomPrompt="1"/>
          </p:nvPr>
        </p:nvSpPr>
        <p:spPr>
          <a:xfrm>
            <a:off x="6534151" y="2547522"/>
            <a:ext cx="4133850" cy="292100"/>
          </a:xfrm>
        </p:spPr>
        <p:txBody>
          <a:bodyPr lIns="0" tIns="0" rIns="0" bIns="0">
            <a:normAutofit/>
          </a:bodyPr>
          <a:lstStyle>
            <a:lvl1pPr marL="0" indent="0">
              <a:buNone/>
              <a:defRPr sz="1400">
                <a:solidFill>
                  <a:schemeClr val="accent1"/>
                </a:solidFill>
                <a:latin typeface="Sinkin Sans 300 Light" pitchFamily="50" charset="0"/>
              </a:defRPr>
            </a:lvl1pPr>
          </a:lstStyle>
          <a:p>
            <a:pPr lvl="0"/>
            <a:r>
              <a:rPr lang="en-GB" dirty="0"/>
              <a:t>Click to edit Content Heading</a:t>
            </a:r>
          </a:p>
        </p:txBody>
      </p:sp>
      <p:sp>
        <p:nvSpPr>
          <p:cNvPr id="23" name="Text Placeholder 17"/>
          <p:cNvSpPr>
            <a:spLocks noGrp="1"/>
          </p:cNvSpPr>
          <p:nvPr>
            <p:ph type="body" sz="quarter" idx="18" hasCustomPrompt="1"/>
          </p:nvPr>
        </p:nvSpPr>
        <p:spPr>
          <a:xfrm>
            <a:off x="1524001" y="1285443"/>
            <a:ext cx="9144000" cy="248082"/>
          </a:xfrm>
        </p:spPr>
        <p:txBody>
          <a:bodyPr lIns="0" tIns="0" rIns="0" bIns="0">
            <a:normAutofit/>
          </a:bodyPr>
          <a:lstStyle>
            <a:lvl1pPr marL="0" indent="0" algn="ctr">
              <a:lnSpc>
                <a:spcPts val="1400"/>
              </a:lnSpc>
              <a:buNone/>
              <a:defRPr sz="1000">
                <a:solidFill>
                  <a:schemeClr val="bg1">
                    <a:lumMod val="50000"/>
                  </a:schemeClr>
                </a:solidFill>
                <a:latin typeface="Sinkin Sans 300 Light" pitchFamily="50" charset="0"/>
              </a:defRPr>
            </a:lvl1pPr>
          </a:lstStyle>
          <a:p>
            <a:pPr lvl="0"/>
            <a:r>
              <a:rPr lang="en-GB" dirty="0"/>
              <a:t>write your relevant text here</a:t>
            </a:r>
          </a:p>
        </p:txBody>
      </p:sp>
    </p:spTree>
    <p:extLst>
      <p:ext uri="{BB962C8B-B14F-4D97-AF65-F5344CB8AC3E}">
        <p14:creationId xmlns:p14="http://schemas.microsoft.com/office/powerpoint/2010/main" val="12462718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1586A6-9FD0-423A-94DA-A342839D32EE}" type="slidenum">
              <a:rPr lang="en-US" smtClean="0"/>
              <a:t>‹#›</a:t>
            </a:fld>
            <a:endParaRPr lang="en-US"/>
          </a:p>
        </p:txBody>
      </p:sp>
    </p:spTree>
    <p:extLst>
      <p:ext uri="{BB962C8B-B14F-4D97-AF65-F5344CB8AC3E}">
        <p14:creationId xmlns:p14="http://schemas.microsoft.com/office/powerpoint/2010/main" val="24844457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1586A6-9FD0-423A-94DA-A342839D32EE}" type="slidenum">
              <a:rPr lang="en-US" smtClean="0"/>
              <a:t>‹#›</a:t>
            </a:fld>
            <a:endParaRPr lang="en-US"/>
          </a:p>
        </p:txBody>
      </p:sp>
    </p:spTree>
    <p:extLst>
      <p:ext uri="{BB962C8B-B14F-4D97-AF65-F5344CB8AC3E}">
        <p14:creationId xmlns:p14="http://schemas.microsoft.com/office/powerpoint/2010/main" val="35063975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1586A6-9FD0-423A-94DA-A342839D32EE}" type="slidenum">
              <a:rPr lang="en-US" smtClean="0"/>
              <a:t>‹#›</a:t>
            </a:fld>
            <a:endParaRPr lang="en-US"/>
          </a:p>
        </p:txBody>
      </p:sp>
    </p:spTree>
    <p:extLst>
      <p:ext uri="{BB962C8B-B14F-4D97-AF65-F5344CB8AC3E}">
        <p14:creationId xmlns:p14="http://schemas.microsoft.com/office/powerpoint/2010/main" val="35181839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E1586A6-9FD0-423A-94DA-A342839D32EE}" type="slidenum">
              <a:rPr lang="en-US" smtClean="0"/>
              <a:t>‹#›</a:t>
            </a:fld>
            <a:endParaRPr lang="en-US"/>
          </a:p>
        </p:txBody>
      </p:sp>
    </p:spTree>
    <p:extLst>
      <p:ext uri="{BB962C8B-B14F-4D97-AF65-F5344CB8AC3E}">
        <p14:creationId xmlns:p14="http://schemas.microsoft.com/office/powerpoint/2010/main" val="40930432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E1586A6-9FD0-423A-94DA-A342839D32EE}" type="slidenum">
              <a:rPr lang="en-US" smtClean="0"/>
              <a:t>‹#›</a:t>
            </a:fld>
            <a:endParaRPr lang="en-US"/>
          </a:p>
        </p:txBody>
      </p:sp>
    </p:spTree>
    <p:extLst>
      <p:ext uri="{BB962C8B-B14F-4D97-AF65-F5344CB8AC3E}">
        <p14:creationId xmlns:p14="http://schemas.microsoft.com/office/powerpoint/2010/main" val="42562796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E1586A6-9FD0-423A-94DA-A342839D32EE}" type="slidenum">
              <a:rPr lang="en-US" smtClean="0"/>
              <a:t>‹#›</a:t>
            </a:fld>
            <a:endParaRPr lang="en-US"/>
          </a:p>
        </p:txBody>
      </p:sp>
    </p:spTree>
    <p:extLst>
      <p:ext uri="{BB962C8B-B14F-4D97-AF65-F5344CB8AC3E}">
        <p14:creationId xmlns:p14="http://schemas.microsoft.com/office/powerpoint/2010/main" val="10181030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1586A6-9FD0-423A-94DA-A342839D32EE}" type="slidenum">
              <a:rPr lang="en-US" smtClean="0"/>
              <a:t>‹#›</a:t>
            </a:fld>
            <a:endParaRPr lang="en-US"/>
          </a:p>
        </p:txBody>
      </p:sp>
    </p:spTree>
    <p:extLst>
      <p:ext uri="{BB962C8B-B14F-4D97-AF65-F5344CB8AC3E}">
        <p14:creationId xmlns:p14="http://schemas.microsoft.com/office/powerpoint/2010/main" val="36512316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1586A6-9FD0-423A-94DA-A342839D32EE}" type="slidenum">
              <a:rPr lang="en-US" smtClean="0"/>
              <a:t>‹#›</a:t>
            </a:fld>
            <a:endParaRPr lang="en-US"/>
          </a:p>
        </p:txBody>
      </p:sp>
    </p:spTree>
    <p:extLst>
      <p:ext uri="{BB962C8B-B14F-4D97-AF65-F5344CB8AC3E}">
        <p14:creationId xmlns:p14="http://schemas.microsoft.com/office/powerpoint/2010/main" val="18163752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1586A6-9FD0-423A-94DA-A342839D32EE}" type="slidenum">
              <a:rPr lang="en-US" smtClean="0"/>
              <a:t>‹#›</a:t>
            </a:fld>
            <a:endParaRPr lang="en-US"/>
          </a:p>
        </p:txBody>
      </p:sp>
    </p:spTree>
    <p:extLst>
      <p:ext uri="{BB962C8B-B14F-4D97-AF65-F5344CB8AC3E}">
        <p14:creationId xmlns:p14="http://schemas.microsoft.com/office/powerpoint/2010/main" val="42038022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6.png"/></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6.png"/></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6.png"/></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4.xml"/><Relationship Id="rId1" Type="http://schemas.openxmlformats.org/officeDocument/2006/relationships/slideLayout" Target="../slideLayouts/slideLayout12.xml"/><Relationship Id="rId5" Type="http://schemas.openxmlformats.org/officeDocument/2006/relationships/image" Target="../media/image20.png"/><Relationship Id="rId4" Type="http://schemas.openxmlformats.org/officeDocument/2006/relationships/image" Target="../media/image4.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slides/_rels/slide27.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notesSlide" Target="../notesSlides/notesSlide26.xml"/><Relationship Id="rId1" Type="http://schemas.openxmlformats.org/officeDocument/2006/relationships/slideLayout" Target="../slideLayouts/slideLayout7.xml"/><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 Id="rId9" Type="http://schemas.openxmlformats.org/officeDocument/2006/relationships/image" Target="../media/image28.png"/></Relationships>
</file>

<file path=ppt/slides/_rels/slide2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4.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4.xml"/><Relationship Id="rId5" Type="http://schemas.openxmlformats.org/officeDocument/2006/relationships/image" Target="../media/image4.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alpha val="12000"/>
          </a:schemeClr>
        </a:solidFill>
        <a:effectLst/>
      </p:bgPr>
    </p:bg>
    <p:spTree>
      <p:nvGrpSpPr>
        <p:cNvPr id="1" name=""/>
        <p:cNvGrpSpPr/>
        <p:nvPr/>
      </p:nvGrpSpPr>
      <p:grpSpPr>
        <a:xfrm>
          <a:off x="0" y="0"/>
          <a:ext cx="0" cy="0"/>
          <a:chOff x="0" y="0"/>
          <a:chExt cx="0" cy="0"/>
        </a:xfrm>
      </p:grpSpPr>
      <p:pic>
        <p:nvPicPr>
          <p:cNvPr id="19" name="Picture 18" descr="A picture containing ax&#10;&#10;Description automatically generated">
            <a:extLst>
              <a:ext uri="{FF2B5EF4-FFF2-40B4-BE49-F238E27FC236}">
                <a16:creationId xmlns:a16="http://schemas.microsoft.com/office/drawing/2014/main" id="{28CC0D5B-73C5-4256-BD3D-C67A095E91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88605" cy="6853232"/>
          </a:xfrm>
          <a:prstGeom prst="rect">
            <a:avLst/>
          </a:prstGeom>
          <a:solidFill>
            <a:schemeClr val="accent1">
              <a:alpha val="0"/>
            </a:schemeClr>
          </a:solidFill>
        </p:spPr>
      </p:pic>
      <p:sp>
        <p:nvSpPr>
          <p:cNvPr id="14" name="Rectangle 13"/>
          <p:cNvSpPr/>
          <p:nvPr/>
        </p:nvSpPr>
        <p:spPr>
          <a:xfrm>
            <a:off x="3395" y="5330514"/>
            <a:ext cx="12221980" cy="1569445"/>
          </a:xfrm>
          <a:prstGeom prst="rect">
            <a:avLst/>
          </a:prstGeom>
          <a:solidFill>
            <a:srgbClr val="0082C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D791C87E-8E98-4AF3-A7F4-63161F3E7AD4}"/>
              </a:ext>
            </a:extLst>
          </p:cNvPr>
          <p:cNvSpPr/>
          <p:nvPr/>
        </p:nvSpPr>
        <p:spPr>
          <a:xfrm>
            <a:off x="-3395" y="1569012"/>
            <a:ext cx="12188605" cy="3913796"/>
          </a:xfrm>
          <a:prstGeom prst="rect">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9" name="Rectangle 8"/>
          <p:cNvSpPr/>
          <p:nvPr/>
        </p:nvSpPr>
        <p:spPr>
          <a:xfrm>
            <a:off x="-29980" y="0"/>
            <a:ext cx="12251960" cy="1648916"/>
          </a:xfrm>
          <a:prstGeom prst="rect">
            <a:avLst/>
          </a:prstGeom>
          <a:solidFill>
            <a:srgbClr val="0082C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ubtitle 2"/>
          <p:cNvSpPr txBox="1">
            <a:spLocks/>
          </p:cNvSpPr>
          <p:nvPr/>
        </p:nvSpPr>
        <p:spPr>
          <a:xfrm>
            <a:off x="21525" y="5845832"/>
            <a:ext cx="6178876" cy="77141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000" dirty="0" err="1">
                <a:solidFill>
                  <a:schemeClr val="bg1"/>
                </a:solidFill>
                <a:latin typeface="Arial" panose="020B0604020202020204" pitchFamily="34" charset="0"/>
                <a:cs typeface="Arial" panose="020B0604020202020204" pitchFamily="34" charset="0"/>
              </a:rPr>
              <a:t>Giảng</a:t>
            </a:r>
            <a:r>
              <a:rPr lang="en-US" sz="2000" dirty="0">
                <a:solidFill>
                  <a:schemeClr val="bg1"/>
                </a:solidFill>
                <a:latin typeface="Arial" panose="020B0604020202020204" pitchFamily="34" charset="0"/>
                <a:cs typeface="Arial" panose="020B0604020202020204" pitchFamily="34" charset="0"/>
              </a:rPr>
              <a:t> </a:t>
            </a:r>
            <a:r>
              <a:rPr lang="en-US" sz="2000" dirty="0" err="1">
                <a:solidFill>
                  <a:schemeClr val="bg1"/>
                </a:solidFill>
                <a:latin typeface="Arial" panose="020B0604020202020204" pitchFamily="34" charset="0"/>
                <a:cs typeface="Arial" panose="020B0604020202020204" pitchFamily="34" charset="0"/>
              </a:rPr>
              <a:t>viên</a:t>
            </a:r>
            <a:r>
              <a:rPr lang="en-US" sz="2000" dirty="0">
                <a:solidFill>
                  <a:schemeClr val="bg1"/>
                </a:solidFill>
                <a:latin typeface="Arial" panose="020B0604020202020204" pitchFamily="34" charset="0"/>
                <a:cs typeface="Arial" panose="020B0604020202020204" pitchFamily="34" charset="0"/>
              </a:rPr>
              <a:t> </a:t>
            </a:r>
            <a:r>
              <a:rPr lang="en-US" sz="2000" dirty="0" err="1">
                <a:solidFill>
                  <a:schemeClr val="bg1"/>
                </a:solidFill>
                <a:latin typeface="Arial" panose="020B0604020202020204" pitchFamily="34" charset="0"/>
                <a:cs typeface="Arial" panose="020B0604020202020204" pitchFamily="34" charset="0"/>
              </a:rPr>
              <a:t>hướng</a:t>
            </a:r>
            <a:r>
              <a:rPr lang="en-US" sz="2000" dirty="0">
                <a:solidFill>
                  <a:schemeClr val="bg1"/>
                </a:solidFill>
                <a:latin typeface="Arial" panose="020B0604020202020204" pitchFamily="34" charset="0"/>
                <a:cs typeface="Arial" panose="020B0604020202020204" pitchFamily="34" charset="0"/>
              </a:rPr>
              <a:t> </a:t>
            </a:r>
            <a:r>
              <a:rPr lang="en-US" sz="2000" dirty="0" err="1">
                <a:solidFill>
                  <a:schemeClr val="bg1"/>
                </a:solidFill>
                <a:latin typeface="Arial" panose="020B0604020202020204" pitchFamily="34" charset="0"/>
                <a:cs typeface="Arial" panose="020B0604020202020204" pitchFamily="34" charset="0"/>
              </a:rPr>
              <a:t>dẫn</a:t>
            </a:r>
            <a:r>
              <a:rPr lang="en-US" sz="2000" dirty="0">
                <a:solidFill>
                  <a:schemeClr val="bg1"/>
                </a:solidFill>
                <a:latin typeface="Arial" panose="020B0604020202020204" pitchFamily="34" charset="0"/>
                <a:cs typeface="Arial" panose="020B0604020202020204" pitchFamily="34" charset="0"/>
              </a:rPr>
              <a:t>: TS. Phan </a:t>
            </a:r>
            <a:r>
              <a:rPr lang="en-US" sz="2000" dirty="0" err="1">
                <a:solidFill>
                  <a:schemeClr val="bg1"/>
                </a:solidFill>
                <a:latin typeface="Arial" panose="020B0604020202020204" pitchFamily="34" charset="0"/>
                <a:cs typeface="Arial" panose="020B0604020202020204" pitchFamily="34" charset="0"/>
              </a:rPr>
              <a:t>Tấn</a:t>
            </a:r>
            <a:r>
              <a:rPr lang="en-US" sz="2000" dirty="0">
                <a:solidFill>
                  <a:schemeClr val="bg1"/>
                </a:solidFill>
                <a:latin typeface="Arial" panose="020B0604020202020204" pitchFamily="34" charset="0"/>
                <a:cs typeface="Arial" panose="020B0604020202020204" pitchFamily="34" charset="0"/>
              </a:rPr>
              <a:t> </a:t>
            </a:r>
            <a:r>
              <a:rPr lang="en-US" sz="2000" dirty="0" err="1">
                <a:solidFill>
                  <a:schemeClr val="bg1"/>
                </a:solidFill>
                <a:latin typeface="Arial" panose="020B0604020202020204" pitchFamily="34" charset="0"/>
                <a:cs typeface="Arial" panose="020B0604020202020204" pitchFamily="34" charset="0"/>
              </a:rPr>
              <a:t>Quốc</a:t>
            </a:r>
            <a:endParaRPr lang="en-US" sz="2000" dirty="0">
              <a:solidFill>
                <a:schemeClr val="bg1"/>
              </a:solidFill>
              <a:latin typeface="Arial" panose="020B0604020202020204" pitchFamily="34" charset="0"/>
              <a:cs typeface="Arial" panose="020B0604020202020204" pitchFamily="34" charset="0"/>
            </a:endParaRPr>
          </a:p>
          <a:p>
            <a:pPr algn="l"/>
            <a:endParaRPr lang="en-US" sz="2000" dirty="0">
              <a:solidFill>
                <a:schemeClr val="bg1"/>
              </a:solidFill>
              <a:latin typeface="Arial" panose="020B0604020202020204" pitchFamily="34" charset="0"/>
              <a:cs typeface="Arial" panose="020B0604020202020204" pitchFamily="34" charset="0"/>
            </a:endParaRPr>
          </a:p>
        </p:txBody>
      </p:sp>
      <p:sp>
        <p:nvSpPr>
          <p:cNvPr id="16" name="Subtitle 2"/>
          <p:cNvSpPr txBox="1">
            <a:spLocks/>
          </p:cNvSpPr>
          <p:nvPr/>
        </p:nvSpPr>
        <p:spPr>
          <a:xfrm>
            <a:off x="8570545" y="5716388"/>
            <a:ext cx="5001718" cy="77141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spcBef>
                <a:spcPts val="600"/>
              </a:spcBef>
            </a:pPr>
            <a:r>
              <a:rPr lang="en-US" sz="2000" dirty="0">
                <a:solidFill>
                  <a:schemeClr val="bg1"/>
                </a:solidFill>
                <a:latin typeface="Arial" panose="020B0604020202020204" pitchFamily="34" charset="0"/>
                <a:cs typeface="Arial" panose="020B0604020202020204" pitchFamily="34" charset="0"/>
              </a:rPr>
              <a:t>SVTH: Nguyễn Tuấn Kiệt</a:t>
            </a:r>
          </a:p>
          <a:p>
            <a:pPr algn="l">
              <a:spcBef>
                <a:spcPts val="600"/>
              </a:spcBef>
            </a:pPr>
            <a:r>
              <a:rPr lang="en-US" sz="2000" dirty="0">
                <a:solidFill>
                  <a:schemeClr val="bg1"/>
                </a:solidFill>
                <a:latin typeface="Arial" panose="020B0604020202020204" pitchFamily="34" charset="0"/>
                <a:cs typeface="Arial" panose="020B0604020202020204" pitchFamily="34" charset="0"/>
              </a:rPr>
              <a:t>MSSV:  3120410272</a:t>
            </a:r>
          </a:p>
        </p:txBody>
      </p:sp>
      <p:sp>
        <p:nvSpPr>
          <p:cNvPr id="17" name="Subtitle 2"/>
          <p:cNvSpPr txBox="1">
            <a:spLocks/>
          </p:cNvSpPr>
          <p:nvPr/>
        </p:nvSpPr>
        <p:spPr>
          <a:xfrm>
            <a:off x="973862" y="2806228"/>
            <a:ext cx="10529000" cy="216522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60000"/>
              </a:lnSpc>
              <a:spcBef>
                <a:spcPts val="0"/>
              </a:spcBef>
            </a:pPr>
            <a:r>
              <a:rPr lang="en-US" sz="2600" b="1" dirty="0">
                <a:solidFill>
                  <a:schemeClr val="accent5">
                    <a:lumMod val="75000"/>
                  </a:schemeClr>
                </a:solidFill>
                <a:latin typeface="Arial" panose="020B0604020202020204" pitchFamily="34" charset="0"/>
                <a:cs typeface="Arial" panose="020B0604020202020204" pitchFamily="34" charset="0"/>
              </a:rPr>
              <a:t>NGHIÊN CỨU CÔNG NGHỆ GOOGLE APPSHEET</a:t>
            </a:r>
          </a:p>
          <a:p>
            <a:pPr>
              <a:lnSpc>
                <a:spcPct val="160000"/>
              </a:lnSpc>
              <a:spcBef>
                <a:spcPts val="0"/>
              </a:spcBef>
            </a:pPr>
            <a:r>
              <a:rPr lang="en-US" sz="2600" b="1" dirty="0">
                <a:solidFill>
                  <a:schemeClr val="accent5">
                    <a:lumMod val="75000"/>
                  </a:schemeClr>
                </a:solidFill>
                <a:latin typeface="Arial" panose="020B0604020202020204" pitchFamily="34" charset="0"/>
                <a:cs typeface="Arial" panose="020B0604020202020204" pitchFamily="34" charset="0"/>
              </a:rPr>
              <a:t>VÀ XÂY DỰNG ỨNG DỤNG CHẤM CÔNG</a:t>
            </a:r>
            <a:endParaRPr lang="vi-VN" sz="2600" b="1" dirty="0">
              <a:solidFill>
                <a:schemeClr val="accent5">
                  <a:lumMod val="75000"/>
                </a:schemeClr>
              </a:solidFill>
              <a:cs typeface="Arial" panose="020B0604020202020204" pitchFamily="34" charset="0"/>
            </a:endParaRPr>
          </a:p>
        </p:txBody>
      </p:sp>
      <p:sp>
        <p:nvSpPr>
          <p:cNvPr id="18" name="Rectangle 17"/>
          <p:cNvSpPr/>
          <p:nvPr/>
        </p:nvSpPr>
        <p:spPr>
          <a:xfrm>
            <a:off x="4012943" y="2121427"/>
            <a:ext cx="4374916" cy="523220"/>
          </a:xfrm>
          <a:prstGeom prst="rect">
            <a:avLst/>
          </a:prstGeom>
          <a:noFill/>
        </p:spPr>
        <p:txBody>
          <a:bodyPr wrap="none" lIns="91440" tIns="45720" rIns="91440" bIns="45720">
            <a:spAutoFit/>
          </a:bodyPr>
          <a:lstStyle/>
          <a:p>
            <a:r>
              <a:rPr lang="en-US" sz="2800" b="1" dirty="0">
                <a:solidFill>
                  <a:srgbClr val="FF0000"/>
                </a:solidFill>
                <a:latin typeface="Arial" panose="020B0604020202020204" pitchFamily="34" charset="0"/>
                <a:cs typeface="Arial" panose="020B0604020202020204" pitchFamily="34" charset="0"/>
              </a:rPr>
              <a:t>ĐỒ ÁN CHUYÊN NGÀNH</a:t>
            </a:r>
          </a:p>
        </p:txBody>
      </p:sp>
      <p:sp>
        <p:nvSpPr>
          <p:cNvPr id="5" name="Rectangle 4">
            <a:extLst>
              <a:ext uri="{FF2B5EF4-FFF2-40B4-BE49-F238E27FC236}">
                <a16:creationId xmlns:a16="http://schemas.microsoft.com/office/drawing/2014/main" id="{633CAD4F-1C59-4C07-A14C-8A09BA93A356}"/>
              </a:ext>
            </a:extLst>
          </p:cNvPr>
          <p:cNvSpPr/>
          <p:nvPr/>
        </p:nvSpPr>
        <p:spPr>
          <a:xfrm>
            <a:off x="-29204" y="1511080"/>
            <a:ext cx="12251960" cy="7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0" name="Rectangle 19">
            <a:extLst>
              <a:ext uri="{FF2B5EF4-FFF2-40B4-BE49-F238E27FC236}">
                <a16:creationId xmlns:a16="http://schemas.microsoft.com/office/drawing/2014/main" id="{7BA644EA-417A-4641-8B00-ACF8FF67B2A4}"/>
              </a:ext>
            </a:extLst>
          </p:cNvPr>
          <p:cNvSpPr/>
          <p:nvPr/>
        </p:nvSpPr>
        <p:spPr>
          <a:xfrm>
            <a:off x="-45747" y="5482807"/>
            <a:ext cx="12251960" cy="7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2" name="Rectangle 21">
            <a:extLst>
              <a:ext uri="{FF2B5EF4-FFF2-40B4-BE49-F238E27FC236}">
                <a16:creationId xmlns:a16="http://schemas.microsoft.com/office/drawing/2014/main" id="{8FDC79C6-4D24-4CF1-8D1A-7330FBC5359C}"/>
              </a:ext>
            </a:extLst>
          </p:cNvPr>
          <p:cNvSpPr/>
          <p:nvPr/>
        </p:nvSpPr>
        <p:spPr>
          <a:xfrm>
            <a:off x="3818567" y="386507"/>
            <a:ext cx="4839595" cy="907941"/>
          </a:xfrm>
          <a:prstGeom prst="rect">
            <a:avLst/>
          </a:prstGeom>
          <a:noFill/>
        </p:spPr>
        <p:txBody>
          <a:bodyPr wrap="none" lIns="91440" tIns="45720" rIns="91440" bIns="45720">
            <a:spAutoFit/>
          </a:bodyPr>
          <a:lstStyle/>
          <a:p>
            <a:pPr algn="ctr">
              <a:spcBef>
                <a:spcPts val="600"/>
              </a:spcBef>
            </a:pPr>
            <a:r>
              <a:rPr lang="en-US" sz="2400" b="1" dirty="0">
                <a:solidFill>
                  <a:schemeClr val="bg1"/>
                </a:solidFill>
                <a:latin typeface="Arial" panose="020B0604020202020204" pitchFamily="34" charset="0"/>
                <a:cs typeface="Arial" panose="020B0604020202020204" pitchFamily="34" charset="0"/>
              </a:rPr>
              <a:t>TRƯỜNG ĐẠI HỌC SÀI GÒN</a:t>
            </a:r>
          </a:p>
          <a:p>
            <a:pPr algn="ctr">
              <a:spcBef>
                <a:spcPts val="600"/>
              </a:spcBef>
            </a:pPr>
            <a:r>
              <a:rPr lang="en-US" sz="2400" b="1" dirty="0">
                <a:solidFill>
                  <a:schemeClr val="bg1"/>
                </a:solidFill>
                <a:latin typeface="Arial" panose="020B0604020202020204" pitchFamily="34" charset="0"/>
                <a:cs typeface="Arial" panose="020B0604020202020204" pitchFamily="34" charset="0"/>
              </a:rPr>
              <a:t>KHOA CÔNG NGHỆ THÔNG TIN</a:t>
            </a:r>
            <a:endParaRPr lang="en-US" sz="2400" dirty="0">
              <a:solidFill>
                <a:schemeClr val="bg1"/>
              </a:solidFill>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63BA1360-708B-4BBB-A60F-B97B832482A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2786" y="152149"/>
            <a:ext cx="1329965" cy="1329965"/>
          </a:xfrm>
          <a:prstGeom prst="rect">
            <a:avLst/>
          </a:prstGeom>
        </p:spPr>
      </p:pic>
      <p:sp>
        <p:nvSpPr>
          <p:cNvPr id="25" name="Subtitle 2">
            <a:extLst>
              <a:ext uri="{FF2B5EF4-FFF2-40B4-BE49-F238E27FC236}">
                <a16:creationId xmlns:a16="http://schemas.microsoft.com/office/drawing/2014/main" id="{D5099E0B-EE1F-48C7-9C04-7E471F943EAA}"/>
              </a:ext>
            </a:extLst>
          </p:cNvPr>
          <p:cNvSpPr txBox="1">
            <a:spLocks/>
          </p:cNvSpPr>
          <p:nvPr/>
        </p:nvSpPr>
        <p:spPr>
          <a:xfrm>
            <a:off x="4372986" y="6374058"/>
            <a:ext cx="5001718" cy="77141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spcBef>
                <a:spcPts val="600"/>
              </a:spcBef>
            </a:pPr>
            <a:r>
              <a:rPr lang="en-US" sz="2000" dirty="0">
                <a:solidFill>
                  <a:schemeClr val="bg1"/>
                </a:solidFill>
                <a:latin typeface="Arial" panose="020B0604020202020204" pitchFamily="34" charset="0"/>
                <a:cs typeface="Arial" panose="020B0604020202020204" pitchFamily="34" charset="0"/>
              </a:rPr>
              <a:t>TPHCM, THÁNG 5 NĂM 2024</a:t>
            </a:r>
          </a:p>
        </p:txBody>
      </p:sp>
      <p:sp>
        <p:nvSpPr>
          <p:cNvPr id="4" name="Slide Number Placeholder 3">
            <a:extLst>
              <a:ext uri="{FF2B5EF4-FFF2-40B4-BE49-F238E27FC236}">
                <a16:creationId xmlns:a16="http://schemas.microsoft.com/office/drawing/2014/main" id="{4E5D9F6E-32D2-4F4F-A252-35E1E7962F42}"/>
              </a:ext>
            </a:extLst>
          </p:cNvPr>
          <p:cNvSpPr>
            <a:spLocks noGrp="1"/>
          </p:cNvSpPr>
          <p:nvPr>
            <p:ph type="sldNum" sz="quarter" idx="12"/>
          </p:nvPr>
        </p:nvSpPr>
        <p:spPr/>
        <p:txBody>
          <a:bodyPr/>
          <a:lstStyle/>
          <a:p>
            <a:fld id="{0C5FCED6-6C95-4567-AAD4-4A2B70621514}" type="slidenum">
              <a:rPr lang="en-US" smtClean="0"/>
              <a:t>1</a:t>
            </a:fld>
            <a:endParaRPr lang="en-US" dirty="0"/>
          </a:p>
        </p:txBody>
      </p:sp>
    </p:spTree>
    <p:extLst>
      <p:ext uri="{BB962C8B-B14F-4D97-AF65-F5344CB8AC3E}">
        <p14:creationId xmlns:p14="http://schemas.microsoft.com/office/powerpoint/2010/main" val="5827904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D06F174-2CEE-47FA-9D20-2F560F4D2DBF}"/>
              </a:ext>
            </a:extLst>
          </p:cNvPr>
          <p:cNvPicPr>
            <a:picLocks noChangeAspect="1"/>
          </p:cNvPicPr>
          <p:nvPr/>
        </p:nvPicPr>
        <p:blipFill>
          <a:blip r:embed="rId3"/>
          <a:stretch>
            <a:fillRect/>
          </a:stretch>
        </p:blipFill>
        <p:spPr>
          <a:xfrm>
            <a:off x="0" y="5686425"/>
            <a:ext cx="2466975" cy="1171575"/>
          </a:xfrm>
          <a:prstGeom prst="rect">
            <a:avLst/>
          </a:prstGeom>
        </p:spPr>
      </p:pic>
      <p:pic>
        <p:nvPicPr>
          <p:cNvPr id="6" name="Picture 5">
            <a:extLst>
              <a:ext uri="{FF2B5EF4-FFF2-40B4-BE49-F238E27FC236}">
                <a16:creationId xmlns:a16="http://schemas.microsoft.com/office/drawing/2014/main" id="{EDB7C6F4-8ED8-4D22-807A-AE03A81C7AD9}"/>
              </a:ext>
            </a:extLst>
          </p:cNvPr>
          <p:cNvPicPr>
            <a:picLocks noChangeAspect="1"/>
          </p:cNvPicPr>
          <p:nvPr/>
        </p:nvPicPr>
        <p:blipFill>
          <a:blip r:embed="rId4"/>
          <a:stretch>
            <a:fillRect/>
          </a:stretch>
        </p:blipFill>
        <p:spPr>
          <a:xfrm>
            <a:off x="10782300" y="0"/>
            <a:ext cx="1409700" cy="828675"/>
          </a:xfrm>
          <a:prstGeom prst="rect">
            <a:avLst/>
          </a:prstGeom>
        </p:spPr>
      </p:pic>
      <p:sp>
        <p:nvSpPr>
          <p:cNvPr id="55" name="Content Placeholder 2">
            <a:extLst>
              <a:ext uri="{FF2B5EF4-FFF2-40B4-BE49-F238E27FC236}">
                <a16:creationId xmlns:a16="http://schemas.microsoft.com/office/drawing/2014/main" id="{AEA4FC36-BA7B-4D1F-8CE4-C45B9DC3C160}"/>
              </a:ext>
            </a:extLst>
          </p:cNvPr>
          <p:cNvSpPr txBox="1">
            <a:spLocks/>
          </p:cNvSpPr>
          <p:nvPr/>
        </p:nvSpPr>
        <p:spPr>
          <a:xfrm>
            <a:off x="0" y="961534"/>
            <a:ext cx="12191999" cy="5896465"/>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285750" algn="just">
              <a:lnSpc>
                <a:spcPct val="150000"/>
              </a:lnSpc>
              <a:spcBef>
                <a:spcPts val="0"/>
              </a:spcBef>
            </a:pPr>
            <a:endParaRPr lang="en-US" sz="1800" dirty="0">
              <a:effectLst/>
              <a:latin typeface="Times New Roman" panose="02020603050405020304" pitchFamily="18" charset="0"/>
              <a:ea typeface="Tahoma" panose="020B0604030504040204" pitchFamily="34" charset="0"/>
              <a:cs typeface="Times New Roman" panose="02020603050405020304" pitchFamily="18" charset="0"/>
            </a:endParaRPr>
          </a:p>
        </p:txBody>
      </p:sp>
      <p:sp>
        <p:nvSpPr>
          <p:cNvPr id="56" name="TextBox 55">
            <a:extLst>
              <a:ext uri="{FF2B5EF4-FFF2-40B4-BE49-F238E27FC236}">
                <a16:creationId xmlns:a16="http://schemas.microsoft.com/office/drawing/2014/main" id="{0558F45A-4B72-4759-8FA8-FD4D08A5A49C}"/>
              </a:ext>
            </a:extLst>
          </p:cNvPr>
          <p:cNvSpPr txBox="1"/>
          <p:nvPr/>
        </p:nvSpPr>
        <p:spPr>
          <a:xfrm>
            <a:off x="2595338" y="327328"/>
            <a:ext cx="7001321" cy="523220"/>
          </a:xfrm>
          <a:prstGeom prst="rect">
            <a:avLst/>
          </a:prstGeom>
          <a:noFill/>
        </p:spPr>
        <p:txBody>
          <a:bodyPr wrap="square" rtlCol="0">
            <a:spAutoFit/>
          </a:bodyPr>
          <a:lstStyle/>
          <a:p>
            <a:pPr algn="ctr"/>
            <a:r>
              <a:rPr lang="en-US" sz="2800" b="1" dirty="0" err="1">
                <a:solidFill>
                  <a:schemeClr val="accent5">
                    <a:lumMod val="75000"/>
                  </a:schemeClr>
                </a:solidFill>
                <a:latin typeface="Arial" panose="020B0604020202020204" pitchFamily="34" charset="0"/>
                <a:cs typeface="Arial" panose="020B0604020202020204" pitchFamily="34" charset="0"/>
              </a:rPr>
              <a:t>Dữ</a:t>
            </a:r>
            <a:r>
              <a:rPr lang="en-US" sz="2800" b="1" dirty="0">
                <a:solidFill>
                  <a:schemeClr val="accent5">
                    <a:lumMod val="75000"/>
                  </a:schemeClr>
                </a:solidFill>
                <a:latin typeface="Arial" panose="020B0604020202020204" pitchFamily="34" charset="0"/>
                <a:cs typeface="Arial" panose="020B0604020202020204" pitchFamily="34" charset="0"/>
              </a:rPr>
              <a:t> </a:t>
            </a:r>
            <a:r>
              <a:rPr lang="en-US" sz="2800" b="1" dirty="0" err="1">
                <a:solidFill>
                  <a:schemeClr val="accent5">
                    <a:lumMod val="75000"/>
                  </a:schemeClr>
                </a:solidFill>
                <a:latin typeface="Arial" panose="020B0604020202020204" pitchFamily="34" charset="0"/>
                <a:cs typeface="Arial" panose="020B0604020202020204" pitchFamily="34" charset="0"/>
              </a:rPr>
              <a:t>liệu</a:t>
            </a:r>
            <a:r>
              <a:rPr lang="en-US" sz="2800" b="1" dirty="0">
                <a:solidFill>
                  <a:schemeClr val="accent5">
                    <a:lumMod val="75000"/>
                  </a:schemeClr>
                </a:solidFill>
                <a:latin typeface="Arial" panose="020B0604020202020204" pitchFamily="34" charset="0"/>
                <a:cs typeface="Arial" panose="020B0604020202020204" pitchFamily="34" charset="0"/>
              </a:rPr>
              <a:t> </a:t>
            </a:r>
            <a:r>
              <a:rPr lang="en-US" sz="2800" b="1" dirty="0" err="1">
                <a:solidFill>
                  <a:schemeClr val="accent5">
                    <a:lumMod val="75000"/>
                  </a:schemeClr>
                </a:solidFill>
                <a:latin typeface="Arial" panose="020B0604020202020204" pitchFamily="34" charset="0"/>
                <a:cs typeface="Arial" panose="020B0604020202020204" pitchFamily="34" charset="0"/>
              </a:rPr>
              <a:t>của</a:t>
            </a:r>
            <a:r>
              <a:rPr lang="en-US" sz="2800" b="1" dirty="0">
                <a:solidFill>
                  <a:schemeClr val="accent5">
                    <a:lumMod val="75000"/>
                  </a:schemeClr>
                </a:solidFill>
                <a:latin typeface="Arial" panose="020B0604020202020204" pitchFamily="34" charset="0"/>
                <a:cs typeface="Arial" panose="020B0604020202020204" pitchFamily="34" charset="0"/>
              </a:rPr>
              <a:t> </a:t>
            </a:r>
            <a:r>
              <a:rPr lang="en-US" sz="2800" b="1" dirty="0" err="1">
                <a:solidFill>
                  <a:schemeClr val="accent5">
                    <a:lumMod val="75000"/>
                  </a:schemeClr>
                </a:solidFill>
                <a:latin typeface="Arial" panose="020B0604020202020204" pitchFamily="34" charset="0"/>
                <a:cs typeface="Arial" panose="020B0604020202020204" pitchFamily="34" charset="0"/>
              </a:rPr>
              <a:t>đề</a:t>
            </a:r>
            <a:r>
              <a:rPr lang="en-US" sz="2800" b="1" dirty="0">
                <a:solidFill>
                  <a:schemeClr val="accent5">
                    <a:lumMod val="75000"/>
                  </a:schemeClr>
                </a:solidFill>
                <a:latin typeface="Arial" panose="020B0604020202020204" pitchFamily="34" charset="0"/>
                <a:cs typeface="Arial" panose="020B0604020202020204" pitchFamily="34" charset="0"/>
              </a:rPr>
              <a:t> </a:t>
            </a:r>
            <a:r>
              <a:rPr lang="en-US" sz="2800" b="1" dirty="0" err="1">
                <a:solidFill>
                  <a:schemeClr val="accent5">
                    <a:lumMod val="75000"/>
                  </a:schemeClr>
                </a:solidFill>
                <a:latin typeface="Arial" panose="020B0604020202020204" pitchFamily="34" charset="0"/>
                <a:cs typeface="Arial" panose="020B0604020202020204" pitchFamily="34" charset="0"/>
              </a:rPr>
              <a:t>tài</a:t>
            </a:r>
            <a:endParaRPr lang="vi-VN" sz="2800" b="1" dirty="0">
              <a:solidFill>
                <a:srgbClr val="F63439"/>
              </a:solidFill>
              <a:latin typeface="Arial" panose="020B0604020202020204" pitchFamily="34" charset="0"/>
              <a:cs typeface="Arial" panose="020B0604020202020204" pitchFamily="34" charset="0"/>
            </a:endParaRPr>
          </a:p>
        </p:txBody>
      </p:sp>
      <p:graphicFrame>
        <p:nvGraphicFramePr>
          <p:cNvPr id="9" name="Table 8">
            <a:extLst>
              <a:ext uri="{FF2B5EF4-FFF2-40B4-BE49-F238E27FC236}">
                <a16:creationId xmlns:a16="http://schemas.microsoft.com/office/drawing/2014/main" id="{732FAE35-EC31-49B9-AF8B-B8D3177E4C5C}"/>
              </a:ext>
            </a:extLst>
          </p:cNvPr>
          <p:cNvGraphicFramePr>
            <a:graphicFrameLocks noGrp="1"/>
          </p:cNvGraphicFramePr>
          <p:nvPr>
            <p:extLst>
              <p:ext uri="{D42A27DB-BD31-4B8C-83A1-F6EECF244321}">
                <p14:modId xmlns:p14="http://schemas.microsoft.com/office/powerpoint/2010/main" val="3171623803"/>
              </p:ext>
            </p:extLst>
          </p:nvPr>
        </p:nvGraphicFramePr>
        <p:xfrm>
          <a:off x="542702" y="1126945"/>
          <a:ext cx="5169941" cy="4893491"/>
        </p:xfrm>
        <a:graphic>
          <a:graphicData uri="http://schemas.openxmlformats.org/drawingml/2006/table">
            <a:tbl>
              <a:tblPr firstRow="1" firstCol="1" bandRow="1">
                <a:tableStyleId>{5C22544A-7EE6-4342-B048-85BDC9FD1C3A}</a:tableStyleId>
              </a:tblPr>
              <a:tblGrid>
                <a:gridCol w="1414418">
                  <a:extLst>
                    <a:ext uri="{9D8B030D-6E8A-4147-A177-3AD203B41FA5}">
                      <a16:colId xmlns:a16="http://schemas.microsoft.com/office/drawing/2014/main" val="3433920120"/>
                    </a:ext>
                  </a:extLst>
                </a:gridCol>
                <a:gridCol w="3755523">
                  <a:extLst>
                    <a:ext uri="{9D8B030D-6E8A-4147-A177-3AD203B41FA5}">
                      <a16:colId xmlns:a16="http://schemas.microsoft.com/office/drawing/2014/main" val="2417164245"/>
                    </a:ext>
                  </a:extLst>
                </a:gridCol>
              </a:tblGrid>
              <a:tr h="888813">
                <a:tc gridSpan="2">
                  <a:txBody>
                    <a:bodyPr/>
                    <a:lstStyle/>
                    <a:p>
                      <a:pPr marL="0" marR="0" algn="ctr">
                        <a:lnSpc>
                          <a:spcPct val="150000"/>
                        </a:lnSpc>
                        <a:spcBef>
                          <a:spcPts val="1200"/>
                        </a:spcBef>
                        <a:spcAft>
                          <a:spcPts val="300"/>
                        </a:spcAft>
                      </a:pPr>
                      <a:r>
                        <a:rPr lang="en-US" sz="1300" kern="1400" cap="all" dirty="0" err="1">
                          <a:effectLst/>
                        </a:rPr>
                        <a:t>Dữ</a:t>
                      </a:r>
                      <a:r>
                        <a:rPr lang="en-US" sz="1300" kern="1400" cap="all" dirty="0">
                          <a:effectLst/>
                        </a:rPr>
                        <a:t> </a:t>
                      </a:r>
                      <a:r>
                        <a:rPr lang="en-US" sz="1300" kern="1400" cap="all" dirty="0" err="1">
                          <a:effectLst/>
                        </a:rPr>
                        <a:t>liệu</a:t>
                      </a:r>
                      <a:r>
                        <a:rPr lang="en-US" sz="1300" kern="1400" cap="all" dirty="0">
                          <a:effectLst/>
                        </a:rPr>
                        <a:t> </a:t>
                      </a:r>
                      <a:r>
                        <a:rPr lang="en-US" sz="1300" kern="1400" cap="all" dirty="0" err="1">
                          <a:effectLst/>
                        </a:rPr>
                        <a:t>của</a:t>
                      </a:r>
                      <a:r>
                        <a:rPr lang="en-US" sz="1300" kern="1400" cap="all" dirty="0">
                          <a:effectLst/>
                        </a:rPr>
                        <a:t> </a:t>
                      </a:r>
                      <a:r>
                        <a:rPr lang="en-US" sz="1300" kern="1400" cap="all" dirty="0" err="1">
                          <a:effectLst/>
                        </a:rPr>
                        <a:t>bảng</a:t>
                      </a:r>
                      <a:r>
                        <a:rPr lang="en-US" sz="1300" kern="1400" cap="all" dirty="0">
                          <a:effectLst/>
                        </a:rPr>
                        <a:t> “</a:t>
                      </a:r>
                      <a:r>
                        <a:rPr lang="en-US" sz="1300" kern="1400" cap="all" dirty="0" err="1">
                          <a:effectLst/>
                        </a:rPr>
                        <a:t>Lịch</a:t>
                      </a:r>
                      <a:r>
                        <a:rPr lang="en-US" sz="1300" kern="1400" cap="all" dirty="0">
                          <a:effectLst/>
                        </a:rPr>
                        <a:t> </a:t>
                      </a:r>
                      <a:r>
                        <a:rPr lang="en-US" sz="1300" kern="1400" cap="all" dirty="0" err="1">
                          <a:effectLst/>
                        </a:rPr>
                        <a:t>làm</a:t>
                      </a:r>
                      <a:r>
                        <a:rPr lang="en-US" sz="1300" kern="1400" cap="all" dirty="0">
                          <a:effectLst/>
                        </a:rPr>
                        <a:t> </a:t>
                      </a:r>
                      <a:r>
                        <a:rPr lang="en-US" sz="1300" kern="1400" cap="all" dirty="0" err="1">
                          <a:effectLst/>
                        </a:rPr>
                        <a:t>việc</a:t>
                      </a:r>
                      <a:r>
                        <a:rPr lang="en-US" sz="1300" kern="1400" cap="all" dirty="0">
                          <a:effectLst/>
                        </a:rPr>
                        <a:t>”</a:t>
                      </a:r>
                      <a:endParaRPr lang="en-US" sz="1100" kern="1400" cap="all" dirty="0">
                        <a:effectLst/>
                      </a:endParaRPr>
                    </a:p>
                    <a:p>
                      <a:pPr marL="0" marR="0" algn="ctr">
                        <a:lnSpc>
                          <a:spcPct val="150000"/>
                        </a:lnSpc>
                        <a:spcBef>
                          <a:spcPts val="0"/>
                        </a:spcBef>
                        <a:spcAft>
                          <a:spcPts val="0"/>
                        </a:spcAft>
                      </a:pPr>
                      <a:r>
                        <a:rPr lang="en-US" sz="1200" dirty="0">
                          <a:effectLst/>
                        </a:rPr>
                        <a:t>(</a:t>
                      </a:r>
                      <a:r>
                        <a:rPr lang="en-US" sz="1300" dirty="0" err="1">
                          <a:effectLst/>
                        </a:rPr>
                        <a:t>Mỗi</a:t>
                      </a:r>
                      <a:r>
                        <a:rPr lang="en-US" sz="1300" dirty="0">
                          <a:effectLst/>
                        </a:rPr>
                        <a:t> </a:t>
                      </a:r>
                      <a:r>
                        <a:rPr lang="en-US" sz="1300" dirty="0" err="1">
                          <a:effectLst/>
                        </a:rPr>
                        <a:t>bản</a:t>
                      </a:r>
                      <a:r>
                        <a:rPr lang="en-US" sz="1300" dirty="0">
                          <a:effectLst/>
                        </a:rPr>
                        <a:t> </a:t>
                      </a:r>
                      <a:r>
                        <a:rPr lang="en-US" sz="1300" dirty="0" err="1">
                          <a:effectLst/>
                        </a:rPr>
                        <a:t>ghi</a:t>
                      </a:r>
                      <a:r>
                        <a:rPr lang="en-US" sz="1300" dirty="0">
                          <a:effectLst/>
                        </a:rPr>
                        <a:t> </a:t>
                      </a:r>
                      <a:r>
                        <a:rPr lang="en-US" sz="1300" dirty="0" err="1">
                          <a:effectLst/>
                        </a:rPr>
                        <a:t>chứa</a:t>
                      </a:r>
                      <a:r>
                        <a:rPr lang="en-US" sz="1300" dirty="0">
                          <a:effectLst/>
                        </a:rPr>
                        <a:t> </a:t>
                      </a:r>
                      <a:r>
                        <a:rPr lang="en-US" sz="1300" dirty="0" err="1">
                          <a:effectLst/>
                        </a:rPr>
                        <a:t>thông</a:t>
                      </a:r>
                      <a:r>
                        <a:rPr lang="en-US" sz="1300" dirty="0">
                          <a:effectLst/>
                        </a:rPr>
                        <a:t> tin </a:t>
                      </a:r>
                      <a:r>
                        <a:rPr lang="en-US" sz="1300" dirty="0" err="1">
                          <a:effectLst/>
                        </a:rPr>
                        <a:t>về</a:t>
                      </a:r>
                      <a:r>
                        <a:rPr lang="en-US" sz="1300" dirty="0">
                          <a:effectLst/>
                        </a:rPr>
                        <a:t> </a:t>
                      </a:r>
                      <a:r>
                        <a:rPr lang="en-US" sz="1300" dirty="0" err="1">
                          <a:effectLst/>
                        </a:rPr>
                        <a:t>lịch</a:t>
                      </a:r>
                      <a:r>
                        <a:rPr lang="en-US" sz="1300" dirty="0">
                          <a:effectLst/>
                        </a:rPr>
                        <a:t> </a:t>
                      </a:r>
                      <a:r>
                        <a:rPr lang="en-US" sz="1300" dirty="0" err="1">
                          <a:effectLst/>
                        </a:rPr>
                        <a:t>làm</a:t>
                      </a:r>
                      <a:r>
                        <a:rPr lang="en-US" sz="1300" dirty="0">
                          <a:effectLst/>
                        </a:rPr>
                        <a:t> </a:t>
                      </a:r>
                      <a:r>
                        <a:rPr lang="en-US" sz="1300" dirty="0" err="1">
                          <a:effectLst/>
                        </a:rPr>
                        <a:t>việc</a:t>
                      </a:r>
                      <a:r>
                        <a:rPr lang="en-US" sz="1300" dirty="0">
                          <a:effectLst/>
                        </a:rPr>
                        <a:t> </a:t>
                      </a:r>
                      <a:r>
                        <a:rPr lang="en-US" sz="1300" dirty="0" err="1">
                          <a:effectLst/>
                        </a:rPr>
                        <a:t>của</a:t>
                      </a:r>
                      <a:r>
                        <a:rPr lang="en-US" sz="1300" dirty="0">
                          <a:effectLst/>
                        </a:rPr>
                        <a:t> </a:t>
                      </a:r>
                      <a:r>
                        <a:rPr lang="en-US" sz="1300" dirty="0" err="1">
                          <a:effectLst/>
                        </a:rPr>
                        <a:t>nhân</a:t>
                      </a:r>
                      <a:r>
                        <a:rPr lang="en-US" sz="1300" dirty="0">
                          <a:effectLst/>
                        </a:rPr>
                        <a:t> </a:t>
                      </a:r>
                      <a:r>
                        <a:rPr lang="en-US" sz="1300" dirty="0" err="1">
                          <a:effectLst/>
                        </a:rPr>
                        <a:t>viên</a:t>
                      </a:r>
                      <a:r>
                        <a:rPr lang="en-US" sz="1300" dirty="0">
                          <a:effectLst/>
                        </a:rPr>
                        <a:t> </a:t>
                      </a:r>
                      <a:r>
                        <a:rPr lang="en-US" sz="1300" dirty="0" err="1">
                          <a:effectLst/>
                        </a:rPr>
                        <a:t>trong</a:t>
                      </a:r>
                      <a:r>
                        <a:rPr lang="en-US" sz="1300" dirty="0">
                          <a:effectLst/>
                        </a:rPr>
                        <a:t> </a:t>
                      </a:r>
                      <a:r>
                        <a:rPr lang="en-US" sz="1300" dirty="0" err="1">
                          <a:effectLst/>
                        </a:rPr>
                        <a:t>một</a:t>
                      </a:r>
                      <a:r>
                        <a:rPr lang="en-US" sz="1300" dirty="0">
                          <a:effectLst/>
                        </a:rPr>
                        <a:t> </a:t>
                      </a:r>
                      <a:r>
                        <a:rPr lang="en-US" sz="1300" dirty="0" err="1">
                          <a:effectLst/>
                        </a:rPr>
                        <a:t>ngày</a:t>
                      </a:r>
                      <a:r>
                        <a:rPr lang="en-US" sz="1300" dirty="0">
                          <a:effectLst/>
                        </a:rPr>
                        <a:t> </a:t>
                      </a:r>
                      <a:r>
                        <a:rPr lang="en-US" sz="1300" dirty="0" err="1">
                          <a:effectLst/>
                        </a:rPr>
                        <a:t>cụ</a:t>
                      </a:r>
                      <a:r>
                        <a:rPr lang="en-US" sz="1300" dirty="0">
                          <a:effectLst/>
                        </a:rPr>
                        <a:t> </a:t>
                      </a:r>
                      <a:r>
                        <a:rPr lang="en-US" sz="1300" dirty="0" err="1">
                          <a:effectLst/>
                        </a:rPr>
                        <a:t>thể</a:t>
                      </a:r>
                      <a:r>
                        <a:rPr lang="en-US" sz="1300" dirty="0">
                          <a:effectLst/>
                        </a:rPr>
                        <a:t>)</a:t>
                      </a:r>
                      <a:endParaRPr lang="en-US" sz="1200" dirty="0">
                        <a:effectLst/>
                        <a:latin typeface=".VnTime"/>
                        <a:ea typeface="Times New Roman" panose="02020603050405020304" pitchFamily="18" charset="0"/>
                        <a:cs typeface="Times New Roman" panose="02020603050405020304" pitchFamily="18"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252500795"/>
                  </a:ext>
                </a:extLst>
              </a:tr>
              <a:tr h="655842">
                <a:tc>
                  <a:txBody>
                    <a:bodyPr/>
                    <a:lstStyle/>
                    <a:p>
                      <a:pPr marL="0" marR="0" algn="ctr">
                        <a:lnSpc>
                          <a:spcPct val="150000"/>
                        </a:lnSpc>
                        <a:spcBef>
                          <a:spcPts val="0"/>
                        </a:spcBef>
                        <a:spcAft>
                          <a:spcPts val="0"/>
                        </a:spcAft>
                      </a:pPr>
                      <a:r>
                        <a:rPr lang="en-US" sz="1300">
                          <a:effectLst/>
                        </a:rPr>
                        <a:t>Id</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1000"/>
                        </a:spcAft>
                      </a:pPr>
                      <a:r>
                        <a:rPr lang="vi-VN" sz="1300">
                          <a:effectLst/>
                        </a:rPr>
                        <a:t>Sử dụng để xác định và truy xuất thông tin cụ thể mỗi lịch làm việc</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520039371"/>
                  </a:ext>
                </a:extLst>
              </a:tr>
              <a:tr h="1145292">
                <a:tc>
                  <a:txBody>
                    <a:bodyPr/>
                    <a:lstStyle/>
                    <a:p>
                      <a:pPr marL="0" marR="0" algn="ctr">
                        <a:lnSpc>
                          <a:spcPct val="150000"/>
                        </a:lnSpc>
                        <a:spcBef>
                          <a:spcPts val="0"/>
                        </a:spcBef>
                        <a:spcAft>
                          <a:spcPts val="1000"/>
                        </a:spcAft>
                      </a:pPr>
                      <a:r>
                        <a:rPr lang="en-US" sz="1300">
                          <a:effectLst/>
                        </a:rPr>
                        <a:t>ten_thu</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US" sz="1300">
                          <a:effectLst/>
                        </a:rPr>
                        <a:t>Dùng để lưu trữ tên của ngày trong tuần, chẳng hạn như "Thứ Hai", "Thứ Ba",… Trường này giúp người dùng dễ dàng nhận biết ngày làm việc mà không cần phải xem ngày tháng.</a:t>
                      </a:r>
                      <a:endParaRPr lang="en-US" sz="1200">
                        <a:effectLst/>
                        <a:latin typeface=".VnTime"/>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782528955"/>
                  </a:ext>
                </a:extLst>
              </a:tr>
              <a:tr h="661594">
                <a:tc>
                  <a:txBody>
                    <a:bodyPr/>
                    <a:lstStyle/>
                    <a:p>
                      <a:pPr marL="0" marR="0" algn="ctr">
                        <a:lnSpc>
                          <a:spcPct val="150000"/>
                        </a:lnSpc>
                        <a:spcBef>
                          <a:spcPts val="0"/>
                        </a:spcBef>
                        <a:spcAft>
                          <a:spcPts val="1000"/>
                        </a:spcAft>
                      </a:pPr>
                      <a:r>
                        <a:rPr lang="en-US" sz="1300">
                          <a:effectLst/>
                        </a:rPr>
                        <a:t>thu_id</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US" sz="1300">
                          <a:effectLst/>
                        </a:rPr>
                        <a:t>Tham chiếu đến bảng “Thứ”, định danh duy nhất cho mỗi ngày trong tuần.</a:t>
                      </a:r>
                      <a:endParaRPr lang="en-US" sz="1200">
                        <a:effectLst/>
                        <a:latin typeface=".VnTime"/>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507756549"/>
                  </a:ext>
                </a:extLst>
              </a:tr>
              <a:tr h="661594">
                <a:tc>
                  <a:txBody>
                    <a:bodyPr/>
                    <a:lstStyle/>
                    <a:p>
                      <a:pPr marL="0" marR="0" algn="ctr">
                        <a:lnSpc>
                          <a:spcPct val="150000"/>
                        </a:lnSpc>
                        <a:spcBef>
                          <a:spcPts val="0"/>
                        </a:spcBef>
                        <a:spcAft>
                          <a:spcPts val="1000"/>
                        </a:spcAft>
                      </a:pPr>
                      <a:r>
                        <a:rPr lang="en-US" sz="1300">
                          <a:effectLst/>
                        </a:rPr>
                        <a:t>nam_thang</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US" sz="1300" dirty="0" err="1">
                          <a:effectLst/>
                        </a:rPr>
                        <a:t>Dùng</a:t>
                      </a:r>
                      <a:r>
                        <a:rPr lang="en-US" sz="1300" dirty="0">
                          <a:effectLst/>
                        </a:rPr>
                        <a:t> </a:t>
                      </a:r>
                      <a:r>
                        <a:rPr lang="en-US" sz="1300" dirty="0" err="1">
                          <a:effectLst/>
                        </a:rPr>
                        <a:t>để</a:t>
                      </a:r>
                      <a:r>
                        <a:rPr lang="en-US" sz="1300" dirty="0">
                          <a:effectLst/>
                        </a:rPr>
                        <a:t> </a:t>
                      </a:r>
                      <a:r>
                        <a:rPr lang="en-US" sz="1300" dirty="0" err="1">
                          <a:effectLst/>
                        </a:rPr>
                        <a:t>lưu</a:t>
                      </a:r>
                      <a:r>
                        <a:rPr lang="en-US" sz="1300" dirty="0">
                          <a:effectLst/>
                        </a:rPr>
                        <a:t> </a:t>
                      </a:r>
                      <a:r>
                        <a:rPr lang="en-US" sz="1300" dirty="0" err="1">
                          <a:effectLst/>
                        </a:rPr>
                        <a:t>trữ</a:t>
                      </a:r>
                      <a:r>
                        <a:rPr lang="en-US" sz="1300" dirty="0">
                          <a:effectLst/>
                        </a:rPr>
                        <a:t> </a:t>
                      </a:r>
                      <a:r>
                        <a:rPr lang="en-US" sz="1300" dirty="0" err="1">
                          <a:effectLst/>
                        </a:rPr>
                        <a:t>thông</a:t>
                      </a:r>
                      <a:r>
                        <a:rPr lang="en-US" sz="1300" dirty="0">
                          <a:effectLst/>
                        </a:rPr>
                        <a:t> tin </a:t>
                      </a:r>
                      <a:r>
                        <a:rPr lang="en-US" sz="1300" dirty="0" err="1">
                          <a:effectLst/>
                        </a:rPr>
                        <a:t>về</a:t>
                      </a:r>
                      <a:r>
                        <a:rPr lang="en-US" sz="1300" dirty="0">
                          <a:effectLst/>
                        </a:rPr>
                        <a:t> </a:t>
                      </a:r>
                      <a:r>
                        <a:rPr lang="en-US" sz="1300" dirty="0" err="1">
                          <a:effectLst/>
                        </a:rPr>
                        <a:t>năm</a:t>
                      </a:r>
                      <a:r>
                        <a:rPr lang="en-US" sz="1300" dirty="0">
                          <a:effectLst/>
                        </a:rPr>
                        <a:t> </a:t>
                      </a:r>
                      <a:r>
                        <a:rPr lang="en-US" sz="1300" dirty="0" err="1">
                          <a:effectLst/>
                        </a:rPr>
                        <a:t>và</a:t>
                      </a:r>
                      <a:r>
                        <a:rPr lang="en-US" sz="1300" dirty="0">
                          <a:effectLst/>
                        </a:rPr>
                        <a:t> </a:t>
                      </a:r>
                      <a:r>
                        <a:rPr lang="en-US" sz="1300" dirty="0" err="1">
                          <a:effectLst/>
                        </a:rPr>
                        <a:t>tháng</a:t>
                      </a:r>
                      <a:r>
                        <a:rPr lang="en-US" sz="1300" dirty="0">
                          <a:effectLst/>
                        </a:rPr>
                        <a:t> </a:t>
                      </a:r>
                      <a:r>
                        <a:rPr lang="en-US" sz="1300" dirty="0" err="1">
                          <a:effectLst/>
                        </a:rPr>
                        <a:t>của</a:t>
                      </a:r>
                      <a:r>
                        <a:rPr lang="en-US" sz="1300" dirty="0">
                          <a:effectLst/>
                        </a:rPr>
                        <a:t> </a:t>
                      </a:r>
                      <a:r>
                        <a:rPr lang="en-US" sz="1300" dirty="0" err="1">
                          <a:effectLst/>
                        </a:rPr>
                        <a:t>mỗi</a:t>
                      </a:r>
                      <a:r>
                        <a:rPr lang="en-US" sz="1300" dirty="0">
                          <a:effectLst/>
                        </a:rPr>
                        <a:t> </a:t>
                      </a:r>
                      <a:r>
                        <a:rPr lang="en-US" sz="1300" dirty="0" err="1">
                          <a:effectLst/>
                        </a:rPr>
                        <a:t>ngày</a:t>
                      </a:r>
                      <a:r>
                        <a:rPr lang="en-US" sz="1300" dirty="0">
                          <a:effectLst/>
                        </a:rPr>
                        <a:t> </a:t>
                      </a:r>
                      <a:r>
                        <a:rPr lang="en-US" sz="1300" dirty="0" err="1">
                          <a:effectLst/>
                        </a:rPr>
                        <a:t>làm</a:t>
                      </a:r>
                      <a:r>
                        <a:rPr lang="en-US" sz="1300" dirty="0">
                          <a:effectLst/>
                        </a:rPr>
                        <a:t> </a:t>
                      </a:r>
                      <a:r>
                        <a:rPr lang="en-US" sz="1300" dirty="0" err="1">
                          <a:effectLst/>
                        </a:rPr>
                        <a:t>việc</a:t>
                      </a:r>
                      <a:r>
                        <a:rPr lang="en-US" sz="1300" dirty="0">
                          <a:effectLst/>
                        </a:rPr>
                        <a:t>.</a:t>
                      </a:r>
                      <a:endParaRPr lang="en-US" sz="1200" dirty="0">
                        <a:effectLst/>
                        <a:latin typeface=".VnTime"/>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550696348"/>
                  </a:ext>
                </a:extLst>
              </a:tr>
              <a:tr h="851096">
                <a:tc>
                  <a:txBody>
                    <a:bodyPr/>
                    <a:lstStyle/>
                    <a:p>
                      <a:pPr marL="0" marR="0" algn="ctr">
                        <a:lnSpc>
                          <a:spcPct val="150000"/>
                        </a:lnSpc>
                        <a:spcBef>
                          <a:spcPts val="0"/>
                        </a:spcBef>
                        <a:spcAft>
                          <a:spcPts val="1000"/>
                        </a:spcAft>
                      </a:pPr>
                      <a:r>
                        <a:rPr lang="en-US" sz="1300">
                          <a:effectLst/>
                        </a:rPr>
                        <a:t>trang_thai</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US" sz="1300" dirty="0" err="1">
                          <a:effectLst/>
                        </a:rPr>
                        <a:t>Ghi</a:t>
                      </a:r>
                      <a:r>
                        <a:rPr lang="en-US" sz="1300" dirty="0">
                          <a:effectLst/>
                        </a:rPr>
                        <a:t> </a:t>
                      </a:r>
                      <a:r>
                        <a:rPr lang="en-US" sz="1300" dirty="0" err="1">
                          <a:effectLst/>
                        </a:rPr>
                        <a:t>nhận</a:t>
                      </a:r>
                      <a:r>
                        <a:rPr lang="en-US" sz="1300" dirty="0">
                          <a:effectLst/>
                        </a:rPr>
                        <a:t> </a:t>
                      </a:r>
                      <a:r>
                        <a:rPr lang="en-US" sz="1300" dirty="0" err="1">
                          <a:effectLst/>
                        </a:rPr>
                        <a:t>trạng</a:t>
                      </a:r>
                      <a:r>
                        <a:rPr lang="en-US" sz="1300" dirty="0">
                          <a:effectLst/>
                        </a:rPr>
                        <a:t> </a:t>
                      </a:r>
                      <a:r>
                        <a:rPr lang="en-US" sz="1300" dirty="0" err="1">
                          <a:effectLst/>
                        </a:rPr>
                        <a:t>thái</a:t>
                      </a:r>
                      <a:r>
                        <a:rPr lang="en-US" sz="1300" dirty="0">
                          <a:effectLst/>
                        </a:rPr>
                        <a:t> </a:t>
                      </a:r>
                      <a:r>
                        <a:rPr lang="en-US" sz="1300" dirty="0" err="1">
                          <a:effectLst/>
                        </a:rPr>
                        <a:t>của</a:t>
                      </a:r>
                      <a:r>
                        <a:rPr lang="en-US" sz="1300" dirty="0">
                          <a:effectLst/>
                        </a:rPr>
                        <a:t> </a:t>
                      </a:r>
                      <a:r>
                        <a:rPr lang="en-US" sz="1300" dirty="0" err="1">
                          <a:effectLst/>
                        </a:rPr>
                        <a:t>ngày</a:t>
                      </a:r>
                      <a:r>
                        <a:rPr lang="en-US" sz="1300" dirty="0">
                          <a:effectLst/>
                        </a:rPr>
                        <a:t> </a:t>
                      </a:r>
                      <a:r>
                        <a:rPr lang="en-US" sz="1300" dirty="0" err="1">
                          <a:effectLst/>
                        </a:rPr>
                        <a:t>làm</a:t>
                      </a:r>
                      <a:r>
                        <a:rPr lang="en-US" sz="1300" dirty="0">
                          <a:effectLst/>
                        </a:rPr>
                        <a:t> </a:t>
                      </a:r>
                      <a:r>
                        <a:rPr lang="en-US" sz="1300" dirty="0" err="1">
                          <a:effectLst/>
                        </a:rPr>
                        <a:t>việc</a:t>
                      </a:r>
                      <a:r>
                        <a:rPr lang="en-US" sz="1300" dirty="0">
                          <a:effectLst/>
                        </a:rPr>
                        <a:t>, </a:t>
                      </a:r>
                      <a:r>
                        <a:rPr lang="en-US" sz="1300" dirty="0" err="1">
                          <a:effectLst/>
                        </a:rPr>
                        <a:t>chẳng</a:t>
                      </a:r>
                      <a:r>
                        <a:rPr lang="en-US" sz="1300" dirty="0">
                          <a:effectLst/>
                        </a:rPr>
                        <a:t> </a:t>
                      </a:r>
                      <a:r>
                        <a:rPr lang="en-US" sz="1300" dirty="0" err="1">
                          <a:effectLst/>
                        </a:rPr>
                        <a:t>hạn</a:t>
                      </a:r>
                      <a:r>
                        <a:rPr lang="en-US" sz="1300" dirty="0">
                          <a:effectLst/>
                        </a:rPr>
                        <a:t> </a:t>
                      </a:r>
                      <a:r>
                        <a:rPr lang="en-US" sz="1300" dirty="0" err="1">
                          <a:effectLst/>
                        </a:rPr>
                        <a:t>như</a:t>
                      </a:r>
                      <a:r>
                        <a:rPr lang="en-US" sz="1300" dirty="0">
                          <a:effectLst/>
                        </a:rPr>
                        <a:t> "</a:t>
                      </a:r>
                      <a:r>
                        <a:rPr lang="en-US" sz="1300" dirty="0" err="1">
                          <a:effectLst/>
                        </a:rPr>
                        <a:t>Ngày</a:t>
                      </a:r>
                      <a:r>
                        <a:rPr lang="en-US" sz="1300" dirty="0">
                          <a:effectLst/>
                        </a:rPr>
                        <a:t> </a:t>
                      </a:r>
                      <a:r>
                        <a:rPr lang="en-US" sz="1300" dirty="0" err="1">
                          <a:effectLst/>
                        </a:rPr>
                        <a:t>làm</a:t>
                      </a:r>
                      <a:r>
                        <a:rPr lang="en-US" sz="1300" dirty="0">
                          <a:effectLst/>
                        </a:rPr>
                        <a:t> </a:t>
                      </a:r>
                      <a:r>
                        <a:rPr lang="en-US" sz="1300" dirty="0" err="1">
                          <a:effectLst/>
                        </a:rPr>
                        <a:t>việc</a:t>
                      </a:r>
                      <a:r>
                        <a:rPr lang="en-US" sz="1300" dirty="0">
                          <a:effectLst/>
                        </a:rPr>
                        <a:t> </a:t>
                      </a:r>
                      <a:r>
                        <a:rPr lang="en-US" sz="1300" dirty="0" err="1">
                          <a:effectLst/>
                        </a:rPr>
                        <a:t>bình</a:t>
                      </a:r>
                      <a:r>
                        <a:rPr lang="en-US" sz="1300" dirty="0">
                          <a:effectLst/>
                        </a:rPr>
                        <a:t> </a:t>
                      </a:r>
                      <a:r>
                        <a:rPr lang="en-US" sz="1300" dirty="0" err="1">
                          <a:effectLst/>
                        </a:rPr>
                        <a:t>thường</a:t>
                      </a:r>
                      <a:r>
                        <a:rPr lang="en-US" sz="1300" dirty="0">
                          <a:effectLst/>
                        </a:rPr>
                        <a:t>", "</a:t>
                      </a:r>
                      <a:r>
                        <a:rPr lang="en-US" sz="1300" dirty="0" err="1">
                          <a:effectLst/>
                        </a:rPr>
                        <a:t>Ngày</a:t>
                      </a:r>
                      <a:r>
                        <a:rPr lang="en-US" sz="1300" dirty="0">
                          <a:effectLst/>
                        </a:rPr>
                        <a:t> </a:t>
                      </a:r>
                      <a:r>
                        <a:rPr lang="en-US" sz="1300" dirty="0" err="1">
                          <a:effectLst/>
                        </a:rPr>
                        <a:t>nghỉ</a:t>
                      </a:r>
                      <a:r>
                        <a:rPr lang="en-US" sz="1300" dirty="0">
                          <a:effectLst/>
                        </a:rPr>
                        <a:t> </a:t>
                      </a:r>
                      <a:r>
                        <a:rPr lang="en-US" sz="1300" dirty="0" err="1">
                          <a:effectLst/>
                        </a:rPr>
                        <a:t>lễ</a:t>
                      </a:r>
                      <a:r>
                        <a:rPr lang="en-US" sz="1300" dirty="0">
                          <a:effectLst/>
                        </a:rPr>
                        <a:t>", "</a:t>
                      </a:r>
                      <a:r>
                        <a:rPr lang="en-US" sz="1300" dirty="0" err="1">
                          <a:effectLst/>
                        </a:rPr>
                        <a:t>Ngày</a:t>
                      </a:r>
                      <a:r>
                        <a:rPr lang="en-US" sz="1300" dirty="0">
                          <a:effectLst/>
                        </a:rPr>
                        <a:t> </a:t>
                      </a:r>
                      <a:r>
                        <a:rPr lang="en-US" sz="1300" dirty="0" err="1">
                          <a:effectLst/>
                        </a:rPr>
                        <a:t>nghỉ</a:t>
                      </a:r>
                      <a:r>
                        <a:rPr lang="en-US" sz="1300" dirty="0">
                          <a:effectLst/>
                        </a:rPr>
                        <a:t> </a:t>
                      </a:r>
                      <a:r>
                        <a:rPr lang="en-US" sz="1300" dirty="0" err="1">
                          <a:effectLst/>
                        </a:rPr>
                        <a:t>phép</a:t>
                      </a:r>
                      <a:r>
                        <a:rPr lang="en-US" sz="1300" dirty="0">
                          <a:effectLst/>
                        </a:rPr>
                        <a:t>", …</a:t>
                      </a:r>
                      <a:endParaRPr lang="en-US" sz="1200" dirty="0">
                        <a:effectLst/>
                        <a:latin typeface=".VnTime"/>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339642405"/>
                  </a:ext>
                </a:extLst>
              </a:tr>
            </a:tbl>
          </a:graphicData>
        </a:graphic>
      </p:graphicFrame>
      <p:graphicFrame>
        <p:nvGraphicFramePr>
          <p:cNvPr id="10" name="Table 9">
            <a:extLst>
              <a:ext uri="{FF2B5EF4-FFF2-40B4-BE49-F238E27FC236}">
                <a16:creationId xmlns:a16="http://schemas.microsoft.com/office/drawing/2014/main" id="{EFDC5213-AF11-4E79-A52A-47D55E0F0872}"/>
              </a:ext>
            </a:extLst>
          </p:cNvPr>
          <p:cNvGraphicFramePr>
            <a:graphicFrameLocks noGrp="1"/>
          </p:cNvGraphicFramePr>
          <p:nvPr>
            <p:extLst>
              <p:ext uri="{D42A27DB-BD31-4B8C-83A1-F6EECF244321}">
                <p14:modId xmlns:p14="http://schemas.microsoft.com/office/powerpoint/2010/main" val="3262028569"/>
              </p:ext>
            </p:extLst>
          </p:nvPr>
        </p:nvGraphicFramePr>
        <p:xfrm>
          <a:off x="6255345" y="1126945"/>
          <a:ext cx="5029522" cy="2022539"/>
        </p:xfrm>
        <a:graphic>
          <a:graphicData uri="http://schemas.openxmlformats.org/drawingml/2006/table">
            <a:tbl>
              <a:tblPr firstRow="1" firstCol="1" bandRow="1">
                <a:tableStyleId>{5C22544A-7EE6-4342-B048-85BDC9FD1C3A}</a:tableStyleId>
              </a:tblPr>
              <a:tblGrid>
                <a:gridCol w="1137204">
                  <a:extLst>
                    <a:ext uri="{9D8B030D-6E8A-4147-A177-3AD203B41FA5}">
                      <a16:colId xmlns:a16="http://schemas.microsoft.com/office/drawing/2014/main" val="3612335330"/>
                    </a:ext>
                  </a:extLst>
                </a:gridCol>
                <a:gridCol w="3892318">
                  <a:extLst>
                    <a:ext uri="{9D8B030D-6E8A-4147-A177-3AD203B41FA5}">
                      <a16:colId xmlns:a16="http://schemas.microsoft.com/office/drawing/2014/main" val="4000681300"/>
                    </a:ext>
                  </a:extLst>
                </a:gridCol>
              </a:tblGrid>
              <a:tr h="524214">
                <a:tc gridSpan="2">
                  <a:txBody>
                    <a:bodyPr/>
                    <a:lstStyle/>
                    <a:p>
                      <a:pPr marL="0" marR="0" algn="ctr">
                        <a:lnSpc>
                          <a:spcPct val="150000"/>
                        </a:lnSpc>
                        <a:spcBef>
                          <a:spcPts val="1200"/>
                        </a:spcBef>
                        <a:spcAft>
                          <a:spcPts val="300"/>
                        </a:spcAft>
                      </a:pPr>
                      <a:r>
                        <a:rPr lang="en-US" sz="1300" kern="1400" cap="all" dirty="0" err="1">
                          <a:effectLst/>
                        </a:rPr>
                        <a:t>Dữ</a:t>
                      </a:r>
                      <a:r>
                        <a:rPr lang="en-US" sz="1300" kern="1400" cap="all" dirty="0">
                          <a:effectLst/>
                        </a:rPr>
                        <a:t> </a:t>
                      </a:r>
                      <a:r>
                        <a:rPr lang="en-US" sz="1300" kern="1400" cap="all" dirty="0" err="1">
                          <a:effectLst/>
                        </a:rPr>
                        <a:t>liệu</a:t>
                      </a:r>
                      <a:r>
                        <a:rPr lang="en-US" sz="1300" kern="1400" cap="all" dirty="0">
                          <a:effectLst/>
                        </a:rPr>
                        <a:t> </a:t>
                      </a:r>
                      <a:r>
                        <a:rPr lang="en-US" sz="1300" kern="1400" cap="all" dirty="0" err="1">
                          <a:effectLst/>
                        </a:rPr>
                        <a:t>của</a:t>
                      </a:r>
                      <a:r>
                        <a:rPr lang="en-US" sz="1300" kern="1400" cap="all" dirty="0">
                          <a:effectLst/>
                        </a:rPr>
                        <a:t> </a:t>
                      </a:r>
                      <a:r>
                        <a:rPr lang="en-US" sz="1300" kern="1400" cap="all" dirty="0" err="1">
                          <a:effectLst/>
                        </a:rPr>
                        <a:t>bảng</a:t>
                      </a:r>
                      <a:r>
                        <a:rPr lang="en-US" sz="1300" kern="1400" cap="all" dirty="0">
                          <a:effectLst/>
                        </a:rPr>
                        <a:t> “</a:t>
                      </a:r>
                      <a:r>
                        <a:rPr lang="en-US" sz="1300" kern="1400" cap="all" dirty="0" err="1">
                          <a:effectLst/>
                        </a:rPr>
                        <a:t>Thứ</a:t>
                      </a:r>
                      <a:r>
                        <a:rPr lang="en-US" sz="1300" kern="1400" cap="all" dirty="0">
                          <a:effectLst/>
                        </a:rPr>
                        <a:t>”</a:t>
                      </a:r>
                      <a:endParaRPr lang="en-US" sz="1100" kern="1400" cap="all" dirty="0">
                        <a:effectLst/>
                      </a:endParaRPr>
                    </a:p>
                    <a:p>
                      <a:pPr marL="0" marR="0" algn="ctr">
                        <a:lnSpc>
                          <a:spcPct val="150000"/>
                        </a:lnSpc>
                        <a:spcBef>
                          <a:spcPts val="0"/>
                        </a:spcBef>
                        <a:spcAft>
                          <a:spcPts val="0"/>
                        </a:spcAft>
                      </a:pPr>
                      <a:r>
                        <a:rPr lang="en-US" sz="1300" dirty="0">
                          <a:effectLst/>
                        </a:rPr>
                        <a:t>(</a:t>
                      </a:r>
                      <a:r>
                        <a:rPr lang="en-US" sz="1300" dirty="0" err="1">
                          <a:effectLst/>
                        </a:rPr>
                        <a:t>Bảng</a:t>
                      </a:r>
                      <a:r>
                        <a:rPr lang="en-US" sz="1300" dirty="0">
                          <a:effectLst/>
                        </a:rPr>
                        <a:t> </a:t>
                      </a:r>
                      <a:r>
                        <a:rPr lang="en-US" sz="1300" dirty="0" err="1">
                          <a:effectLst/>
                        </a:rPr>
                        <a:t>lưu</a:t>
                      </a:r>
                      <a:r>
                        <a:rPr lang="en-US" sz="1300" dirty="0">
                          <a:effectLst/>
                        </a:rPr>
                        <a:t> </a:t>
                      </a:r>
                      <a:r>
                        <a:rPr lang="en-US" sz="1300" dirty="0" err="1">
                          <a:effectLst/>
                        </a:rPr>
                        <a:t>trữ</a:t>
                      </a:r>
                      <a:r>
                        <a:rPr lang="en-US" sz="1300" dirty="0">
                          <a:effectLst/>
                        </a:rPr>
                        <a:t> </a:t>
                      </a:r>
                      <a:r>
                        <a:rPr lang="en-US" sz="1300" dirty="0" err="1">
                          <a:effectLst/>
                        </a:rPr>
                        <a:t>thông</a:t>
                      </a:r>
                      <a:r>
                        <a:rPr lang="en-US" sz="1300" dirty="0">
                          <a:effectLst/>
                        </a:rPr>
                        <a:t> tin </a:t>
                      </a:r>
                      <a:r>
                        <a:rPr lang="en-US" sz="1300" dirty="0" err="1">
                          <a:effectLst/>
                        </a:rPr>
                        <a:t>về</a:t>
                      </a:r>
                      <a:r>
                        <a:rPr lang="en-US" sz="1300" dirty="0">
                          <a:effectLst/>
                        </a:rPr>
                        <a:t> </a:t>
                      </a:r>
                      <a:r>
                        <a:rPr lang="en-US" sz="1300" dirty="0" err="1">
                          <a:effectLst/>
                        </a:rPr>
                        <a:t>các</a:t>
                      </a:r>
                      <a:r>
                        <a:rPr lang="en-US" sz="1300" dirty="0">
                          <a:effectLst/>
                        </a:rPr>
                        <a:t> </a:t>
                      </a:r>
                      <a:r>
                        <a:rPr lang="en-US" sz="1300" dirty="0" err="1">
                          <a:effectLst/>
                        </a:rPr>
                        <a:t>thứ</a:t>
                      </a:r>
                      <a:r>
                        <a:rPr lang="en-US" sz="1300" dirty="0">
                          <a:effectLst/>
                        </a:rPr>
                        <a:t> </a:t>
                      </a:r>
                      <a:r>
                        <a:rPr lang="en-US" sz="1300" dirty="0" err="1">
                          <a:effectLst/>
                        </a:rPr>
                        <a:t>trong</a:t>
                      </a:r>
                      <a:r>
                        <a:rPr lang="en-US" sz="1300" dirty="0">
                          <a:effectLst/>
                        </a:rPr>
                        <a:t> </a:t>
                      </a:r>
                      <a:r>
                        <a:rPr lang="en-US" sz="1300" dirty="0" err="1">
                          <a:effectLst/>
                        </a:rPr>
                        <a:t>tuần</a:t>
                      </a:r>
                      <a:r>
                        <a:rPr lang="en-US" sz="1300" dirty="0">
                          <a:effectLst/>
                        </a:rPr>
                        <a:t>)</a:t>
                      </a:r>
                      <a:endParaRPr lang="en-US" sz="1200" dirty="0">
                        <a:effectLst/>
                        <a:latin typeface=".VnTime"/>
                        <a:ea typeface="Times New Roman" panose="02020603050405020304" pitchFamily="18" charset="0"/>
                        <a:cs typeface="Times New Roman" panose="02020603050405020304" pitchFamily="18"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2772682700"/>
                  </a:ext>
                </a:extLst>
              </a:tr>
              <a:tr h="534294">
                <a:tc>
                  <a:txBody>
                    <a:bodyPr/>
                    <a:lstStyle/>
                    <a:p>
                      <a:pPr marL="0" marR="0" algn="ctr">
                        <a:lnSpc>
                          <a:spcPct val="150000"/>
                        </a:lnSpc>
                        <a:spcBef>
                          <a:spcPts val="0"/>
                        </a:spcBef>
                        <a:spcAft>
                          <a:spcPts val="0"/>
                        </a:spcAft>
                      </a:pPr>
                      <a:r>
                        <a:rPr lang="en-US" sz="1300">
                          <a:effectLst/>
                        </a:rPr>
                        <a:t>Id</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1000"/>
                        </a:spcAft>
                      </a:pPr>
                      <a:r>
                        <a:rPr lang="en-US" sz="1300">
                          <a:effectLst/>
                        </a:rPr>
                        <a:t>Xác định và truy xuất thông tin cụ thể mỗi thứ trong tuần</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275185237"/>
                  </a:ext>
                </a:extLst>
              </a:tr>
              <a:tr h="816645">
                <a:tc>
                  <a:txBody>
                    <a:bodyPr/>
                    <a:lstStyle/>
                    <a:p>
                      <a:pPr marL="0" marR="0" algn="ctr">
                        <a:lnSpc>
                          <a:spcPct val="150000"/>
                        </a:lnSpc>
                        <a:spcBef>
                          <a:spcPts val="0"/>
                        </a:spcBef>
                        <a:spcAft>
                          <a:spcPts val="0"/>
                        </a:spcAft>
                      </a:pPr>
                      <a:r>
                        <a:rPr lang="en-US" sz="1300">
                          <a:effectLst/>
                        </a:rPr>
                        <a:t>ten_hien_thi</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1000"/>
                        </a:spcAft>
                      </a:pPr>
                      <a:r>
                        <a:rPr lang="en-US" sz="1300" dirty="0" err="1">
                          <a:effectLst/>
                        </a:rPr>
                        <a:t>Hiển</a:t>
                      </a:r>
                      <a:r>
                        <a:rPr lang="en-US" sz="1300" dirty="0">
                          <a:effectLst/>
                        </a:rPr>
                        <a:t> </a:t>
                      </a:r>
                      <a:r>
                        <a:rPr lang="en-US" sz="1300" dirty="0" err="1">
                          <a:effectLst/>
                        </a:rPr>
                        <a:t>thị</a:t>
                      </a:r>
                      <a:r>
                        <a:rPr lang="en-US" sz="1300" dirty="0">
                          <a:effectLst/>
                        </a:rPr>
                        <a:t> </a:t>
                      </a:r>
                      <a:r>
                        <a:rPr lang="en-US" sz="1300" dirty="0" err="1">
                          <a:effectLst/>
                        </a:rPr>
                        <a:t>thứ</a:t>
                      </a:r>
                      <a:r>
                        <a:rPr lang="en-US" sz="1300" dirty="0">
                          <a:effectLst/>
                        </a:rPr>
                        <a:t> </a:t>
                      </a:r>
                      <a:r>
                        <a:rPr lang="en-US" sz="1300" dirty="0" err="1">
                          <a:effectLst/>
                        </a:rPr>
                        <a:t>của</a:t>
                      </a:r>
                      <a:r>
                        <a:rPr lang="en-US" sz="1300" dirty="0">
                          <a:effectLst/>
                        </a:rPr>
                        <a:t> </a:t>
                      </a:r>
                      <a:r>
                        <a:rPr lang="en-US" sz="1300" dirty="0" err="1">
                          <a:effectLst/>
                        </a:rPr>
                        <a:t>trong</a:t>
                      </a:r>
                      <a:r>
                        <a:rPr lang="en-US" sz="1300" dirty="0">
                          <a:effectLst/>
                        </a:rPr>
                        <a:t> </a:t>
                      </a:r>
                      <a:r>
                        <a:rPr lang="en-US" sz="1300" dirty="0" err="1">
                          <a:effectLst/>
                        </a:rPr>
                        <a:t>tuần</a:t>
                      </a:r>
                      <a:r>
                        <a:rPr lang="en-US" sz="1300" dirty="0">
                          <a:effectLst/>
                        </a:rPr>
                        <a:t>. </a:t>
                      </a:r>
                      <a:r>
                        <a:rPr lang="en-US" sz="1300" dirty="0" err="1">
                          <a:effectLst/>
                        </a:rPr>
                        <a:t>Ví</a:t>
                      </a:r>
                      <a:r>
                        <a:rPr lang="en-US" sz="1300" dirty="0">
                          <a:effectLst/>
                        </a:rPr>
                        <a:t> </a:t>
                      </a:r>
                      <a:r>
                        <a:rPr lang="en-US" sz="1300" dirty="0" err="1">
                          <a:effectLst/>
                        </a:rPr>
                        <a:t>dụ</a:t>
                      </a:r>
                      <a:r>
                        <a:rPr lang="en-US" sz="1300" dirty="0">
                          <a:effectLst/>
                        </a:rPr>
                        <a:t> : </a:t>
                      </a:r>
                      <a:r>
                        <a:rPr lang="en-US" sz="1300" dirty="0" err="1">
                          <a:effectLst/>
                        </a:rPr>
                        <a:t>Thứ</a:t>
                      </a:r>
                      <a:r>
                        <a:rPr lang="en-US" sz="1300" dirty="0">
                          <a:effectLst/>
                        </a:rPr>
                        <a:t> 2 </a:t>
                      </a:r>
                      <a:r>
                        <a:rPr lang="en-US" sz="1300" dirty="0" err="1">
                          <a:effectLst/>
                        </a:rPr>
                        <a:t>tương</a:t>
                      </a:r>
                      <a:r>
                        <a:rPr lang="en-US" sz="1300" dirty="0">
                          <a:effectLst/>
                        </a:rPr>
                        <a:t> </a:t>
                      </a:r>
                      <a:r>
                        <a:rPr lang="en-US" sz="1300" dirty="0" err="1">
                          <a:effectLst/>
                        </a:rPr>
                        <a:t>ứng</a:t>
                      </a:r>
                      <a:r>
                        <a:rPr lang="en-US" sz="1300" dirty="0">
                          <a:effectLst/>
                        </a:rPr>
                        <a:t> </a:t>
                      </a:r>
                      <a:r>
                        <a:rPr lang="en-US" sz="1300" dirty="0" err="1">
                          <a:effectLst/>
                        </a:rPr>
                        <a:t>với</a:t>
                      </a:r>
                      <a:r>
                        <a:rPr lang="en-US" sz="1300" dirty="0">
                          <a:effectLst/>
                        </a:rPr>
                        <a:t> “2”, </a:t>
                      </a:r>
                      <a:r>
                        <a:rPr lang="en-US" sz="1300" dirty="0" err="1">
                          <a:effectLst/>
                        </a:rPr>
                        <a:t>Ngày</a:t>
                      </a:r>
                      <a:r>
                        <a:rPr lang="en-US" sz="1300" dirty="0">
                          <a:effectLst/>
                        </a:rPr>
                        <a:t> </a:t>
                      </a:r>
                      <a:r>
                        <a:rPr lang="en-US" sz="1300" dirty="0" err="1">
                          <a:effectLst/>
                        </a:rPr>
                        <a:t>nghỉ</a:t>
                      </a:r>
                      <a:r>
                        <a:rPr lang="en-US" sz="1300" dirty="0">
                          <a:effectLst/>
                        </a:rPr>
                        <a:t> </a:t>
                      </a:r>
                      <a:r>
                        <a:rPr lang="en-US" sz="1300" dirty="0" err="1">
                          <a:effectLst/>
                        </a:rPr>
                        <a:t>lễ</a:t>
                      </a:r>
                      <a:r>
                        <a:rPr lang="en-US" sz="1300" dirty="0">
                          <a:effectLst/>
                        </a:rPr>
                        <a:t> </a:t>
                      </a:r>
                      <a:r>
                        <a:rPr lang="en-US" sz="1300" dirty="0" err="1">
                          <a:effectLst/>
                        </a:rPr>
                        <a:t>tương</a:t>
                      </a:r>
                      <a:r>
                        <a:rPr lang="en-US" sz="1300" dirty="0">
                          <a:effectLst/>
                        </a:rPr>
                        <a:t> </a:t>
                      </a:r>
                      <a:r>
                        <a:rPr lang="en-US" sz="1300" dirty="0" err="1">
                          <a:effectLst/>
                        </a:rPr>
                        <a:t>ứng</a:t>
                      </a:r>
                      <a:r>
                        <a:rPr lang="en-US" sz="1300" dirty="0">
                          <a:effectLst/>
                        </a:rPr>
                        <a:t> </a:t>
                      </a:r>
                      <a:r>
                        <a:rPr lang="en-US" sz="1300" dirty="0" err="1">
                          <a:effectLst/>
                        </a:rPr>
                        <a:t>với</a:t>
                      </a:r>
                      <a:r>
                        <a:rPr lang="en-US" sz="1300" dirty="0">
                          <a:effectLst/>
                        </a:rPr>
                        <a:t> “10”, </a:t>
                      </a:r>
                      <a:r>
                        <a:rPr lang="en-US" sz="1300" dirty="0" err="1">
                          <a:effectLst/>
                        </a:rPr>
                        <a:t>Chủ</a:t>
                      </a:r>
                      <a:r>
                        <a:rPr lang="en-US" sz="1300" dirty="0">
                          <a:effectLst/>
                        </a:rPr>
                        <a:t> </a:t>
                      </a:r>
                      <a:r>
                        <a:rPr lang="en-US" sz="1300" dirty="0" err="1">
                          <a:effectLst/>
                        </a:rPr>
                        <a:t>nhật</a:t>
                      </a:r>
                      <a:r>
                        <a:rPr lang="en-US" sz="1300" dirty="0">
                          <a:effectLst/>
                        </a:rPr>
                        <a:t> </a:t>
                      </a:r>
                      <a:r>
                        <a:rPr lang="en-US" sz="1300" dirty="0" err="1">
                          <a:effectLst/>
                        </a:rPr>
                        <a:t>tương</a:t>
                      </a:r>
                      <a:r>
                        <a:rPr lang="en-US" sz="1300" dirty="0">
                          <a:effectLst/>
                        </a:rPr>
                        <a:t> </a:t>
                      </a:r>
                      <a:r>
                        <a:rPr lang="en-US" sz="1300" dirty="0" err="1">
                          <a:effectLst/>
                        </a:rPr>
                        <a:t>ứng</a:t>
                      </a:r>
                      <a:r>
                        <a:rPr lang="en-US" sz="1300" dirty="0">
                          <a:effectLst/>
                        </a:rPr>
                        <a:t> </a:t>
                      </a:r>
                      <a:r>
                        <a:rPr lang="en-US" sz="1300" dirty="0" err="1">
                          <a:effectLst/>
                        </a:rPr>
                        <a:t>với</a:t>
                      </a:r>
                      <a:r>
                        <a:rPr lang="en-US" sz="1300" dirty="0">
                          <a:effectLst/>
                        </a:rPr>
                        <a:t> “8”,…</a:t>
                      </a:r>
                      <a:endParaRPr lang="en-US" sz="110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175665870"/>
                  </a:ext>
                </a:extLst>
              </a:tr>
            </a:tbl>
          </a:graphicData>
        </a:graphic>
      </p:graphicFrame>
      <p:graphicFrame>
        <p:nvGraphicFramePr>
          <p:cNvPr id="57" name="Table 56">
            <a:extLst>
              <a:ext uri="{FF2B5EF4-FFF2-40B4-BE49-F238E27FC236}">
                <a16:creationId xmlns:a16="http://schemas.microsoft.com/office/drawing/2014/main" id="{9297E1A8-759D-49BE-8F45-24AA09E30CCD}"/>
              </a:ext>
            </a:extLst>
          </p:cNvPr>
          <p:cNvGraphicFramePr>
            <a:graphicFrameLocks noGrp="1"/>
          </p:cNvGraphicFramePr>
          <p:nvPr>
            <p:extLst>
              <p:ext uri="{D42A27DB-BD31-4B8C-83A1-F6EECF244321}">
                <p14:modId xmlns:p14="http://schemas.microsoft.com/office/powerpoint/2010/main" val="59472043"/>
              </p:ext>
            </p:extLst>
          </p:nvPr>
        </p:nvGraphicFramePr>
        <p:xfrm>
          <a:off x="6255345" y="3371456"/>
          <a:ext cx="5029522" cy="3228043"/>
        </p:xfrm>
        <a:graphic>
          <a:graphicData uri="http://schemas.openxmlformats.org/drawingml/2006/table">
            <a:tbl>
              <a:tblPr firstRow="1" firstCol="1" bandRow="1">
                <a:tableStyleId>{5C22544A-7EE6-4342-B048-85BDC9FD1C3A}</a:tableStyleId>
              </a:tblPr>
              <a:tblGrid>
                <a:gridCol w="1403008">
                  <a:extLst>
                    <a:ext uri="{9D8B030D-6E8A-4147-A177-3AD203B41FA5}">
                      <a16:colId xmlns:a16="http://schemas.microsoft.com/office/drawing/2014/main" val="607367963"/>
                    </a:ext>
                  </a:extLst>
                </a:gridCol>
                <a:gridCol w="3626514">
                  <a:extLst>
                    <a:ext uri="{9D8B030D-6E8A-4147-A177-3AD203B41FA5}">
                      <a16:colId xmlns:a16="http://schemas.microsoft.com/office/drawing/2014/main" val="1839920637"/>
                    </a:ext>
                  </a:extLst>
                </a:gridCol>
              </a:tblGrid>
              <a:tr h="968385">
                <a:tc gridSpan="2">
                  <a:txBody>
                    <a:bodyPr/>
                    <a:lstStyle/>
                    <a:p>
                      <a:pPr marL="0" marR="0" algn="ctr">
                        <a:lnSpc>
                          <a:spcPct val="150000"/>
                        </a:lnSpc>
                        <a:spcBef>
                          <a:spcPts val="1200"/>
                        </a:spcBef>
                        <a:spcAft>
                          <a:spcPts val="300"/>
                        </a:spcAft>
                      </a:pPr>
                      <a:r>
                        <a:rPr lang="en-US" sz="1300" kern="1400" cap="all" dirty="0" err="1">
                          <a:effectLst/>
                        </a:rPr>
                        <a:t>Dữ</a:t>
                      </a:r>
                      <a:r>
                        <a:rPr lang="en-US" sz="1300" kern="1400" cap="all" dirty="0">
                          <a:effectLst/>
                        </a:rPr>
                        <a:t> </a:t>
                      </a:r>
                      <a:r>
                        <a:rPr lang="en-US" sz="1300" kern="1400" cap="all" dirty="0" err="1">
                          <a:effectLst/>
                        </a:rPr>
                        <a:t>liệu</a:t>
                      </a:r>
                      <a:r>
                        <a:rPr lang="en-US" sz="1300" kern="1400" cap="all" dirty="0">
                          <a:effectLst/>
                        </a:rPr>
                        <a:t> </a:t>
                      </a:r>
                      <a:r>
                        <a:rPr lang="en-US" sz="1300" kern="1400" cap="all" dirty="0" err="1">
                          <a:effectLst/>
                        </a:rPr>
                        <a:t>của</a:t>
                      </a:r>
                      <a:r>
                        <a:rPr lang="en-US" sz="1300" kern="1400" cap="all" dirty="0">
                          <a:effectLst/>
                        </a:rPr>
                        <a:t> </a:t>
                      </a:r>
                      <a:r>
                        <a:rPr lang="en-US" sz="1300" kern="1400" cap="all" dirty="0" err="1">
                          <a:effectLst/>
                        </a:rPr>
                        <a:t>bảng</a:t>
                      </a:r>
                      <a:r>
                        <a:rPr lang="en-US" sz="1300" kern="1400" cap="all" dirty="0">
                          <a:effectLst/>
                        </a:rPr>
                        <a:t> “Ca </a:t>
                      </a:r>
                      <a:r>
                        <a:rPr lang="en-US" sz="1300" kern="1400" cap="all" dirty="0" err="1">
                          <a:effectLst/>
                        </a:rPr>
                        <a:t>làm</a:t>
                      </a:r>
                      <a:r>
                        <a:rPr lang="en-US" sz="1300" kern="1400" cap="all" dirty="0">
                          <a:effectLst/>
                        </a:rPr>
                        <a:t> </a:t>
                      </a:r>
                      <a:r>
                        <a:rPr lang="en-US" sz="1300" kern="1400" cap="all" dirty="0" err="1">
                          <a:effectLst/>
                        </a:rPr>
                        <a:t>việc</a:t>
                      </a:r>
                      <a:r>
                        <a:rPr lang="en-US" sz="1300" kern="1400" cap="all" dirty="0">
                          <a:effectLst/>
                        </a:rPr>
                        <a:t>”</a:t>
                      </a:r>
                      <a:endParaRPr lang="en-US" sz="1100" kern="1400" cap="all" dirty="0">
                        <a:effectLst/>
                      </a:endParaRPr>
                    </a:p>
                    <a:p>
                      <a:pPr marL="0" marR="0" algn="ctr">
                        <a:lnSpc>
                          <a:spcPct val="150000"/>
                        </a:lnSpc>
                        <a:spcBef>
                          <a:spcPts val="0"/>
                        </a:spcBef>
                        <a:spcAft>
                          <a:spcPts val="0"/>
                        </a:spcAft>
                      </a:pPr>
                      <a:r>
                        <a:rPr lang="en-US" sz="1300" dirty="0">
                          <a:effectLst/>
                        </a:rPr>
                        <a:t>(</a:t>
                      </a:r>
                      <a:r>
                        <a:rPr lang="en-US" sz="1300" dirty="0" err="1">
                          <a:effectLst/>
                        </a:rPr>
                        <a:t>Mỗi</a:t>
                      </a:r>
                      <a:r>
                        <a:rPr lang="en-US" sz="1300" dirty="0">
                          <a:effectLst/>
                        </a:rPr>
                        <a:t> </a:t>
                      </a:r>
                      <a:r>
                        <a:rPr lang="en-US" sz="1300" dirty="0" err="1">
                          <a:effectLst/>
                        </a:rPr>
                        <a:t>bản</a:t>
                      </a:r>
                      <a:r>
                        <a:rPr lang="en-US" sz="1300" dirty="0">
                          <a:effectLst/>
                        </a:rPr>
                        <a:t> </a:t>
                      </a:r>
                      <a:r>
                        <a:rPr lang="en-US" sz="1300" dirty="0" err="1">
                          <a:effectLst/>
                        </a:rPr>
                        <a:t>ghi</a:t>
                      </a:r>
                      <a:r>
                        <a:rPr lang="en-US" sz="1300" dirty="0">
                          <a:effectLst/>
                        </a:rPr>
                        <a:t> </a:t>
                      </a:r>
                      <a:r>
                        <a:rPr lang="en-US" sz="1300" dirty="0" err="1">
                          <a:effectLst/>
                        </a:rPr>
                        <a:t>trong</a:t>
                      </a:r>
                      <a:r>
                        <a:rPr lang="en-US" sz="1300" dirty="0">
                          <a:effectLst/>
                        </a:rPr>
                        <a:t> </a:t>
                      </a:r>
                      <a:r>
                        <a:rPr lang="en-US" sz="1300" dirty="0" err="1">
                          <a:effectLst/>
                        </a:rPr>
                        <a:t>bảng</a:t>
                      </a:r>
                      <a:r>
                        <a:rPr lang="en-US" sz="1300" dirty="0">
                          <a:effectLst/>
                        </a:rPr>
                        <a:t> </a:t>
                      </a:r>
                      <a:r>
                        <a:rPr lang="en-US" sz="1300" dirty="0" err="1">
                          <a:effectLst/>
                        </a:rPr>
                        <a:t>xác</a:t>
                      </a:r>
                      <a:r>
                        <a:rPr lang="en-US" sz="1300" dirty="0">
                          <a:effectLst/>
                        </a:rPr>
                        <a:t> </a:t>
                      </a:r>
                      <a:r>
                        <a:rPr lang="en-US" sz="1300" dirty="0" err="1">
                          <a:effectLst/>
                        </a:rPr>
                        <a:t>định</a:t>
                      </a:r>
                      <a:r>
                        <a:rPr lang="en-US" sz="1300" dirty="0">
                          <a:effectLst/>
                        </a:rPr>
                        <a:t> </a:t>
                      </a:r>
                      <a:r>
                        <a:rPr lang="en-US" sz="1300" dirty="0" err="1">
                          <a:effectLst/>
                        </a:rPr>
                        <a:t>thông</a:t>
                      </a:r>
                      <a:r>
                        <a:rPr lang="en-US" sz="1300" dirty="0">
                          <a:effectLst/>
                        </a:rPr>
                        <a:t> tin </a:t>
                      </a:r>
                      <a:r>
                        <a:rPr lang="en-US" sz="1300" dirty="0" err="1">
                          <a:effectLst/>
                        </a:rPr>
                        <a:t>cụ</a:t>
                      </a:r>
                      <a:r>
                        <a:rPr lang="en-US" sz="1300" dirty="0">
                          <a:effectLst/>
                        </a:rPr>
                        <a:t> </a:t>
                      </a:r>
                      <a:r>
                        <a:rPr lang="en-US" sz="1300" dirty="0" err="1">
                          <a:effectLst/>
                        </a:rPr>
                        <a:t>thể</a:t>
                      </a:r>
                      <a:r>
                        <a:rPr lang="en-US" sz="1300" dirty="0">
                          <a:effectLst/>
                        </a:rPr>
                        <a:t> </a:t>
                      </a:r>
                      <a:r>
                        <a:rPr lang="en-US" sz="1300" dirty="0" err="1">
                          <a:effectLst/>
                        </a:rPr>
                        <a:t>về</a:t>
                      </a:r>
                      <a:r>
                        <a:rPr lang="en-US" sz="1300" dirty="0">
                          <a:effectLst/>
                        </a:rPr>
                        <a:t> </a:t>
                      </a:r>
                      <a:r>
                        <a:rPr lang="en-US" sz="1300" dirty="0" err="1">
                          <a:effectLst/>
                        </a:rPr>
                        <a:t>mỗi</a:t>
                      </a:r>
                      <a:r>
                        <a:rPr lang="en-US" sz="1300" dirty="0">
                          <a:effectLst/>
                        </a:rPr>
                        <a:t> ca </a:t>
                      </a:r>
                      <a:r>
                        <a:rPr lang="en-US" sz="1300" dirty="0" err="1">
                          <a:effectLst/>
                        </a:rPr>
                        <a:t>làm</a:t>
                      </a:r>
                      <a:r>
                        <a:rPr lang="en-US" sz="1300" dirty="0">
                          <a:effectLst/>
                        </a:rPr>
                        <a:t> </a:t>
                      </a:r>
                      <a:r>
                        <a:rPr lang="en-US" sz="1300" dirty="0" err="1">
                          <a:effectLst/>
                        </a:rPr>
                        <a:t>việc</a:t>
                      </a:r>
                      <a:r>
                        <a:rPr lang="en-US" sz="1300" dirty="0">
                          <a:effectLst/>
                        </a:rPr>
                        <a:t>)</a:t>
                      </a:r>
                      <a:endParaRPr lang="en-US" sz="1200" dirty="0">
                        <a:effectLst/>
                        <a:latin typeface=".VnTime"/>
                        <a:ea typeface="Times New Roman" panose="02020603050405020304" pitchFamily="18" charset="0"/>
                        <a:cs typeface="Times New Roman" panose="02020603050405020304" pitchFamily="18"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1326910929"/>
                  </a:ext>
                </a:extLst>
              </a:tr>
              <a:tr h="836931">
                <a:tc>
                  <a:txBody>
                    <a:bodyPr/>
                    <a:lstStyle/>
                    <a:p>
                      <a:pPr marL="0" marR="0" algn="ctr">
                        <a:lnSpc>
                          <a:spcPct val="150000"/>
                        </a:lnSpc>
                        <a:spcBef>
                          <a:spcPts val="0"/>
                        </a:spcBef>
                        <a:spcAft>
                          <a:spcPts val="0"/>
                        </a:spcAft>
                      </a:pPr>
                      <a:r>
                        <a:rPr lang="en-US" sz="1200">
                          <a:effectLst/>
                        </a:rPr>
                        <a:t>Id</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1000"/>
                        </a:spcAft>
                      </a:pPr>
                      <a:r>
                        <a:rPr lang="en-US" sz="1200">
                          <a:effectLst/>
                        </a:rPr>
                        <a:t>Sử dụng để xác định và truy xuất thông tin cụ thể của mỗi ca làm việc</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644855728"/>
                  </a:ext>
                </a:extLst>
              </a:tr>
              <a:tr h="394664">
                <a:tc>
                  <a:txBody>
                    <a:bodyPr/>
                    <a:lstStyle/>
                    <a:p>
                      <a:pPr marL="0" marR="0" algn="ctr">
                        <a:lnSpc>
                          <a:spcPct val="150000"/>
                        </a:lnSpc>
                        <a:spcBef>
                          <a:spcPts val="0"/>
                        </a:spcBef>
                        <a:spcAft>
                          <a:spcPts val="0"/>
                        </a:spcAft>
                      </a:pPr>
                      <a:r>
                        <a:rPr lang="en-US" sz="1200">
                          <a:effectLst/>
                        </a:rPr>
                        <a:t>thoi_gian_lam</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1000"/>
                        </a:spcAft>
                      </a:pPr>
                      <a:r>
                        <a:rPr lang="en-US" sz="1200">
                          <a:effectLst/>
                        </a:rPr>
                        <a:t>Lưu trữ thời gian bắt đầu ca làm việc</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256176164"/>
                  </a:ext>
                </a:extLst>
              </a:tr>
              <a:tr h="508950">
                <a:tc>
                  <a:txBody>
                    <a:bodyPr/>
                    <a:lstStyle/>
                    <a:p>
                      <a:pPr marL="0" marR="0" algn="ctr">
                        <a:lnSpc>
                          <a:spcPct val="150000"/>
                        </a:lnSpc>
                        <a:spcBef>
                          <a:spcPts val="0"/>
                        </a:spcBef>
                        <a:spcAft>
                          <a:spcPts val="0"/>
                        </a:spcAft>
                      </a:pPr>
                      <a:r>
                        <a:rPr lang="en-US" sz="1200">
                          <a:effectLst/>
                        </a:rPr>
                        <a:t>thoi_gian_ket_thuc</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1000"/>
                        </a:spcAft>
                      </a:pPr>
                      <a:r>
                        <a:rPr lang="en-US" sz="1200">
                          <a:effectLst/>
                        </a:rPr>
                        <a:t>Lưu trữ thời gian kết thúc ca làm việc</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752909742"/>
                  </a:ext>
                </a:extLst>
              </a:tr>
              <a:tr h="508950">
                <a:tc>
                  <a:txBody>
                    <a:bodyPr/>
                    <a:lstStyle/>
                    <a:p>
                      <a:pPr marL="0" marR="0" algn="ctr">
                        <a:lnSpc>
                          <a:spcPct val="150000"/>
                        </a:lnSpc>
                        <a:spcBef>
                          <a:spcPts val="0"/>
                        </a:spcBef>
                        <a:spcAft>
                          <a:spcPts val="0"/>
                        </a:spcAft>
                      </a:pPr>
                      <a:r>
                        <a:rPr lang="en-US" sz="1200">
                          <a:effectLst/>
                        </a:rPr>
                        <a:t>gio_nghi_giua_buoi</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1000"/>
                        </a:spcAft>
                      </a:pPr>
                      <a:r>
                        <a:rPr lang="en-US" sz="1200" dirty="0" err="1">
                          <a:effectLst/>
                        </a:rPr>
                        <a:t>Lưu</a:t>
                      </a:r>
                      <a:r>
                        <a:rPr lang="en-US" sz="1200" dirty="0">
                          <a:effectLst/>
                        </a:rPr>
                        <a:t> </a:t>
                      </a:r>
                      <a:r>
                        <a:rPr lang="en-US" sz="1200" dirty="0" err="1">
                          <a:effectLst/>
                        </a:rPr>
                        <a:t>trữ</a:t>
                      </a:r>
                      <a:r>
                        <a:rPr lang="en-US" sz="1200" dirty="0">
                          <a:effectLst/>
                        </a:rPr>
                        <a:t> </a:t>
                      </a:r>
                      <a:r>
                        <a:rPr lang="en-US" sz="1200" dirty="0" err="1">
                          <a:effectLst/>
                        </a:rPr>
                        <a:t>thời</a:t>
                      </a:r>
                      <a:r>
                        <a:rPr lang="en-US" sz="1200" dirty="0">
                          <a:effectLst/>
                        </a:rPr>
                        <a:t> </a:t>
                      </a:r>
                      <a:r>
                        <a:rPr lang="en-US" sz="1200" dirty="0" err="1">
                          <a:effectLst/>
                        </a:rPr>
                        <a:t>gian</a:t>
                      </a:r>
                      <a:r>
                        <a:rPr lang="en-US" sz="1200" dirty="0">
                          <a:effectLst/>
                        </a:rPr>
                        <a:t> </a:t>
                      </a:r>
                      <a:r>
                        <a:rPr lang="en-US" sz="1200" dirty="0" err="1">
                          <a:effectLst/>
                        </a:rPr>
                        <a:t>nghỉ</a:t>
                      </a:r>
                      <a:r>
                        <a:rPr lang="en-US" sz="1200" dirty="0">
                          <a:effectLst/>
                        </a:rPr>
                        <a:t> </a:t>
                      </a:r>
                      <a:r>
                        <a:rPr lang="en-US" sz="1200" dirty="0" err="1">
                          <a:effectLst/>
                        </a:rPr>
                        <a:t>giữa</a:t>
                      </a:r>
                      <a:r>
                        <a:rPr lang="en-US" sz="1200" dirty="0">
                          <a:effectLst/>
                        </a:rPr>
                        <a:t> </a:t>
                      </a:r>
                      <a:r>
                        <a:rPr lang="en-US" sz="1200" dirty="0" err="1">
                          <a:effectLst/>
                        </a:rPr>
                        <a:t>các</a:t>
                      </a:r>
                      <a:r>
                        <a:rPr lang="en-US" sz="1200" dirty="0">
                          <a:effectLst/>
                        </a:rPr>
                        <a:t> ca </a:t>
                      </a:r>
                      <a:r>
                        <a:rPr lang="en-US" sz="1200" dirty="0" err="1">
                          <a:effectLst/>
                        </a:rPr>
                        <a:t>làm</a:t>
                      </a:r>
                      <a:r>
                        <a:rPr lang="en-US" sz="1200" dirty="0">
                          <a:effectLst/>
                        </a:rPr>
                        <a:t> </a:t>
                      </a:r>
                      <a:r>
                        <a:rPr lang="en-US" sz="1200" dirty="0" err="1">
                          <a:effectLst/>
                        </a:rPr>
                        <a:t>viêc</a:t>
                      </a:r>
                      <a:r>
                        <a:rPr lang="en-US" sz="1200" dirty="0">
                          <a:effectLst/>
                        </a:rPr>
                        <a:t> do Admin </a:t>
                      </a:r>
                      <a:r>
                        <a:rPr lang="en-US" sz="1200" dirty="0" err="1">
                          <a:effectLst/>
                        </a:rPr>
                        <a:t>quy</a:t>
                      </a:r>
                      <a:r>
                        <a:rPr lang="en-US" sz="1200" dirty="0">
                          <a:effectLst/>
                        </a:rPr>
                        <a:t> </a:t>
                      </a:r>
                      <a:r>
                        <a:rPr lang="en-US" sz="1200" dirty="0" err="1">
                          <a:effectLst/>
                        </a:rPr>
                        <a:t>định</a:t>
                      </a:r>
                      <a:endParaRPr lang="en-US" sz="110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428360441"/>
                  </a:ext>
                </a:extLst>
              </a:tr>
            </a:tbl>
          </a:graphicData>
        </a:graphic>
      </p:graphicFrame>
      <p:sp>
        <p:nvSpPr>
          <p:cNvPr id="12" name="Slide Number Placeholder 11">
            <a:extLst>
              <a:ext uri="{FF2B5EF4-FFF2-40B4-BE49-F238E27FC236}">
                <a16:creationId xmlns:a16="http://schemas.microsoft.com/office/drawing/2014/main" id="{7AAE9CD2-CE5E-4215-AA3B-A8CC2E413AAF}"/>
              </a:ext>
            </a:extLst>
          </p:cNvPr>
          <p:cNvSpPr>
            <a:spLocks noGrp="1"/>
          </p:cNvSpPr>
          <p:nvPr>
            <p:ph type="sldNum" sz="quarter" idx="12"/>
          </p:nvPr>
        </p:nvSpPr>
        <p:spPr>
          <a:xfrm>
            <a:off x="8859982" y="6439562"/>
            <a:ext cx="2743200" cy="365125"/>
          </a:xfrm>
        </p:spPr>
        <p:txBody>
          <a:bodyPr/>
          <a:lstStyle/>
          <a:p>
            <a:fld id="{CE1586A6-9FD0-423A-94DA-A342839D32EE}" type="slidenum">
              <a:rPr lang="en-US" smtClean="0"/>
              <a:t>10</a:t>
            </a:fld>
            <a:endParaRPr lang="en-US" dirty="0"/>
          </a:p>
        </p:txBody>
      </p:sp>
    </p:spTree>
    <p:extLst>
      <p:ext uri="{BB962C8B-B14F-4D97-AF65-F5344CB8AC3E}">
        <p14:creationId xmlns:p14="http://schemas.microsoft.com/office/powerpoint/2010/main" val="1904411796"/>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D06F174-2CEE-47FA-9D20-2F560F4D2DBF}"/>
              </a:ext>
            </a:extLst>
          </p:cNvPr>
          <p:cNvPicPr>
            <a:picLocks noChangeAspect="1"/>
          </p:cNvPicPr>
          <p:nvPr/>
        </p:nvPicPr>
        <p:blipFill>
          <a:blip r:embed="rId3"/>
          <a:stretch>
            <a:fillRect/>
          </a:stretch>
        </p:blipFill>
        <p:spPr>
          <a:xfrm>
            <a:off x="0" y="5686425"/>
            <a:ext cx="2466975" cy="1171575"/>
          </a:xfrm>
          <a:prstGeom prst="rect">
            <a:avLst/>
          </a:prstGeom>
        </p:spPr>
      </p:pic>
      <p:pic>
        <p:nvPicPr>
          <p:cNvPr id="6" name="Picture 5">
            <a:extLst>
              <a:ext uri="{FF2B5EF4-FFF2-40B4-BE49-F238E27FC236}">
                <a16:creationId xmlns:a16="http://schemas.microsoft.com/office/drawing/2014/main" id="{EDB7C6F4-8ED8-4D22-807A-AE03A81C7AD9}"/>
              </a:ext>
            </a:extLst>
          </p:cNvPr>
          <p:cNvPicPr>
            <a:picLocks noChangeAspect="1"/>
          </p:cNvPicPr>
          <p:nvPr/>
        </p:nvPicPr>
        <p:blipFill>
          <a:blip r:embed="rId4"/>
          <a:stretch>
            <a:fillRect/>
          </a:stretch>
        </p:blipFill>
        <p:spPr>
          <a:xfrm>
            <a:off x="10782300" y="0"/>
            <a:ext cx="1409700" cy="828675"/>
          </a:xfrm>
          <a:prstGeom prst="rect">
            <a:avLst/>
          </a:prstGeom>
        </p:spPr>
      </p:pic>
      <p:sp>
        <p:nvSpPr>
          <p:cNvPr id="55" name="Content Placeholder 2">
            <a:extLst>
              <a:ext uri="{FF2B5EF4-FFF2-40B4-BE49-F238E27FC236}">
                <a16:creationId xmlns:a16="http://schemas.microsoft.com/office/drawing/2014/main" id="{AEA4FC36-BA7B-4D1F-8CE4-C45B9DC3C160}"/>
              </a:ext>
            </a:extLst>
          </p:cNvPr>
          <p:cNvSpPr txBox="1">
            <a:spLocks/>
          </p:cNvSpPr>
          <p:nvPr/>
        </p:nvSpPr>
        <p:spPr>
          <a:xfrm>
            <a:off x="0" y="961534"/>
            <a:ext cx="12191999" cy="5896465"/>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285750" algn="just">
              <a:lnSpc>
                <a:spcPct val="150000"/>
              </a:lnSpc>
              <a:spcBef>
                <a:spcPts val="0"/>
              </a:spcBef>
            </a:pPr>
            <a:endParaRPr lang="en-US" sz="1800" dirty="0">
              <a:effectLst/>
              <a:latin typeface="Times New Roman" panose="02020603050405020304" pitchFamily="18" charset="0"/>
              <a:ea typeface="Tahoma" panose="020B0604030504040204" pitchFamily="34" charset="0"/>
              <a:cs typeface="Times New Roman" panose="02020603050405020304" pitchFamily="18" charset="0"/>
            </a:endParaRPr>
          </a:p>
        </p:txBody>
      </p:sp>
      <p:sp>
        <p:nvSpPr>
          <p:cNvPr id="56" name="TextBox 55">
            <a:extLst>
              <a:ext uri="{FF2B5EF4-FFF2-40B4-BE49-F238E27FC236}">
                <a16:creationId xmlns:a16="http://schemas.microsoft.com/office/drawing/2014/main" id="{0558F45A-4B72-4759-8FA8-FD4D08A5A49C}"/>
              </a:ext>
            </a:extLst>
          </p:cNvPr>
          <p:cNvSpPr txBox="1"/>
          <p:nvPr/>
        </p:nvSpPr>
        <p:spPr>
          <a:xfrm>
            <a:off x="2595338" y="438314"/>
            <a:ext cx="7001321" cy="523220"/>
          </a:xfrm>
          <a:prstGeom prst="rect">
            <a:avLst/>
          </a:prstGeom>
          <a:noFill/>
        </p:spPr>
        <p:txBody>
          <a:bodyPr wrap="square" rtlCol="0">
            <a:spAutoFit/>
          </a:bodyPr>
          <a:lstStyle/>
          <a:p>
            <a:pPr algn="ctr"/>
            <a:r>
              <a:rPr lang="en-US" sz="2800" b="1" dirty="0" err="1">
                <a:solidFill>
                  <a:schemeClr val="accent5">
                    <a:lumMod val="75000"/>
                  </a:schemeClr>
                </a:solidFill>
                <a:latin typeface="Arial" panose="020B0604020202020204" pitchFamily="34" charset="0"/>
                <a:cs typeface="Arial" panose="020B0604020202020204" pitchFamily="34" charset="0"/>
              </a:rPr>
              <a:t>Dữ</a:t>
            </a:r>
            <a:r>
              <a:rPr lang="en-US" sz="2800" b="1" dirty="0">
                <a:solidFill>
                  <a:schemeClr val="accent5">
                    <a:lumMod val="75000"/>
                  </a:schemeClr>
                </a:solidFill>
                <a:latin typeface="Arial" panose="020B0604020202020204" pitchFamily="34" charset="0"/>
                <a:cs typeface="Arial" panose="020B0604020202020204" pitchFamily="34" charset="0"/>
              </a:rPr>
              <a:t> </a:t>
            </a:r>
            <a:r>
              <a:rPr lang="en-US" sz="2800" b="1" dirty="0" err="1">
                <a:solidFill>
                  <a:schemeClr val="accent5">
                    <a:lumMod val="75000"/>
                  </a:schemeClr>
                </a:solidFill>
                <a:latin typeface="Arial" panose="020B0604020202020204" pitchFamily="34" charset="0"/>
                <a:cs typeface="Arial" panose="020B0604020202020204" pitchFamily="34" charset="0"/>
              </a:rPr>
              <a:t>liệu</a:t>
            </a:r>
            <a:r>
              <a:rPr lang="en-US" sz="2800" b="1" dirty="0">
                <a:solidFill>
                  <a:schemeClr val="accent5">
                    <a:lumMod val="75000"/>
                  </a:schemeClr>
                </a:solidFill>
                <a:latin typeface="Arial" panose="020B0604020202020204" pitchFamily="34" charset="0"/>
                <a:cs typeface="Arial" panose="020B0604020202020204" pitchFamily="34" charset="0"/>
              </a:rPr>
              <a:t> </a:t>
            </a:r>
            <a:r>
              <a:rPr lang="en-US" sz="2800" b="1" dirty="0" err="1">
                <a:solidFill>
                  <a:schemeClr val="accent5">
                    <a:lumMod val="75000"/>
                  </a:schemeClr>
                </a:solidFill>
                <a:latin typeface="Arial" panose="020B0604020202020204" pitchFamily="34" charset="0"/>
                <a:cs typeface="Arial" panose="020B0604020202020204" pitchFamily="34" charset="0"/>
              </a:rPr>
              <a:t>của</a:t>
            </a:r>
            <a:r>
              <a:rPr lang="en-US" sz="2800" b="1" dirty="0">
                <a:solidFill>
                  <a:schemeClr val="accent5">
                    <a:lumMod val="75000"/>
                  </a:schemeClr>
                </a:solidFill>
                <a:latin typeface="Arial" panose="020B0604020202020204" pitchFamily="34" charset="0"/>
                <a:cs typeface="Arial" panose="020B0604020202020204" pitchFamily="34" charset="0"/>
              </a:rPr>
              <a:t> </a:t>
            </a:r>
            <a:r>
              <a:rPr lang="en-US" sz="2800" b="1" dirty="0" err="1">
                <a:solidFill>
                  <a:schemeClr val="accent5">
                    <a:lumMod val="75000"/>
                  </a:schemeClr>
                </a:solidFill>
                <a:latin typeface="Arial" panose="020B0604020202020204" pitchFamily="34" charset="0"/>
                <a:cs typeface="Arial" panose="020B0604020202020204" pitchFamily="34" charset="0"/>
              </a:rPr>
              <a:t>đề</a:t>
            </a:r>
            <a:r>
              <a:rPr lang="en-US" sz="2800" b="1" dirty="0">
                <a:solidFill>
                  <a:schemeClr val="accent5">
                    <a:lumMod val="75000"/>
                  </a:schemeClr>
                </a:solidFill>
                <a:latin typeface="Arial" panose="020B0604020202020204" pitchFamily="34" charset="0"/>
                <a:cs typeface="Arial" panose="020B0604020202020204" pitchFamily="34" charset="0"/>
              </a:rPr>
              <a:t> </a:t>
            </a:r>
            <a:r>
              <a:rPr lang="en-US" sz="2800" b="1" dirty="0" err="1">
                <a:solidFill>
                  <a:schemeClr val="accent5">
                    <a:lumMod val="75000"/>
                  </a:schemeClr>
                </a:solidFill>
                <a:latin typeface="Arial" panose="020B0604020202020204" pitchFamily="34" charset="0"/>
                <a:cs typeface="Arial" panose="020B0604020202020204" pitchFamily="34" charset="0"/>
              </a:rPr>
              <a:t>tài</a:t>
            </a:r>
            <a:endParaRPr lang="vi-VN" sz="2800" b="1" dirty="0">
              <a:solidFill>
                <a:srgbClr val="F63439"/>
              </a:solidFill>
              <a:latin typeface="Arial" panose="020B0604020202020204" pitchFamily="34" charset="0"/>
              <a:cs typeface="Arial" panose="020B0604020202020204" pitchFamily="34" charset="0"/>
            </a:endParaRPr>
          </a:p>
        </p:txBody>
      </p:sp>
      <p:graphicFrame>
        <p:nvGraphicFramePr>
          <p:cNvPr id="8" name="Table 7">
            <a:extLst>
              <a:ext uri="{FF2B5EF4-FFF2-40B4-BE49-F238E27FC236}">
                <a16:creationId xmlns:a16="http://schemas.microsoft.com/office/drawing/2014/main" id="{0A68ABD1-81CE-410C-AC41-4179CA1437AA}"/>
              </a:ext>
            </a:extLst>
          </p:cNvPr>
          <p:cNvGraphicFramePr>
            <a:graphicFrameLocks noGrp="1"/>
          </p:cNvGraphicFramePr>
          <p:nvPr>
            <p:extLst>
              <p:ext uri="{D42A27DB-BD31-4B8C-83A1-F6EECF244321}">
                <p14:modId xmlns:p14="http://schemas.microsoft.com/office/powerpoint/2010/main" val="1467427351"/>
              </p:ext>
            </p:extLst>
          </p:nvPr>
        </p:nvGraphicFramePr>
        <p:xfrm>
          <a:off x="5901236" y="1025002"/>
          <a:ext cx="5817223" cy="5100552"/>
        </p:xfrm>
        <a:graphic>
          <a:graphicData uri="http://schemas.openxmlformats.org/drawingml/2006/table">
            <a:tbl>
              <a:tblPr firstRow="1" firstCol="1" bandRow="1">
                <a:tableStyleId>{5C22544A-7EE6-4342-B048-85BDC9FD1C3A}</a:tableStyleId>
              </a:tblPr>
              <a:tblGrid>
                <a:gridCol w="1162037">
                  <a:extLst>
                    <a:ext uri="{9D8B030D-6E8A-4147-A177-3AD203B41FA5}">
                      <a16:colId xmlns:a16="http://schemas.microsoft.com/office/drawing/2014/main" val="4243544139"/>
                    </a:ext>
                  </a:extLst>
                </a:gridCol>
                <a:gridCol w="4655186">
                  <a:extLst>
                    <a:ext uri="{9D8B030D-6E8A-4147-A177-3AD203B41FA5}">
                      <a16:colId xmlns:a16="http://schemas.microsoft.com/office/drawing/2014/main" val="681298474"/>
                    </a:ext>
                  </a:extLst>
                </a:gridCol>
              </a:tblGrid>
              <a:tr h="704581">
                <a:tc gridSpan="2">
                  <a:txBody>
                    <a:bodyPr/>
                    <a:lstStyle/>
                    <a:p>
                      <a:pPr marL="0" marR="0" algn="ctr">
                        <a:lnSpc>
                          <a:spcPct val="150000"/>
                        </a:lnSpc>
                        <a:spcBef>
                          <a:spcPts val="1200"/>
                        </a:spcBef>
                        <a:spcAft>
                          <a:spcPts val="300"/>
                        </a:spcAft>
                      </a:pPr>
                      <a:r>
                        <a:rPr lang="en-US" sz="1200" kern="1400" cap="all" dirty="0" err="1">
                          <a:effectLst/>
                        </a:rPr>
                        <a:t>Dữ</a:t>
                      </a:r>
                      <a:r>
                        <a:rPr lang="en-US" sz="1200" kern="1400" cap="all" dirty="0">
                          <a:effectLst/>
                        </a:rPr>
                        <a:t> </a:t>
                      </a:r>
                      <a:r>
                        <a:rPr lang="en-US" sz="1200" kern="1400" cap="all" dirty="0" err="1">
                          <a:effectLst/>
                        </a:rPr>
                        <a:t>liệu</a:t>
                      </a:r>
                      <a:r>
                        <a:rPr lang="en-US" sz="1200" kern="1400" cap="all" dirty="0">
                          <a:effectLst/>
                        </a:rPr>
                        <a:t> </a:t>
                      </a:r>
                      <a:r>
                        <a:rPr lang="en-US" sz="1200" kern="1400" cap="all" dirty="0" err="1">
                          <a:effectLst/>
                        </a:rPr>
                        <a:t>của</a:t>
                      </a:r>
                      <a:r>
                        <a:rPr lang="en-US" sz="1200" kern="1400" cap="all" dirty="0">
                          <a:effectLst/>
                        </a:rPr>
                        <a:t> </a:t>
                      </a:r>
                      <a:r>
                        <a:rPr lang="en-US" sz="1200" kern="1400" cap="all" dirty="0" err="1">
                          <a:effectLst/>
                        </a:rPr>
                        <a:t>bảng</a:t>
                      </a:r>
                      <a:r>
                        <a:rPr lang="en-US" sz="1200" kern="1400" cap="all" dirty="0">
                          <a:effectLst/>
                        </a:rPr>
                        <a:t> “</a:t>
                      </a:r>
                      <a:r>
                        <a:rPr lang="en-US" sz="1200" kern="1400" cap="all" dirty="0" err="1">
                          <a:effectLst/>
                        </a:rPr>
                        <a:t>Nghỉ</a:t>
                      </a:r>
                      <a:r>
                        <a:rPr lang="en-US" sz="1200" kern="1400" cap="all" dirty="0">
                          <a:effectLst/>
                        </a:rPr>
                        <a:t> </a:t>
                      </a:r>
                      <a:r>
                        <a:rPr lang="en-US" sz="1200" kern="1400" cap="all" dirty="0" err="1">
                          <a:effectLst/>
                        </a:rPr>
                        <a:t>phép</a:t>
                      </a:r>
                      <a:r>
                        <a:rPr lang="en-US" sz="1200" kern="1400" cap="all" dirty="0">
                          <a:effectLst/>
                        </a:rPr>
                        <a:t>”</a:t>
                      </a:r>
                      <a:endParaRPr lang="en-US" sz="1000" kern="1400" cap="all" dirty="0">
                        <a:effectLst/>
                      </a:endParaRPr>
                    </a:p>
                    <a:p>
                      <a:pPr marL="0" marR="0" algn="ctr">
                        <a:lnSpc>
                          <a:spcPct val="150000"/>
                        </a:lnSpc>
                        <a:spcBef>
                          <a:spcPts val="0"/>
                        </a:spcBef>
                        <a:spcAft>
                          <a:spcPts val="0"/>
                        </a:spcAft>
                      </a:pPr>
                      <a:r>
                        <a:rPr lang="en-US" sz="1200" dirty="0">
                          <a:effectLst/>
                        </a:rPr>
                        <a:t>(</a:t>
                      </a:r>
                      <a:r>
                        <a:rPr lang="en-US" sz="1200" dirty="0" err="1">
                          <a:effectLst/>
                        </a:rPr>
                        <a:t>Bảng</a:t>
                      </a:r>
                      <a:r>
                        <a:rPr lang="en-US" sz="1200" dirty="0">
                          <a:effectLst/>
                        </a:rPr>
                        <a:t> </a:t>
                      </a:r>
                      <a:r>
                        <a:rPr lang="en-US" sz="1200" dirty="0" err="1">
                          <a:effectLst/>
                        </a:rPr>
                        <a:t>lưu</a:t>
                      </a:r>
                      <a:r>
                        <a:rPr lang="en-US" sz="1200" dirty="0">
                          <a:effectLst/>
                        </a:rPr>
                        <a:t> </a:t>
                      </a:r>
                      <a:r>
                        <a:rPr lang="en-US" sz="1200" dirty="0" err="1">
                          <a:effectLst/>
                        </a:rPr>
                        <a:t>trữ</a:t>
                      </a:r>
                      <a:r>
                        <a:rPr lang="en-US" sz="1200" dirty="0">
                          <a:effectLst/>
                        </a:rPr>
                        <a:t> </a:t>
                      </a:r>
                      <a:r>
                        <a:rPr lang="en-US" sz="1200" dirty="0" err="1">
                          <a:effectLst/>
                        </a:rPr>
                        <a:t>thông</a:t>
                      </a:r>
                      <a:r>
                        <a:rPr lang="en-US" sz="1200" dirty="0">
                          <a:effectLst/>
                        </a:rPr>
                        <a:t> tin </a:t>
                      </a:r>
                      <a:r>
                        <a:rPr lang="en-US" sz="1200" dirty="0" err="1">
                          <a:effectLst/>
                        </a:rPr>
                        <a:t>về</a:t>
                      </a:r>
                      <a:r>
                        <a:rPr lang="en-US" sz="1200" dirty="0">
                          <a:effectLst/>
                        </a:rPr>
                        <a:t> </a:t>
                      </a:r>
                      <a:r>
                        <a:rPr lang="en-US" sz="1200" dirty="0" err="1">
                          <a:effectLst/>
                        </a:rPr>
                        <a:t>yêu</a:t>
                      </a:r>
                      <a:r>
                        <a:rPr lang="en-US" sz="1200" dirty="0">
                          <a:effectLst/>
                        </a:rPr>
                        <a:t> </a:t>
                      </a:r>
                      <a:r>
                        <a:rPr lang="en-US" sz="1200" dirty="0" err="1">
                          <a:effectLst/>
                        </a:rPr>
                        <a:t>cầu</a:t>
                      </a:r>
                      <a:r>
                        <a:rPr lang="en-US" sz="1200" dirty="0">
                          <a:effectLst/>
                        </a:rPr>
                        <a:t> </a:t>
                      </a:r>
                      <a:r>
                        <a:rPr lang="en-US" sz="1200" dirty="0" err="1">
                          <a:effectLst/>
                        </a:rPr>
                        <a:t>nghỉ</a:t>
                      </a:r>
                      <a:r>
                        <a:rPr lang="en-US" sz="1200" dirty="0">
                          <a:effectLst/>
                        </a:rPr>
                        <a:t> </a:t>
                      </a:r>
                      <a:r>
                        <a:rPr lang="en-US" sz="1200" dirty="0" err="1">
                          <a:effectLst/>
                        </a:rPr>
                        <a:t>phép</a:t>
                      </a:r>
                      <a:r>
                        <a:rPr lang="en-US" sz="1200" dirty="0">
                          <a:effectLst/>
                        </a:rPr>
                        <a:t> </a:t>
                      </a:r>
                      <a:r>
                        <a:rPr lang="en-US" sz="1200" dirty="0" err="1">
                          <a:effectLst/>
                        </a:rPr>
                        <a:t>của</a:t>
                      </a:r>
                      <a:r>
                        <a:rPr lang="en-US" sz="1200" dirty="0">
                          <a:effectLst/>
                        </a:rPr>
                        <a:t> </a:t>
                      </a:r>
                      <a:r>
                        <a:rPr lang="en-US" sz="1200" dirty="0" err="1">
                          <a:effectLst/>
                        </a:rPr>
                        <a:t>nhân</a:t>
                      </a:r>
                      <a:r>
                        <a:rPr lang="en-US" sz="1200" dirty="0">
                          <a:effectLst/>
                        </a:rPr>
                        <a:t> </a:t>
                      </a:r>
                      <a:r>
                        <a:rPr lang="en-US" sz="1200" dirty="0" err="1">
                          <a:effectLst/>
                        </a:rPr>
                        <a:t>viên</a:t>
                      </a:r>
                      <a:r>
                        <a:rPr lang="en-US" sz="1200" dirty="0">
                          <a:effectLst/>
                        </a:rPr>
                        <a:t>)</a:t>
                      </a:r>
                      <a:endParaRPr lang="en-US" sz="1100" dirty="0">
                        <a:effectLst/>
                        <a:latin typeface=".VnTime"/>
                        <a:ea typeface="Times New Roman" panose="02020603050405020304" pitchFamily="18" charset="0"/>
                        <a:cs typeface="Times New Roman" panose="02020603050405020304" pitchFamily="18" charset="0"/>
                      </a:endParaRPr>
                    </a:p>
                  </a:txBody>
                  <a:tcPr marL="60746" marR="60746" marT="0" marB="0" anchor="ctr"/>
                </a:tc>
                <a:tc hMerge="1">
                  <a:txBody>
                    <a:bodyPr/>
                    <a:lstStyle/>
                    <a:p>
                      <a:endParaRPr lang="en-US"/>
                    </a:p>
                  </a:txBody>
                  <a:tcPr/>
                </a:tc>
                <a:extLst>
                  <a:ext uri="{0D108BD9-81ED-4DB2-BD59-A6C34878D82A}">
                    <a16:rowId xmlns:a16="http://schemas.microsoft.com/office/drawing/2014/main" val="1202048823"/>
                  </a:ext>
                </a:extLst>
              </a:tr>
              <a:tr h="381753">
                <a:tc>
                  <a:txBody>
                    <a:bodyPr/>
                    <a:lstStyle/>
                    <a:p>
                      <a:pPr marL="0" marR="0" algn="ctr">
                        <a:lnSpc>
                          <a:spcPct val="150000"/>
                        </a:lnSpc>
                        <a:spcBef>
                          <a:spcPts val="0"/>
                        </a:spcBef>
                        <a:spcAft>
                          <a:spcPts val="0"/>
                        </a:spcAft>
                      </a:pPr>
                      <a:r>
                        <a:rPr lang="en-US" sz="1200">
                          <a:effectLst/>
                        </a:rPr>
                        <a:t>Id</a:t>
                      </a:r>
                      <a:endParaRPr lang="en-US" sz="1000">
                        <a:effectLst/>
                        <a:latin typeface="Arial" panose="020B0604020202020204" pitchFamily="34" charset="0"/>
                        <a:ea typeface="Arial" panose="020B0604020202020204" pitchFamily="34" charset="0"/>
                        <a:cs typeface="Times New Roman" panose="02020603050405020304" pitchFamily="18" charset="0"/>
                      </a:endParaRPr>
                    </a:p>
                  </a:txBody>
                  <a:tcPr marL="60746" marR="60746" marT="0" marB="0" anchor="ctr"/>
                </a:tc>
                <a:tc>
                  <a:txBody>
                    <a:bodyPr/>
                    <a:lstStyle/>
                    <a:p>
                      <a:pPr marL="0" marR="0" algn="ctr">
                        <a:lnSpc>
                          <a:spcPct val="150000"/>
                        </a:lnSpc>
                        <a:spcBef>
                          <a:spcPts val="0"/>
                        </a:spcBef>
                        <a:spcAft>
                          <a:spcPts val="1000"/>
                        </a:spcAft>
                      </a:pPr>
                      <a:r>
                        <a:rPr lang="en-US" sz="1200">
                          <a:effectLst/>
                        </a:rPr>
                        <a:t>Xác định và truy xuất thông tin cụ thể của bảng nghỉ phép</a:t>
                      </a:r>
                      <a:endParaRPr lang="en-US" sz="1000">
                        <a:effectLst/>
                        <a:latin typeface="Arial" panose="020B0604020202020204" pitchFamily="34" charset="0"/>
                        <a:ea typeface="Arial" panose="020B0604020202020204" pitchFamily="34" charset="0"/>
                        <a:cs typeface="Times New Roman" panose="02020603050405020304" pitchFamily="18" charset="0"/>
                      </a:endParaRPr>
                    </a:p>
                  </a:txBody>
                  <a:tcPr marL="60746" marR="60746" marT="0" marB="0" anchor="ctr"/>
                </a:tc>
                <a:extLst>
                  <a:ext uri="{0D108BD9-81ED-4DB2-BD59-A6C34878D82A}">
                    <a16:rowId xmlns:a16="http://schemas.microsoft.com/office/drawing/2014/main" val="3489172111"/>
                  </a:ext>
                </a:extLst>
              </a:tr>
              <a:tr h="578537">
                <a:tc>
                  <a:txBody>
                    <a:bodyPr/>
                    <a:lstStyle/>
                    <a:p>
                      <a:pPr marL="0" marR="0" algn="ctr">
                        <a:lnSpc>
                          <a:spcPct val="150000"/>
                        </a:lnSpc>
                        <a:spcBef>
                          <a:spcPts val="0"/>
                        </a:spcBef>
                        <a:spcAft>
                          <a:spcPts val="0"/>
                        </a:spcAft>
                      </a:pPr>
                      <a:r>
                        <a:rPr lang="en-US" sz="1200">
                          <a:effectLst/>
                        </a:rPr>
                        <a:t>nhan_vien_Id</a:t>
                      </a:r>
                      <a:endParaRPr lang="en-US" sz="1000">
                        <a:effectLst/>
                        <a:latin typeface="Arial" panose="020B0604020202020204" pitchFamily="34" charset="0"/>
                        <a:ea typeface="Arial" panose="020B0604020202020204" pitchFamily="34" charset="0"/>
                        <a:cs typeface="Times New Roman" panose="02020603050405020304" pitchFamily="18" charset="0"/>
                      </a:endParaRPr>
                    </a:p>
                  </a:txBody>
                  <a:tcPr marL="60746" marR="60746" marT="0" marB="0" anchor="ctr"/>
                </a:tc>
                <a:tc>
                  <a:txBody>
                    <a:bodyPr/>
                    <a:lstStyle/>
                    <a:p>
                      <a:pPr marL="0" marR="0" algn="ctr">
                        <a:lnSpc>
                          <a:spcPct val="150000"/>
                        </a:lnSpc>
                        <a:spcBef>
                          <a:spcPts val="0"/>
                        </a:spcBef>
                        <a:spcAft>
                          <a:spcPts val="1000"/>
                        </a:spcAft>
                      </a:pPr>
                      <a:r>
                        <a:rPr lang="en-US" sz="1200">
                          <a:effectLst/>
                        </a:rPr>
                        <a:t>Tham chiếu đến bảng “Nhân viên” để liên kết yêu cầu nghỉ phép của mỗi nhân viên</a:t>
                      </a:r>
                      <a:endParaRPr lang="en-US" sz="1000">
                        <a:effectLst/>
                        <a:latin typeface="Arial" panose="020B0604020202020204" pitchFamily="34" charset="0"/>
                        <a:ea typeface="Arial" panose="020B0604020202020204" pitchFamily="34" charset="0"/>
                        <a:cs typeface="Times New Roman" panose="02020603050405020304" pitchFamily="18" charset="0"/>
                      </a:endParaRPr>
                    </a:p>
                  </a:txBody>
                  <a:tcPr marL="60746" marR="60746" marT="0" marB="0" anchor="ctr"/>
                </a:tc>
                <a:extLst>
                  <a:ext uri="{0D108BD9-81ED-4DB2-BD59-A6C34878D82A}">
                    <a16:rowId xmlns:a16="http://schemas.microsoft.com/office/drawing/2014/main" val="3314485204"/>
                  </a:ext>
                </a:extLst>
              </a:tr>
              <a:tr h="578537">
                <a:tc>
                  <a:txBody>
                    <a:bodyPr/>
                    <a:lstStyle/>
                    <a:p>
                      <a:pPr marL="0" marR="0" algn="ctr">
                        <a:lnSpc>
                          <a:spcPct val="150000"/>
                        </a:lnSpc>
                        <a:spcBef>
                          <a:spcPts val="0"/>
                        </a:spcBef>
                        <a:spcAft>
                          <a:spcPts val="0"/>
                        </a:spcAft>
                      </a:pPr>
                      <a:r>
                        <a:rPr lang="en-US" sz="1200">
                          <a:effectLst/>
                        </a:rPr>
                        <a:t>ngay_yeu_cau</a:t>
                      </a:r>
                      <a:endParaRPr lang="en-US" sz="1000">
                        <a:effectLst/>
                        <a:latin typeface="Arial" panose="020B0604020202020204" pitchFamily="34" charset="0"/>
                        <a:ea typeface="Arial" panose="020B0604020202020204" pitchFamily="34" charset="0"/>
                        <a:cs typeface="Times New Roman" panose="02020603050405020304" pitchFamily="18" charset="0"/>
                      </a:endParaRPr>
                    </a:p>
                  </a:txBody>
                  <a:tcPr marL="60746" marR="60746" marT="0" marB="0" anchor="ctr"/>
                </a:tc>
                <a:tc>
                  <a:txBody>
                    <a:bodyPr/>
                    <a:lstStyle/>
                    <a:p>
                      <a:pPr marL="0" marR="0" algn="ctr">
                        <a:lnSpc>
                          <a:spcPct val="150000"/>
                        </a:lnSpc>
                        <a:spcBef>
                          <a:spcPts val="0"/>
                        </a:spcBef>
                        <a:spcAft>
                          <a:spcPts val="1000"/>
                        </a:spcAft>
                      </a:pPr>
                      <a:r>
                        <a:rPr lang="en-US" sz="1200">
                          <a:effectLst/>
                        </a:rPr>
                        <a:t>Lưu trữ ngày yêu cầu nghỉ phép được tạo ra</a:t>
                      </a:r>
                      <a:endParaRPr lang="en-US" sz="1000">
                        <a:effectLst/>
                        <a:latin typeface="Arial" panose="020B0604020202020204" pitchFamily="34" charset="0"/>
                        <a:ea typeface="Arial" panose="020B0604020202020204" pitchFamily="34" charset="0"/>
                        <a:cs typeface="Times New Roman" panose="02020603050405020304" pitchFamily="18" charset="0"/>
                      </a:endParaRPr>
                    </a:p>
                  </a:txBody>
                  <a:tcPr marL="60746" marR="60746" marT="0" marB="0" anchor="ctr"/>
                </a:tc>
                <a:extLst>
                  <a:ext uri="{0D108BD9-81ED-4DB2-BD59-A6C34878D82A}">
                    <a16:rowId xmlns:a16="http://schemas.microsoft.com/office/drawing/2014/main" val="1276233932"/>
                  </a:ext>
                </a:extLst>
              </a:tr>
              <a:tr h="381753">
                <a:tc>
                  <a:txBody>
                    <a:bodyPr/>
                    <a:lstStyle/>
                    <a:p>
                      <a:pPr marL="0" marR="0" algn="ctr">
                        <a:lnSpc>
                          <a:spcPct val="150000"/>
                        </a:lnSpc>
                        <a:spcBef>
                          <a:spcPts val="0"/>
                        </a:spcBef>
                        <a:spcAft>
                          <a:spcPts val="0"/>
                        </a:spcAft>
                      </a:pPr>
                      <a:r>
                        <a:rPr lang="en-US" sz="1200">
                          <a:effectLst/>
                        </a:rPr>
                        <a:t>toi_ngay</a:t>
                      </a:r>
                      <a:endParaRPr lang="en-US" sz="1000">
                        <a:effectLst/>
                        <a:latin typeface="Arial" panose="020B0604020202020204" pitchFamily="34" charset="0"/>
                        <a:ea typeface="Arial" panose="020B0604020202020204" pitchFamily="34" charset="0"/>
                        <a:cs typeface="Times New Roman" panose="02020603050405020304" pitchFamily="18" charset="0"/>
                      </a:endParaRPr>
                    </a:p>
                  </a:txBody>
                  <a:tcPr marL="60746" marR="60746" marT="0" marB="0" anchor="ctr"/>
                </a:tc>
                <a:tc>
                  <a:txBody>
                    <a:bodyPr/>
                    <a:lstStyle/>
                    <a:p>
                      <a:pPr marL="0" marR="0" algn="ctr">
                        <a:lnSpc>
                          <a:spcPct val="150000"/>
                        </a:lnSpc>
                        <a:spcBef>
                          <a:spcPts val="0"/>
                        </a:spcBef>
                        <a:spcAft>
                          <a:spcPts val="1000"/>
                        </a:spcAft>
                      </a:pPr>
                      <a:r>
                        <a:rPr lang="en-US" sz="1200">
                          <a:effectLst/>
                        </a:rPr>
                        <a:t>Lưu trữ ngày dự kiến kết thúc yêu cầu nghỉ phép</a:t>
                      </a:r>
                      <a:endParaRPr lang="en-US" sz="1000">
                        <a:effectLst/>
                        <a:latin typeface="Arial" panose="020B0604020202020204" pitchFamily="34" charset="0"/>
                        <a:ea typeface="Arial" panose="020B0604020202020204" pitchFamily="34" charset="0"/>
                        <a:cs typeface="Times New Roman" panose="02020603050405020304" pitchFamily="18" charset="0"/>
                      </a:endParaRPr>
                    </a:p>
                  </a:txBody>
                  <a:tcPr marL="60746" marR="60746" marT="0" marB="0" anchor="ctr"/>
                </a:tc>
                <a:extLst>
                  <a:ext uri="{0D108BD9-81ED-4DB2-BD59-A6C34878D82A}">
                    <a16:rowId xmlns:a16="http://schemas.microsoft.com/office/drawing/2014/main" val="3536114807"/>
                  </a:ext>
                </a:extLst>
              </a:tr>
              <a:tr h="381753">
                <a:tc>
                  <a:txBody>
                    <a:bodyPr/>
                    <a:lstStyle/>
                    <a:p>
                      <a:pPr marL="0" marR="0" algn="ctr">
                        <a:lnSpc>
                          <a:spcPct val="150000"/>
                        </a:lnSpc>
                        <a:spcBef>
                          <a:spcPts val="0"/>
                        </a:spcBef>
                        <a:spcAft>
                          <a:spcPts val="0"/>
                        </a:spcAft>
                      </a:pPr>
                      <a:r>
                        <a:rPr lang="en-US" sz="1200">
                          <a:effectLst/>
                        </a:rPr>
                        <a:t>so_ngay</a:t>
                      </a:r>
                      <a:endParaRPr lang="en-US" sz="1000">
                        <a:effectLst/>
                        <a:latin typeface="Arial" panose="020B0604020202020204" pitchFamily="34" charset="0"/>
                        <a:ea typeface="Arial" panose="020B0604020202020204" pitchFamily="34" charset="0"/>
                        <a:cs typeface="Times New Roman" panose="02020603050405020304" pitchFamily="18" charset="0"/>
                      </a:endParaRPr>
                    </a:p>
                  </a:txBody>
                  <a:tcPr marL="60746" marR="60746" marT="0" marB="0" anchor="ctr"/>
                </a:tc>
                <a:tc>
                  <a:txBody>
                    <a:bodyPr/>
                    <a:lstStyle/>
                    <a:p>
                      <a:pPr marL="0" marR="0" algn="ctr">
                        <a:lnSpc>
                          <a:spcPct val="150000"/>
                        </a:lnSpc>
                        <a:spcBef>
                          <a:spcPts val="0"/>
                        </a:spcBef>
                        <a:spcAft>
                          <a:spcPts val="1000"/>
                        </a:spcAft>
                      </a:pPr>
                      <a:r>
                        <a:rPr lang="en-US" sz="1200">
                          <a:effectLst/>
                        </a:rPr>
                        <a:t>Lưu trữ số ngày nghỉ phép của nhân viên</a:t>
                      </a:r>
                      <a:endParaRPr lang="en-US" sz="1000">
                        <a:effectLst/>
                        <a:latin typeface="Arial" panose="020B0604020202020204" pitchFamily="34" charset="0"/>
                        <a:ea typeface="Arial" panose="020B0604020202020204" pitchFamily="34" charset="0"/>
                        <a:cs typeface="Times New Roman" panose="02020603050405020304" pitchFamily="18" charset="0"/>
                      </a:endParaRPr>
                    </a:p>
                  </a:txBody>
                  <a:tcPr marL="60746" marR="60746" marT="0" marB="0" anchor="ctr"/>
                </a:tc>
                <a:extLst>
                  <a:ext uri="{0D108BD9-81ED-4DB2-BD59-A6C34878D82A}">
                    <a16:rowId xmlns:a16="http://schemas.microsoft.com/office/drawing/2014/main" val="4159567138"/>
                  </a:ext>
                </a:extLst>
              </a:tr>
              <a:tr h="381753">
                <a:tc>
                  <a:txBody>
                    <a:bodyPr/>
                    <a:lstStyle/>
                    <a:p>
                      <a:pPr marL="0" marR="0" algn="ctr">
                        <a:lnSpc>
                          <a:spcPct val="150000"/>
                        </a:lnSpc>
                        <a:spcBef>
                          <a:spcPts val="0"/>
                        </a:spcBef>
                        <a:spcAft>
                          <a:spcPts val="0"/>
                        </a:spcAft>
                      </a:pPr>
                      <a:r>
                        <a:rPr lang="en-US" sz="1200">
                          <a:effectLst/>
                        </a:rPr>
                        <a:t>loai_nghi</a:t>
                      </a:r>
                      <a:endParaRPr lang="en-US" sz="1000">
                        <a:effectLst/>
                        <a:latin typeface="Arial" panose="020B0604020202020204" pitchFamily="34" charset="0"/>
                        <a:ea typeface="Arial" panose="020B0604020202020204" pitchFamily="34" charset="0"/>
                        <a:cs typeface="Times New Roman" panose="02020603050405020304" pitchFamily="18" charset="0"/>
                      </a:endParaRPr>
                    </a:p>
                  </a:txBody>
                  <a:tcPr marL="60746" marR="60746" marT="0" marB="0" anchor="ctr"/>
                </a:tc>
                <a:tc>
                  <a:txBody>
                    <a:bodyPr/>
                    <a:lstStyle/>
                    <a:p>
                      <a:pPr marL="0" marR="0" algn="ctr">
                        <a:lnSpc>
                          <a:spcPct val="150000"/>
                        </a:lnSpc>
                        <a:spcBef>
                          <a:spcPts val="0"/>
                        </a:spcBef>
                        <a:spcAft>
                          <a:spcPts val="1000"/>
                        </a:spcAft>
                      </a:pPr>
                      <a:r>
                        <a:rPr lang="en-US" sz="1200">
                          <a:effectLst/>
                        </a:rPr>
                        <a:t>Loại nghỉ phép, có thể là “Nghỉ bệnh”, “Nghỉ đi chơi”,…</a:t>
                      </a:r>
                      <a:endParaRPr lang="en-US" sz="1000">
                        <a:effectLst/>
                        <a:latin typeface="Arial" panose="020B0604020202020204" pitchFamily="34" charset="0"/>
                        <a:ea typeface="Arial" panose="020B0604020202020204" pitchFamily="34" charset="0"/>
                        <a:cs typeface="Times New Roman" panose="02020603050405020304" pitchFamily="18" charset="0"/>
                      </a:endParaRPr>
                    </a:p>
                  </a:txBody>
                  <a:tcPr marL="60746" marR="60746" marT="0" marB="0" anchor="ctr"/>
                </a:tc>
                <a:extLst>
                  <a:ext uri="{0D108BD9-81ED-4DB2-BD59-A6C34878D82A}">
                    <a16:rowId xmlns:a16="http://schemas.microsoft.com/office/drawing/2014/main" val="3445745487"/>
                  </a:ext>
                </a:extLst>
              </a:tr>
              <a:tr h="381753">
                <a:tc>
                  <a:txBody>
                    <a:bodyPr/>
                    <a:lstStyle/>
                    <a:p>
                      <a:pPr marL="0" marR="0" algn="ctr">
                        <a:lnSpc>
                          <a:spcPct val="150000"/>
                        </a:lnSpc>
                        <a:spcBef>
                          <a:spcPts val="0"/>
                        </a:spcBef>
                        <a:spcAft>
                          <a:spcPts val="0"/>
                        </a:spcAft>
                      </a:pPr>
                      <a:r>
                        <a:rPr lang="en-US" sz="1200">
                          <a:effectLst/>
                        </a:rPr>
                        <a:t>ly_do</a:t>
                      </a:r>
                      <a:endParaRPr lang="en-US" sz="1000">
                        <a:effectLst/>
                        <a:latin typeface="Arial" panose="020B0604020202020204" pitchFamily="34" charset="0"/>
                        <a:ea typeface="Arial" panose="020B0604020202020204" pitchFamily="34" charset="0"/>
                        <a:cs typeface="Times New Roman" panose="02020603050405020304" pitchFamily="18" charset="0"/>
                      </a:endParaRPr>
                    </a:p>
                  </a:txBody>
                  <a:tcPr marL="60746" marR="60746" marT="0" marB="0" anchor="ctr"/>
                </a:tc>
                <a:tc>
                  <a:txBody>
                    <a:bodyPr/>
                    <a:lstStyle/>
                    <a:p>
                      <a:pPr marL="0" marR="0" algn="ctr">
                        <a:lnSpc>
                          <a:spcPct val="150000"/>
                        </a:lnSpc>
                        <a:spcBef>
                          <a:spcPts val="0"/>
                        </a:spcBef>
                        <a:spcAft>
                          <a:spcPts val="1000"/>
                        </a:spcAft>
                      </a:pPr>
                      <a:r>
                        <a:rPr lang="en-US" sz="1200">
                          <a:effectLst/>
                        </a:rPr>
                        <a:t>Lưu trữ lý do nghỉ phép của nhân viên</a:t>
                      </a:r>
                      <a:endParaRPr lang="en-US" sz="1000">
                        <a:effectLst/>
                        <a:latin typeface="Arial" panose="020B0604020202020204" pitchFamily="34" charset="0"/>
                        <a:ea typeface="Arial" panose="020B0604020202020204" pitchFamily="34" charset="0"/>
                        <a:cs typeface="Times New Roman" panose="02020603050405020304" pitchFamily="18" charset="0"/>
                      </a:endParaRPr>
                    </a:p>
                  </a:txBody>
                  <a:tcPr marL="60746" marR="60746" marT="0" marB="0" anchor="ctr"/>
                </a:tc>
                <a:extLst>
                  <a:ext uri="{0D108BD9-81ED-4DB2-BD59-A6C34878D82A}">
                    <a16:rowId xmlns:a16="http://schemas.microsoft.com/office/drawing/2014/main" val="1319070043"/>
                  </a:ext>
                </a:extLst>
              </a:tr>
              <a:tr h="381753">
                <a:tc>
                  <a:txBody>
                    <a:bodyPr/>
                    <a:lstStyle/>
                    <a:p>
                      <a:pPr marL="0" marR="0" algn="ctr">
                        <a:lnSpc>
                          <a:spcPct val="150000"/>
                        </a:lnSpc>
                        <a:spcBef>
                          <a:spcPts val="0"/>
                        </a:spcBef>
                        <a:spcAft>
                          <a:spcPts val="0"/>
                        </a:spcAft>
                      </a:pPr>
                      <a:r>
                        <a:rPr lang="en-US" sz="1200">
                          <a:effectLst/>
                        </a:rPr>
                        <a:t>nguoi_gui</a:t>
                      </a:r>
                      <a:endParaRPr lang="en-US" sz="1000">
                        <a:effectLst/>
                        <a:latin typeface="Arial" panose="020B0604020202020204" pitchFamily="34" charset="0"/>
                        <a:ea typeface="Arial" panose="020B0604020202020204" pitchFamily="34" charset="0"/>
                        <a:cs typeface="Times New Roman" panose="02020603050405020304" pitchFamily="18" charset="0"/>
                      </a:endParaRPr>
                    </a:p>
                  </a:txBody>
                  <a:tcPr marL="60746" marR="60746" marT="0" marB="0" anchor="ctr"/>
                </a:tc>
                <a:tc>
                  <a:txBody>
                    <a:bodyPr/>
                    <a:lstStyle/>
                    <a:p>
                      <a:pPr marL="0" marR="0" algn="ctr">
                        <a:lnSpc>
                          <a:spcPct val="150000"/>
                        </a:lnSpc>
                        <a:spcBef>
                          <a:spcPts val="0"/>
                        </a:spcBef>
                        <a:spcAft>
                          <a:spcPts val="1000"/>
                        </a:spcAft>
                      </a:pPr>
                      <a:r>
                        <a:rPr lang="en-US" sz="1200">
                          <a:effectLst/>
                        </a:rPr>
                        <a:t>Xác định người gửi yêu cầu nghỉ phépp</a:t>
                      </a:r>
                      <a:endParaRPr lang="en-US" sz="1000">
                        <a:effectLst/>
                        <a:latin typeface="Arial" panose="020B0604020202020204" pitchFamily="34" charset="0"/>
                        <a:ea typeface="Arial" panose="020B0604020202020204" pitchFamily="34" charset="0"/>
                        <a:cs typeface="Times New Roman" panose="02020603050405020304" pitchFamily="18" charset="0"/>
                      </a:endParaRPr>
                    </a:p>
                  </a:txBody>
                  <a:tcPr marL="60746" marR="60746" marT="0" marB="0" anchor="ctr"/>
                </a:tc>
                <a:extLst>
                  <a:ext uri="{0D108BD9-81ED-4DB2-BD59-A6C34878D82A}">
                    <a16:rowId xmlns:a16="http://schemas.microsoft.com/office/drawing/2014/main" val="482389149"/>
                  </a:ext>
                </a:extLst>
              </a:tr>
              <a:tr h="578537">
                <a:tc>
                  <a:txBody>
                    <a:bodyPr/>
                    <a:lstStyle/>
                    <a:p>
                      <a:pPr marL="0" marR="0" algn="ctr">
                        <a:lnSpc>
                          <a:spcPct val="150000"/>
                        </a:lnSpc>
                        <a:spcBef>
                          <a:spcPts val="0"/>
                        </a:spcBef>
                        <a:spcAft>
                          <a:spcPts val="0"/>
                        </a:spcAft>
                      </a:pPr>
                      <a:r>
                        <a:rPr lang="en-US" sz="1200">
                          <a:effectLst/>
                        </a:rPr>
                        <a:t>trang_thai</a:t>
                      </a:r>
                      <a:endParaRPr lang="en-US" sz="1000">
                        <a:effectLst/>
                        <a:latin typeface="Arial" panose="020B0604020202020204" pitchFamily="34" charset="0"/>
                        <a:ea typeface="Arial" panose="020B0604020202020204" pitchFamily="34" charset="0"/>
                        <a:cs typeface="Times New Roman" panose="02020603050405020304" pitchFamily="18" charset="0"/>
                      </a:endParaRPr>
                    </a:p>
                  </a:txBody>
                  <a:tcPr marL="60746" marR="60746" marT="0" marB="0" anchor="ctr"/>
                </a:tc>
                <a:tc>
                  <a:txBody>
                    <a:bodyPr/>
                    <a:lstStyle/>
                    <a:p>
                      <a:pPr marL="0" marR="0" algn="ctr">
                        <a:lnSpc>
                          <a:spcPct val="150000"/>
                        </a:lnSpc>
                        <a:spcBef>
                          <a:spcPts val="0"/>
                        </a:spcBef>
                        <a:spcAft>
                          <a:spcPts val="1000"/>
                        </a:spcAft>
                      </a:pPr>
                      <a:r>
                        <a:rPr lang="en-US" sz="1200">
                          <a:effectLst/>
                        </a:rPr>
                        <a:t>Xác định trạng thái của yêu cầu nghỉ phép, có thể là “Đã duyệt”, “Chưa Duyệt”.</a:t>
                      </a:r>
                      <a:endParaRPr lang="en-US" sz="1000">
                        <a:effectLst/>
                        <a:latin typeface="Arial" panose="020B0604020202020204" pitchFamily="34" charset="0"/>
                        <a:ea typeface="Arial" panose="020B0604020202020204" pitchFamily="34" charset="0"/>
                        <a:cs typeface="Times New Roman" panose="02020603050405020304" pitchFamily="18" charset="0"/>
                      </a:endParaRPr>
                    </a:p>
                  </a:txBody>
                  <a:tcPr marL="60746" marR="60746" marT="0" marB="0" anchor="ctr"/>
                </a:tc>
                <a:extLst>
                  <a:ext uri="{0D108BD9-81ED-4DB2-BD59-A6C34878D82A}">
                    <a16:rowId xmlns:a16="http://schemas.microsoft.com/office/drawing/2014/main" val="2112343608"/>
                  </a:ext>
                </a:extLst>
              </a:tr>
              <a:tr h="369842">
                <a:tc>
                  <a:txBody>
                    <a:bodyPr/>
                    <a:lstStyle/>
                    <a:p>
                      <a:pPr marL="0" marR="0" algn="ctr">
                        <a:lnSpc>
                          <a:spcPct val="150000"/>
                        </a:lnSpc>
                        <a:spcBef>
                          <a:spcPts val="0"/>
                        </a:spcBef>
                        <a:spcAft>
                          <a:spcPts val="0"/>
                        </a:spcAft>
                      </a:pPr>
                      <a:r>
                        <a:rPr lang="en-US" sz="1200">
                          <a:effectLst/>
                        </a:rPr>
                        <a:t>ngay_duyet</a:t>
                      </a:r>
                      <a:endParaRPr lang="en-US" sz="1000">
                        <a:effectLst/>
                        <a:latin typeface="Arial" panose="020B0604020202020204" pitchFamily="34" charset="0"/>
                        <a:ea typeface="Arial" panose="020B0604020202020204" pitchFamily="34" charset="0"/>
                        <a:cs typeface="Times New Roman" panose="02020603050405020304" pitchFamily="18" charset="0"/>
                      </a:endParaRPr>
                    </a:p>
                  </a:txBody>
                  <a:tcPr marL="60746" marR="60746" marT="0" marB="0" anchor="ctr"/>
                </a:tc>
                <a:tc>
                  <a:txBody>
                    <a:bodyPr/>
                    <a:lstStyle/>
                    <a:p>
                      <a:pPr marL="0" marR="0" algn="ctr">
                        <a:lnSpc>
                          <a:spcPct val="150000"/>
                        </a:lnSpc>
                        <a:spcBef>
                          <a:spcPts val="0"/>
                        </a:spcBef>
                        <a:spcAft>
                          <a:spcPts val="1000"/>
                        </a:spcAft>
                      </a:pPr>
                      <a:r>
                        <a:rPr lang="en-US" sz="1200" dirty="0" err="1">
                          <a:effectLst/>
                        </a:rPr>
                        <a:t>Lưu</a:t>
                      </a:r>
                      <a:r>
                        <a:rPr lang="en-US" sz="1200" dirty="0">
                          <a:effectLst/>
                        </a:rPr>
                        <a:t> </a:t>
                      </a:r>
                      <a:r>
                        <a:rPr lang="en-US" sz="1200" dirty="0" err="1">
                          <a:effectLst/>
                        </a:rPr>
                        <a:t>trữ</a:t>
                      </a:r>
                      <a:r>
                        <a:rPr lang="en-US" sz="1200" dirty="0">
                          <a:effectLst/>
                        </a:rPr>
                        <a:t> </a:t>
                      </a:r>
                      <a:r>
                        <a:rPr lang="en-US" sz="1200" dirty="0" err="1">
                          <a:effectLst/>
                        </a:rPr>
                        <a:t>ngày</a:t>
                      </a:r>
                      <a:r>
                        <a:rPr lang="en-US" sz="1200" dirty="0">
                          <a:effectLst/>
                        </a:rPr>
                        <a:t> </a:t>
                      </a:r>
                      <a:r>
                        <a:rPr lang="en-US" sz="1200" dirty="0" err="1">
                          <a:effectLst/>
                        </a:rPr>
                        <a:t>mà</a:t>
                      </a:r>
                      <a:r>
                        <a:rPr lang="en-US" sz="1200" dirty="0">
                          <a:effectLst/>
                        </a:rPr>
                        <a:t> </a:t>
                      </a:r>
                      <a:r>
                        <a:rPr lang="en-US" sz="1200" dirty="0" err="1">
                          <a:effectLst/>
                        </a:rPr>
                        <a:t>yêu</a:t>
                      </a:r>
                      <a:r>
                        <a:rPr lang="en-US" sz="1200" dirty="0">
                          <a:effectLst/>
                        </a:rPr>
                        <a:t> </a:t>
                      </a:r>
                      <a:r>
                        <a:rPr lang="en-US" sz="1200" dirty="0" err="1">
                          <a:effectLst/>
                        </a:rPr>
                        <a:t>cầu</a:t>
                      </a:r>
                      <a:r>
                        <a:rPr lang="en-US" sz="1200" dirty="0">
                          <a:effectLst/>
                        </a:rPr>
                        <a:t> </a:t>
                      </a:r>
                      <a:r>
                        <a:rPr lang="en-US" sz="1200" dirty="0" err="1">
                          <a:effectLst/>
                        </a:rPr>
                        <a:t>nghỉ</a:t>
                      </a:r>
                      <a:r>
                        <a:rPr lang="en-US" sz="1200" dirty="0">
                          <a:effectLst/>
                        </a:rPr>
                        <a:t> </a:t>
                      </a:r>
                      <a:r>
                        <a:rPr lang="en-US" sz="1200" dirty="0" err="1">
                          <a:effectLst/>
                        </a:rPr>
                        <a:t>phép</a:t>
                      </a:r>
                      <a:r>
                        <a:rPr lang="en-US" sz="1200" dirty="0">
                          <a:effectLst/>
                        </a:rPr>
                        <a:t> </a:t>
                      </a:r>
                      <a:r>
                        <a:rPr lang="en-US" sz="1200" dirty="0" err="1">
                          <a:effectLst/>
                        </a:rPr>
                        <a:t>được</a:t>
                      </a:r>
                      <a:r>
                        <a:rPr lang="en-US" sz="1200" dirty="0">
                          <a:effectLst/>
                        </a:rPr>
                        <a:t> </a:t>
                      </a:r>
                      <a:r>
                        <a:rPr lang="en-US" sz="1200" dirty="0" err="1">
                          <a:effectLst/>
                        </a:rPr>
                        <a:t>duyệt</a:t>
                      </a:r>
                      <a:endParaRPr lang="en-US" sz="1000" dirty="0">
                        <a:effectLst/>
                        <a:latin typeface="Arial" panose="020B0604020202020204" pitchFamily="34" charset="0"/>
                        <a:ea typeface="Arial" panose="020B0604020202020204" pitchFamily="34" charset="0"/>
                        <a:cs typeface="Times New Roman" panose="02020603050405020304" pitchFamily="18" charset="0"/>
                      </a:endParaRPr>
                    </a:p>
                  </a:txBody>
                  <a:tcPr marL="60746" marR="60746" marT="0" marB="0" anchor="ctr"/>
                </a:tc>
                <a:extLst>
                  <a:ext uri="{0D108BD9-81ED-4DB2-BD59-A6C34878D82A}">
                    <a16:rowId xmlns:a16="http://schemas.microsoft.com/office/drawing/2014/main" val="2435934936"/>
                  </a:ext>
                </a:extLst>
              </a:tr>
            </a:tbl>
          </a:graphicData>
        </a:graphic>
      </p:graphicFrame>
      <p:graphicFrame>
        <p:nvGraphicFramePr>
          <p:cNvPr id="10" name="Table 9">
            <a:extLst>
              <a:ext uri="{FF2B5EF4-FFF2-40B4-BE49-F238E27FC236}">
                <a16:creationId xmlns:a16="http://schemas.microsoft.com/office/drawing/2014/main" id="{0B4836E5-B4D4-48AD-A3F3-7D329B05C56F}"/>
              </a:ext>
            </a:extLst>
          </p:cNvPr>
          <p:cNvGraphicFramePr>
            <a:graphicFrameLocks noGrp="1"/>
          </p:cNvGraphicFramePr>
          <p:nvPr>
            <p:extLst>
              <p:ext uri="{D42A27DB-BD31-4B8C-83A1-F6EECF244321}">
                <p14:modId xmlns:p14="http://schemas.microsoft.com/office/powerpoint/2010/main" val="4259859633"/>
              </p:ext>
            </p:extLst>
          </p:nvPr>
        </p:nvGraphicFramePr>
        <p:xfrm>
          <a:off x="389275" y="1025002"/>
          <a:ext cx="5149512" cy="5146834"/>
        </p:xfrm>
        <a:graphic>
          <a:graphicData uri="http://schemas.openxmlformats.org/drawingml/2006/table">
            <a:tbl>
              <a:tblPr firstRow="1" firstCol="1" bandRow="1">
                <a:tableStyleId>{5C22544A-7EE6-4342-B048-85BDC9FD1C3A}</a:tableStyleId>
              </a:tblPr>
              <a:tblGrid>
                <a:gridCol w="1231201">
                  <a:extLst>
                    <a:ext uri="{9D8B030D-6E8A-4147-A177-3AD203B41FA5}">
                      <a16:colId xmlns:a16="http://schemas.microsoft.com/office/drawing/2014/main" val="2899873129"/>
                    </a:ext>
                  </a:extLst>
                </a:gridCol>
                <a:gridCol w="3918311">
                  <a:extLst>
                    <a:ext uri="{9D8B030D-6E8A-4147-A177-3AD203B41FA5}">
                      <a16:colId xmlns:a16="http://schemas.microsoft.com/office/drawing/2014/main" val="1732657384"/>
                    </a:ext>
                  </a:extLst>
                </a:gridCol>
              </a:tblGrid>
              <a:tr h="628028">
                <a:tc gridSpan="2">
                  <a:txBody>
                    <a:bodyPr/>
                    <a:lstStyle/>
                    <a:p>
                      <a:pPr marL="0" marR="0" algn="ctr">
                        <a:lnSpc>
                          <a:spcPct val="150000"/>
                        </a:lnSpc>
                        <a:spcBef>
                          <a:spcPts val="1200"/>
                        </a:spcBef>
                        <a:spcAft>
                          <a:spcPts val="300"/>
                        </a:spcAft>
                      </a:pPr>
                      <a:r>
                        <a:rPr lang="en-US" sz="1300" kern="1400" cap="all" dirty="0" err="1">
                          <a:effectLst/>
                        </a:rPr>
                        <a:t>Dữ</a:t>
                      </a:r>
                      <a:r>
                        <a:rPr lang="en-US" sz="1300" kern="1400" cap="all" dirty="0">
                          <a:effectLst/>
                        </a:rPr>
                        <a:t> </a:t>
                      </a:r>
                      <a:r>
                        <a:rPr lang="en-US" sz="1300" kern="1400" cap="all" dirty="0" err="1">
                          <a:effectLst/>
                        </a:rPr>
                        <a:t>liệu</a:t>
                      </a:r>
                      <a:r>
                        <a:rPr lang="en-US" sz="1300" kern="1400" cap="all" dirty="0">
                          <a:effectLst/>
                        </a:rPr>
                        <a:t> </a:t>
                      </a:r>
                      <a:r>
                        <a:rPr lang="en-US" sz="1300" kern="1400" cap="all" dirty="0" err="1">
                          <a:effectLst/>
                        </a:rPr>
                        <a:t>của</a:t>
                      </a:r>
                      <a:r>
                        <a:rPr lang="en-US" sz="1300" kern="1400" cap="all" dirty="0">
                          <a:effectLst/>
                        </a:rPr>
                        <a:t> </a:t>
                      </a:r>
                      <a:r>
                        <a:rPr lang="en-US" sz="1300" kern="1400" cap="all" dirty="0" err="1">
                          <a:effectLst/>
                        </a:rPr>
                        <a:t>bảng</a:t>
                      </a:r>
                      <a:r>
                        <a:rPr lang="en-US" sz="1300" kern="1400" cap="all" dirty="0">
                          <a:effectLst/>
                        </a:rPr>
                        <a:t> “</a:t>
                      </a:r>
                      <a:r>
                        <a:rPr lang="en-US" sz="1300" kern="1400" cap="all" dirty="0" err="1">
                          <a:effectLst/>
                        </a:rPr>
                        <a:t>Nhân</a:t>
                      </a:r>
                      <a:r>
                        <a:rPr lang="en-US" sz="1300" kern="1400" cap="all" dirty="0">
                          <a:effectLst/>
                        </a:rPr>
                        <a:t> </a:t>
                      </a:r>
                      <a:r>
                        <a:rPr lang="en-US" sz="1300" kern="1400" cap="all" dirty="0" err="1">
                          <a:effectLst/>
                        </a:rPr>
                        <a:t>viên</a:t>
                      </a:r>
                      <a:r>
                        <a:rPr lang="en-US" sz="1300" kern="1400" cap="all" dirty="0">
                          <a:effectLst/>
                        </a:rPr>
                        <a:t>”</a:t>
                      </a:r>
                      <a:endParaRPr lang="en-US" sz="1100" kern="1400" cap="all" dirty="0">
                        <a:effectLst/>
                      </a:endParaRPr>
                    </a:p>
                    <a:p>
                      <a:pPr marL="0" marR="0" algn="ctr">
                        <a:lnSpc>
                          <a:spcPct val="150000"/>
                        </a:lnSpc>
                        <a:spcBef>
                          <a:spcPts val="0"/>
                        </a:spcBef>
                        <a:spcAft>
                          <a:spcPts val="0"/>
                        </a:spcAft>
                      </a:pPr>
                      <a:r>
                        <a:rPr lang="en-US" sz="1300" dirty="0">
                          <a:effectLst/>
                        </a:rPr>
                        <a:t>(</a:t>
                      </a:r>
                      <a:r>
                        <a:rPr lang="en-US" sz="1300" dirty="0" err="1">
                          <a:effectLst/>
                        </a:rPr>
                        <a:t>Bảng</a:t>
                      </a:r>
                      <a:r>
                        <a:rPr lang="en-US" sz="1300" dirty="0">
                          <a:effectLst/>
                        </a:rPr>
                        <a:t> </a:t>
                      </a:r>
                      <a:r>
                        <a:rPr lang="en-US" sz="1300" dirty="0" err="1">
                          <a:effectLst/>
                        </a:rPr>
                        <a:t>này</a:t>
                      </a:r>
                      <a:r>
                        <a:rPr lang="en-US" sz="1300" dirty="0">
                          <a:effectLst/>
                        </a:rPr>
                        <a:t> </a:t>
                      </a:r>
                      <a:r>
                        <a:rPr lang="en-US" sz="1300" dirty="0" err="1">
                          <a:effectLst/>
                        </a:rPr>
                        <a:t>lưu</a:t>
                      </a:r>
                      <a:r>
                        <a:rPr lang="en-US" sz="1300" dirty="0">
                          <a:effectLst/>
                        </a:rPr>
                        <a:t> </a:t>
                      </a:r>
                      <a:r>
                        <a:rPr lang="en-US" sz="1300" dirty="0" err="1">
                          <a:effectLst/>
                        </a:rPr>
                        <a:t>trữ</a:t>
                      </a:r>
                      <a:r>
                        <a:rPr lang="en-US" sz="1300" dirty="0">
                          <a:effectLst/>
                        </a:rPr>
                        <a:t> </a:t>
                      </a:r>
                      <a:r>
                        <a:rPr lang="en-US" sz="1300" dirty="0" err="1">
                          <a:effectLst/>
                        </a:rPr>
                        <a:t>thông</a:t>
                      </a:r>
                      <a:r>
                        <a:rPr lang="en-US" sz="1300" dirty="0">
                          <a:effectLst/>
                        </a:rPr>
                        <a:t> tin </a:t>
                      </a:r>
                      <a:r>
                        <a:rPr lang="en-US" sz="1300" dirty="0" err="1">
                          <a:effectLst/>
                        </a:rPr>
                        <a:t>cụ</a:t>
                      </a:r>
                      <a:r>
                        <a:rPr lang="en-US" sz="1300" dirty="0">
                          <a:effectLst/>
                        </a:rPr>
                        <a:t> </a:t>
                      </a:r>
                      <a:r>
                        <a:rPr lang="en-US" sz="1300" dirty="0" err="1">
                          <a:effectLst/>
                        </a:rPr>
                        <a:t>thể</a:t>
                      </a:r>
                      <a:r>
                        <a:rPr lang="en-US" sz="1300" dirty="0">
                          <a:effectLst/>
                        </a:rPr>
                        <a:t> </a:t>
                      </a:r>
                      <a:r>
                        <a:rPr lang="en-US" sz="1300" dirty="0" err="1">
                          <a:effectLst/>
                        </a:rPr>
                        <a:t>về</a:t>
                      </a:r>
                      <a:r>
                        <a:rPr lang="en-US" sz="1300" dirty="0">
                          <a:effectLst/>
                        </a:rPr>
                        <a:t> </a:t>
                      </a:r>
                      <a:r>
                        <a:rPr lang="en-US" sz="1300" dirty="0" err="1">
                          <a:effectLst/>
                        </a:rPr>
                        <a:t>mỗi</a:t>
                      </a:r>
                      <a:r>
                        <a:rPr lang="en-US" sz="1300" dirty="0">
                          <a:effectLst/>
                        </a:rPr>
                        <a:t> </a:t>
                      </a:r>
                      <a:r>
                        <a:rPr lang="en-US" sz="1300" dirty="0" err="1">
                          <a:effectLst/>
                        </a:rPr>
                        <a:t>nhân</a:t>
                      </a:r>
                      <a:r>
                        <a:rPr lang="en-US" sz="1300" dirty="0">
                          <a:effectLst/>
                        </a:rPr>
                        <a:t> </a:t>
                      </a:r>
                      <a:r>
                        <a:rPr lang="en-US" sz="1300" dirty="0" err="1">
                          <a:effectLst/>
                        </a:rPr>
                        <a:t>viên</a:t>
                      </a:r>
                      <a:r>
                        <a:rPr lang="en-US" sz="1300" dirty="0">
                          <a:effectLst/>
                        </a:rPr>
                        <a:t>)</a:t>
                      </a:r>
                      <a:endParaRPr lang="en-US" sz="1200" dirty="0">
                        <a:effectLst/>
                        <a:latin typeface=".VnTime"/>
                        <a:ea typeface="Times New Roman" panose="02020603050405020304" pitchFamily="18" charset="0"/>
                        <a:cs typeface="Times New Roman" panose="02020603050405020304" pitchFamily="18"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2558683025"/>
                  </a:ext>
                </a:extLst>
              </a:tr>
              <a:tr h="277264">
                <a:tc>
                  <a:txBody>
                    <a:bodyPr/>
                    <a:lstStyle/>
                    <a:p>
                      <a:pPr marL="0" marR="0" algn="ctr">
                        <a:lnSpc>
                          <a:spcPct val="150000"/>
                        </a:lnSpc>
                        <a:spcBef>
                          <a:spcPts val="0"/>
                        </a:spcBef>
                        <a:spcAft>
                          <a:spcPts val="0"/>
                        </a:spcAft>
                      </a:pPr>
                      <a:r>
                        <a:rPr lang="en-US" sz="1300">
                          <a:effectLst/>
                        </a:rPr>
                        <a:t>Id</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1000"/>
                        </a:spcAft>
                      </a:pPr>
                      <a:r>
                        <a:rPr lang="en-US" sz="1300" dirty="0" err="1">
                          <a:effectLst/>
                        </a:rPr>
                        <a:t>Xác</a:t>
                      </a:r>
                      <a:r>
                        <a:rPr lang="en-US" sz="1300" dirty="0">
                          <a:effectLst/>
                        </a:rPr>
                        <a:t> </a:t>
                      </a:r>
                      <a:r>
                        <a:rPr lang="en-US" sz="1300" dirty="0" err="1">
                          <a:effectLst/>
                        </a:rPr>
                        <a:t>định</a:t>
                      </a:r>
                      <a:r>
                        <a:rPr lang="en-US" sz="1300" dirty="0">
                          <a:effectLst/>
                        </a:rPr>
                        <a:t> </a:t>
                      </a:r>
                      <a:r>
                        <a:rPr lang="en-US" sz="1300" dirty="0" err="1">
                          <a:effectLst/>
                        </a:rPr>
                        <a:t>và</a:t>
                      </a:r>
                      <a:r>
                        <a:rPr lang="en-US" sz="1300" dirty="0">
                          <a:effectLst/>
                        </a:rPr>
                        <a:t> </a:t>
                      </a:r>
                      <a:r>
                        <a:rPr lang="en-US" sz="1300" dirty="0" err="1">
                          <a:effectLst/>
                        </a:rPr>
                        <a:t>truy</a:t>
                      </a:r>
                      <a:r>
                        <a:rPr lang="en-US" sz="1300" dirty="0">
                          <a:effectLst/>
                        </a:rPr>
                        <a:t> </a:t>
                      </a:r>
                      <a:r>
                        <a:rPr lang="en-US" sz="1300" dirty="0" err="1">
                          <a:effectLst/>
                        </a:rPr>
                        <a:t>xuất</a:t>
                      </a:r>
                      <a:r>
                        <a:rPr lang="en-US" sz="1300" dirty="0">
                          <a:effectLst/>
                        </a:rPr>
                        <a:t> </a:t>
                      </a:r>
                      <a:r>
                        <a:rPr lang="en-US" sz="1300" dirty="0" err="1">
                          <a:effectLst/>
                        </a:rPr>
                        <a:t>thông</a:t>
                      </a:r>
                      <a:r>
                        <a:rPr lang="en-US" sz="1300" dirty="0">
                          <a:effectLst/>
                        </a:rPr>
                        <a:t> tin </a:t>
                      </a:r>
                      <a:r>
                        <a:rPr lang="en-US" sz="1300" dirty="0" err="1">
                          <a:effectLst/>
                        </a:rPr>
                        <a:t>cụ</a:t>
                      </a:r>
                      <a:r>
                        <a:rPr lang="en-US" sz="1300" dirty="0">
                          <a:effectLst/>
                        </a:rPr>
                        <a:t> </a:t>
                      </a:r>
                      <a:r>
                        <a:rPr lang="en-US" sz="1300" dirty="0" err="1">
                          <a:effectLst/>
                        </a:rPr>
                        <a:t>thể</a:t>
                      </a:r>
                      <a:r>
                        <a:rPr lang="en-US" sz="1300" dirty="0">
                          <a:effectLst/>
                        </a:rPr>
                        <a:t> </a:t>
                      </a:r>
                      <a:r>
                        <a:rPr lang="en-US" sz="1300" dirty="0" err="1">
                          <a:effectLst/>
                        </a:rPr>
                        <a:t>của</a:t>
                      </a:r>
                      <a:r>
                        <a:rPr lang="en-US" sz="1300" dirty="0">
                          <a:effectLst/>
                        </a:rPr>
                        <a:t> </a:t>
                      </a:r>
                      <a:r>
                        <a:rPr lang="en-US" sz="1300" dirty="0" err="1">
                          <a:effectLst/>
                        </a:rPr>
                        <a:t>nhân</a:t>
                      </a:r>
                      <a:r>
                        <a:rPr lang="en-US" sz="1300" dirty="0">
                          <a:effectLst/>
                        </a:rPr>
                        <a:t> </a:t>
                      </a:r>
                      <a:r>
                        <a:rPr lang="en-US" sz="1300" dirty="0" err="1">
                          <a:effectLst/>
                        </a:rPr>
                        <a:t>viên</a:t>
                      </a:r>
                      <a:endParaRPr lang="en-US" sz="110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851804942"/>
                  </a:ext>
                </a:extLst>
              </a:tr>
              <a:tr h="277264">
                <a:tc>
                  <a:txBody>
                    <a:bodyPr/>
                    <a:lstStyle/>
                    <a:p>
                      <a:pPr marL="0" marR="0" algn="ctr">
                        <a:lnSpc>
                          <a:spcPct val="150000"/>
                        </a:lnSpc>
                        <a:spcBef>
                          <a:spcPts val="0"/>
                        </a:spcBef>
                        <a:spcAft>
                          <a:spcPts val="0"/>
                        </a:spcAft>
                      </a:pPr>
                      <a:r>
                        <a:rPr lang="en-US" sz="1300">
                          <a:effectLst/>
                        </a:rPr>
                        <a:t>ho_va_ten</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1000"/>
                        </a:spcAft>
                      </a:pPr>
                      <a:r>
                        <a:rPr lang="en-US" sz="1300">
                          <a:effectLst/>
                        </a:rPr>
                        <a:t>Lưu trữ họ và tên của nhân viên</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008369293"/>
                  </a:ext>
                </a:extLst>
              </a:tr>
              <a:tr h="277264">
                <a:tc>
                  <a:txBody>
                    <a:bodyPr/>
                    <a:lstStyle/>
                    <a:p>
                      <a:pPr marL="0" marR="0" algn="ctr">
                        <a:lnSpc>
                          <a:spcPct val="150000"/>
                        </a:lnSpc>
                        <a:spcBef>
                          <a:spcPts val="0"/>
                        </a:spcBef>
                        <a:spcAft>
                          <a:spcPts val="0"/>
                        </a:spcAft>
                      </a:pPr>
                      <a:r>
                        <a:rPr lang="en-US" sz="1300">
                          <a:effectLst/>
                        </a:rPr>
                        <a:t>gioi_tinh</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1000"/>
                        </a:spcAft>
                      </a:pPr>
                      <a:r>
                        <a:rPr lang="en-US" sz="1300">
                          <a:effectLst/>
                        </a:rPr>
                        <a:t>Lưu trữ thông tin giới tính của nhân viên</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569623900"/>
                  </a:ext>
                </a:extLst>
              </a:tr>
              <a:tr h="277264">
                <a:tc>
                  <a:txBody>
                    <a:bodyPr/>
                    <a:lstStyle/>
                    <a:p>
                      <a:pPr marL="0" marR="0" algn="ctr">
                        <a:lnSpc>
                          <a:spcPct val="150000"/>
                        </a:lnSpc>
                        <a:spcBef>
                          <a:spcPts val="0"/>
                        </a:spcBef>
                        <a:spcAft>
                          <a:spcPts val="0"/>
                        </a:spcAft>
                      </a:pPr>
                      <a:r>
                        <a:rPr lang="en-US" sz="1300">
                          <a:effectLst/>
                        </a:rPr>
                        <a:t>hinh_anh</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1000"/>
                        </a:spcAft>
                      </a:pPr>
                      <a:r>
                        <a:rPr lang="en-US" sz="1300">
                          <a:effectLst/>
                        </a:rPr>
                        <a:t>Lưu trữ hình ảnh của nhân viên</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749772248"/>
                  </a:ext>
                </a:extLst>
              </a:tr>
              <a:tr h="277264">
                <a:tc>
                  <a:txBody>
                    <a:bodyPr/>
                    <a:lstStyle/>
                    <a:p>
                      <a:pPr marL="0" marR="0" algn="ctr">
                        <a:lnSpc>
                          <a:spcPct val="150000"/>
                        </a:lnSpc>
                        <a:spcBef>
                          <a:spcPts val="0"/>
                        </a:spcBef>
                        <a:spcAft>
                          <a:spcPts val="0"/>
                        </a:spcAft>
                      </a:pPr>
                      <a:r>
                        <a:rPr lang="en-US" sz="1300">
                          <a:effectLst/>
                        </a:rPr>
                        <a:t>so_dien_thoai</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1000"/>
                        </a:spcAft>
                      </a:pPr>
                      <a:r>
                        <a:rPr lang="en-US" sz="1300">
                          <a:effectLst/>
                        </a:rPr>
                        <a:t>Lưu trữ số điện thoại của nhân viên</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194073199"/>
                  </a:ext>
                </a:extLst>
              </a:tr>
              <a:tr h="277264">
                <a:tc>
                  <a:txBody>
                    <a:bodyPr/>
                    <a:lstStyle/>
                    <a:p>
                      <a:pPr marL="0" marR="0" algn="ctr">
                        <a:lnSpc>
                          <a:spcPct val="150000"/>
                        </a:lnSpc>
                        <a:spcBef>
                          <a:spcPts val="0"/>
                        </a:spcBef>
                        <a:spcAft>
                          <a:spcPts val="0"/>
                        </a:spcAft>
                      </a:pPr>
                      <a:r>
                        <a:rPr lang="en-US" sz="1300">
                          <a:effectLst/>
                        </a:rPr>
                        <a:t>ngay_vao_lam</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1000"/>
                        </a:spcAft>
                      </a:pPr>
                      <a:r>
                        <a:rPr lang="en-US" sz="1300">
                          <a:effectLst/>
                        </a:rPr>
                        <a:t>Ngày bắt đầu làm việc đầu tiên ở công ty của nhân viên</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852978821"/>
                  </a:ext>
                </a:extLst>
              </a:tr>
              <a:tr h="587991">
                <a:tc>
                  <a:txBody>
                    <a:bodyPr/>
                    <a:lstStyle/>
                    <a:p>
                      <a:pPr marL="0" marR="0" algn="ctr">
                        <a:lnSpc>
                          <a:spcPct val="150000"/>
                        </a:lnSpc>
                        <a:spcBef>
                          <a:spcPts val="0"/>
                        </a:spcBef>
                        <a:spcAft>
                          <a:spcPts val="0"/>
                        </a:spcAft>
                      </a:pPr>
                      <a:r>
                        <a:rPr lang="en-US" sz="1300">
                          <a:effectLst/>
                        </a:rPr>
                        <a:t>ca_lam_viec_Id</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1000"/>
                        </a:spcAft>
                      </a:pPr>
                      <a:r>
                        <a:rPr lang="en-US" sz="1300">
                          <a:effectLst/>
                        </a:rPr>
                        <a:t>Tham chiếu đến bảng “Ca làm việc” để xác định ca làm việc của nhân viên được phân vào</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804427849"/>
                  </a:ext>
                </a:extLst>
              </a:tr>
              <a:tr h="587991">
                <a:tc>
                  <a:txBody>
                    <a:bodyPr/>
                    <a:lstStyle/>
                    <a:p>
                      <a:pPr marL="0" marR="0" algn="ctr">
                        <a:lnSpc>
                          <a:spcPct val="150000"/>
                        </a:lnSpc>
                        <a:spcBef>
                          <a:spcPts val="0"/>
                        </a:spcBef>
                        <a:spcAft>
                          <a:spcPts val="0"/>
                        </a:spcAft>
                      </a:pPr>
                      <a:r>
                        <a:rPr lang="en-US" sz="1300">
                          <a:effectLst/>
                        </a:rPr>
                        <a:t>phan_quyen</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1000"/>
                        </a:spcAft>
                      </a:pPr>
                      <a:r>
                        <a:rPr lang="en-US" sz="1300">
                          <a:effectLst/>
                        </a:rPr>
                        <a:t>Phân quyền truy cấp của nhân viên, quyết định những chức năng hoặc dữ liệu mà có thể truy cập</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483503212"/>
                  </a:ext>
                </a:extLst>
              </a:tr>
              <a:tr h="277264">
                <a:tc>
                  <a:txBody>
                    <a:bodyPr/>
                    <a:lstStyle/>
                    <a:p>
                      <a:pPr marL="0" marR="0" algn="ctr">
                        <a:lnSpc>
                          <a:spcPct val="150000"/>
                        </a:lnSpc>
                        <a:spcBef>
                          <a:spcPts val="0"/>
                        </a:spcBef>
                        <a:spcAft>
                          <a:spcPts val="0"/>
                        </a:spcAft>
                      </a:pPr>
                      <a:r>
                        <a:rPr lang="en-US" sz="1300">
                          <a:effectLst/>
                        </a:rPr>
                        <a:t>trang_thai_lam</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1000"/>
                        </a:spcAft>
                      </a:pPr>
                      <a:r>
                        <a:rPr lang="en-US" sz="1300" dirty="0" err="1">
                          <a:effectLst/>
                        </a:rPr>
                        <a:t>Lưu</a:t>
                      </a:r>
                      <a:r>
                        <a:rPr lang="en-US" sz="1300" dirty="0">
                          <a:effectLst/>
                        </a:rPr>
                        <a:t> </a:t>
                      </a:r>
                      <a:r>
                        <a:rPr lang="en-US" sz="1300" dirty="0" err="1">
                          <a:effectLst/>
                        </a:rPr>
                        <a:t>trạng</a:t>
                      </a:r>
                      <a:r>
                        <a:rPr lang="en-US" sz="1300" dirty="0">
                          <a:effectLst/>
                        </a:rPr>
                        <a:t> </a:t>
                      </a:r>
                      <a:r>
                        <a:rPr lang="en-US" sz="1300" dirty="0" err="1">
                          <a:effectLst/>
                        </a:rPr>
                        <a:t>thái</a:t>
                      </a:r>
                      <a:r>
                        <a:rPr lang="en-US" sz="1300" dirty="0">
                          <a:effectLst/>
                        </a:rPr>
                        <a:t> </a:t>
                      </a:r>
                      <a:r>
                        <a:rPr lang="en-US" sz="1300" dirty="0" err="1">
                          <a:effectLst/>
                        </a:rPr>
                        <a:t>của</a:t>
                      </a:r>
                      <a:r>
                        <a:rPr lang="en-US" sz="1300" dirty="0">
                          <a:effectLst/>
                        </a:rPr>
                        <a:t> </a:t>
                      </a:r>
                      <a:r>
                        <a:rPr lang="en-US" sz="1300" dirty="0" err="1">
                          <a:effectLst/>
                        </a:rPr>
                        <a:t>nhân</a:t>
                      </a:r>
                      <a:r>
                        <a:rPr lang="en-US" sz="1300" dirty="0">
                          <a:effectLst/>
                        </a:rPr>
                        <a:t> </a:t>
                      </a:r>
                      <a:r>
                        <a:rPr lang="en-US" sz="1300" dirty="0" err="1">
                          <a:effectLst/>
                        </a:rPr>
                        <a:t>viên</a:t>
                      </a:r>
                      <a:r>
                        <a:rPr lang="en-US" sz="1300" dirty="0">
                          <a:effectLst/>
                        </a:rPr>
                        <a:t> </a:t>
                      </a:r>
                      <a:r>
                        <a:rPr lang="en-US" sz="1300" dirty="0" err="1">
                          <a:effectLst/>
                        </a:rPr>
                        <a:t>có</a:t>
                      </a:r>
                      <a:r>
                        <a:rPr lang="en-US" sz="1300" dirty="0">
                          <a:effectLst/>
                        </a:rPr>
                        <a:t> </a:t>
                      </a:r>
                      <a:r>
                        <a:rPr lang="en-US" sz="1300" dirty="0" err="1">
                          <a:effectLst/>
                        </a:rPr>
                        <a:t>thể</a:t>
                      </a:r>
                      <a:r>
                        <a:rPr lang="en-US" sz="1300" dirty="0">
                          <a:effectLst/>
                        </a:rPr>
                        <a:t> </a:t>
                      </a:r>
                      <a:r>
                        <a:rPr lang="en-US" sz="1300" dirty="0" err="1">
                          <a:effectLst/>
                        </a:rPr>
                        <a:t>là</a:t>
                      </a:r>
                      <a:r>
                        <a:rPr lang="en-US" sz="1300" dirty="0">
                          <a:effectLst/>
                        </a:rPr>
                        <a:t> “</a:t>
                      </a:r>
                      <a:r>
                        <a:rPr lang="en-US" sz="1300" dirty="0" err="1">
                          <a:effectLst/>
                        </a:rPr>
                        <a:t>Đã</a:t>
                      </a:r>
                      <a:r>
                        <a:rPr lang="en-US" sz="1300" dirty="0">
                          <a:effectLst/>
                        </a:rPr>
                        <a:t> </a:t>
                      </a:r>
                      <a:r>
                        <a:rPr lang="en-US" sz="1300" dirty="0" err="1">
                          <a:effectLst/>
                        </a:rPr>
                        <a:t>nghỉ</a:t>
                      </a:r>
                      <a:r>
                        <a:rPr lang="en-US" sz="1300" dirty="0">
                          <a:effectLst/>
                        </a:rPr>
                        <a:t>” </a:t>
                      </a:r>
                      <a:r>
                        <a:rPr lang="en-US" sz="1300" dirty="0" err="1">
                          <a:effectLst/>
                        </a:rPr>
                        <a:t>hoặc</a:t>
                      </a:r>
                      <a:r>
                        <a:rPr lang="en-US" sz="1300" dirty="0">
                          <a:effectLst/>
                        </a:rPr>
                        <a:t> “</a:t>
                      </a:r>
                      <a:r>
                        <a:rPr lang="en-US" sz="1300" dirty="0" err="1">
                          <a:effectLst/>
                        </a:rPr>
                        <a:t>Đang</a:t>
                      </a:r>
                      <a:r>
                        <a:rPr lang="en-US" sz="1300" dirty="0">
                          <a:effectLst/>
                        </a:rPr>
                        <a:t> </a:t>
                      </a:r>
                      <a:r>
                        <a:rPr lang="en-US" sz="1300" dirty="0" err="1">
                          <a:effectLst/>
                        </a:rPr>
                        <a:t>làm</a:t>
                      </a:r>
                      <a:r>
                        <a:rPr lang="en-US" sz="1300" dirty="0">
                          <a:effectLst/>
                        </a:rPr>
                        <a:t>”</a:t>
                      </a:r>
                      <a:endParaRPr lang="en-US" sz="110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50830910"/>
                  </a:ext>
                </a:extLst>
              </a:tr>
              <a:tr h="277264">
                <a:tc>
                  <a:txBody>
                    <a:bodyPr/>
                    <a:lstStyle/>
                    <a:p>
                      <a:pPr marL="0" marR="0" algn="ctr">
                        <a:lnSpc>
                          <a:spcPct val="150000"/>
                        </a:lnSpc>
                        <a:spcBef>
                          <a:spcPts val="0"/>
                        </a:spcBef>
                        <a:spcAft>
                          <a:spcPts val="0"/>
                        </a:spcAft>
                      </a:pPr>
                      <a:r>
                        <a:rPr lang="en-US" sz="1300">
                          <a:effectLst/>
                        </a:rPr>
                        <a:t>phong_ban</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1000"/>
                        </a:spcAft>
                      </a:pPr>
                      <a:r>
                        <a:rPr lang="en-US" sz="1300">
                          <a:effectLst/>
                        </a:rPr>
                        <a:t>Lưu trữ thông tin về phòng ban mà nhân viên thuộc về</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69104986"/>
                  </a:ext>
                </a:extLst>
              </a:tr>
              <a:tr h="277264">
                <a:tc>
                  <a:txBody>
                    <a:bodyPr/>
                    <a:lstStyle/>
                    <a:p>
                      <a:pPr marL="0" marR="0" algn="ctr">
                        <a:lnSpc>
                          <a:spcPct val="150000"/>
                        </a:lnSpc>
                        <a:spcBef>
                          <a:spcPts val="0"/>
                        </a:spcBef>
                        <a:spcAft>
                          <a:spcPts val="0"/>
                        </a:spcAft>
                      </a:pPr>
                      <a:r>
                        <a:rPr lang="en-US" sz="1300">
                          <a:effectLst/>
                        </a:rPr>
                        <a:t>chuc_vu</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1000"/>
                        </a:spcAft>
                      </a:pPr>
                      <a:r>
                        <a:rPr lang="en-US" sz="1300">
                          <a:effectLst/>
                        </a:rPr>
                        <a:t>Lưu trữ thông tin về chức vụ của nhân viên</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230586565"/>
                  </a:ext>
                </a:extLst>
              </a:tr>
              <a:tr h="277264">
                <a:tc>
                  <a:txBody>
                    <a:bodyPr/>
                    <a:lstStyle/>
                    <a:p>
                      <a:pPr marL="0" marR="0" algn="ctr">
                        <a:lnSpc>
                          <a:spcPct val="150000"/>
                        </a:lnSpc>
                        <a:spcBef>
                          <a:spcPts val="0"/>
                        </a:spcBef>
                        <a:spcAft>
                          <a:spcPts val="0"/>
                        </a:spcAft>
                      </a:pPr>
                      <a:r>
                        <a:rPr lang="en-US" sz="1300">
                          <a:effectLst/>
                        </a:rPr>
                        <a:t>password</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1000"/>
                        </a:spcAft>
                      </a:pPr>
                      <a:r>
                        <a:rPr lang="en-US" sz="1300" dirty="0" err="1">
                          <a:effectLst/>
                        </a:rPr>
                        <a:t>Lưu</a:t>
                      </a:r>
                      <a:r>
                        <a:rPr lang="en-US" sz="1300" dirty="0">
                          <a:effectLst/>
                        </a:rPr>
                        <a:t> </a:t>
                      </a:r>
                      <a:r>
                        <a:rPr lang="en-US" sz="1300" dirty="0" err="1">
                          <a:effectLst/>
                        </a:rPr>
                        <a:t>trữ</a:t>
                      </a:r>
                      <a:r>
                        <a:rPr lang="en-US" sz="1300" dirty="0">
                          <a:effectLst/>
                        </a:rPr>
                        <a:t> </a:t>
                      </a:r>
                      <a:r>
                        <a:rPr lang="en-US" sz="1300" dirty="0" err="1">
                          <a:effectLst/>
                        </a:rPr>
                        <a:t>mật</a:t>
                      </a:r>
                      <a:r>
                        <a:rPr lang="en-US" sz="1300" dirty="0">
                          <a:effectLst/>
                        </a:rPr>
                        <a:t> </a:t>
                      </a:r>
                      <a:r>
                        <a:rPr lang="en-US" sz="1300" dirty="0" err="1">
                          <a:effectLst/>
                        </a:rPr>
                        <a:t>khẩu</a:t>
                      </a:r>
                      <a:r>
                        <a:rPr lang="en-US" sz="1300" dirty="0">
                          <a:effectLst/>
                        </a:rPr>
                        <a:t> </a:t>
                      </a:r>
                      <a:r>
                        <a:rPr lang="en-US" sz="1300" dirty="0" err="1">
                          <a:effectLst/>
                        </a:rPr>
                        <a:t>đăng</a:t>
                      </a:r>
                      <a:r>
                        <a:rPr lang="en-US" sz="1300" dirty="0">
                          <a:effectLst/>
                        </a:rPr>
                        <a:t> </a:t>
                      </a:r>
                      <a:r>
                        <a:rPr lang="en-US" sz="1300" dirty="0" err="1">
                          <a:effectLst/>
                        </a:rPr>
                        <a:t>nhập</a:t>
                      </a:r>
                      <a:r>
                        <a:rPr lang="en-US" sz="1300" dirty="0">
                          <a:effectLst/>
                        </a:rPr>
                        <a:t> </a:t>
                      </a:r>
                      <a:r>
                        <a:rPr lang="en-US" sz="1300" dirty="0" err="1">
                          <a:effectLst/>
                        </a:rPr>
                        <a:t>của</a:t>
                      </a:r>
                      <a:r>
                        <a:rPr lang="en-US" sz="1300" dirty="0">
                          <a:effectLst/>
                        </a:rPr>
                        <a:t> </a:t>
                      </a:r>
                      <a:r>
                        <a:rPr lang="en-US" sz="1300" dirty="0" err="1">
                          <a:effectLst/>
                        </a:rPr>
                        <a:t>nhân</a:t>
                      </a:r>
                      <a:r>
                        <a:rPr lang="en-US" sz="1300" dirty="0">
                          <a:effectLst/>
                        </a:rPr>
                        <a:t> </a:t>
                      </a:r>
                      <a:r>
                        <a:rPr lang="en-US" sz="1300" dirty="0" err="1">
                          <a:effectLst/>
                        </a:rPr>
                        <a:t>viên</a:t>
                      </a:r>
                      <a:r>
                        <a:rPr lang="en-US" sz="1300" dirty="0">
                          <a:effectLst/>
                        </a:rPr>
                        <a:t> </a:t>
                      </a:r>
                      <a:r>
                        <a:rPr lang="en-US" sz="1300" dirty="0" err="1">
                          <a:effectLst/>
                        </a:rPr>
                        <a:t>vào</a:t>
                      </a:r>
                      <a:r>
                        <a:rPr lang="en-US" sz="1300" dirty="0">
                          <a:effectLst/>
                        </a:rPr>
                        <a:t> </a:t>
                      </a:r>
                      <a:r>
                        <a:rPr lang="en-US" sz="1300" dirty="0" err="1">
                          <a:effectLst/>
                        </a:rPr>
                        <a:t>ứng</a:t>
                      </a:r>
                      <a:r>
                        <a:rPr lang="en-US" sz="1300" dirty="0">
                          <a:effectLst/>
                        </a:rPr>
                        <a:t> </a:t>
                      </a:r>
                      <a:r>
                        <a:rPr lang="en-US" sz="1300" dirty="0" err="1">
                          <a:effectLst/>
                        </a:rPr>
                        <a:t>dụng</a:t>
                      </a:r>
                      <a:endParaRPr lang="en-US" sz="110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702559766"/>
                  </a:ext>
                </a:extLst>
              </a:tr>
            </a:tbl>
          </a:graphicData>
        </a:graphic>
      </p:graphicFrame>
      <p:sp>
        <p:nvSpPr>
          <p:cNvPr id="5" name="Slide Number Placeholder 4">
            <a:extLst>
              <a:ext uri="{FF2B5EF4-FFF2-40B4-BE49-F238E27FC236}">
                <a16:creationId xmlns:a16="http://schemas.microsoft.com/office/drawing/2014/main" id="{B614F8CC-DCED-490D-95EC-3C03DBB02378}"/>
              </a:ext>
            </a:extLst>
          </p:cNvPr>
          <p:cNvSpPr>
            <a:spLocks noGrp="1"/>
          </p:cNvSpPr>
          <p:nvPr>
            <p:ph type="sldNum" sz="quarter" idx="12"/>
          </p:nvPr>
        </p:nvSpPr>
        <p:spPr/>
        <p:txBody>
          <a:bodyPr/>
          <a:lstStyle/>
          <a:p>
            <a:fld id="{CE1586A6-9FD0-423A-94DA-A342839D32EE}" type="slidenum">
              <a:rPr lang="en-US" smtClean="0"/>
              <a:t>11</a:t>
            </a:fld>
            <a:endParaRPr lang="en-US"/>
          </a:p>
        </p:txBody>
      </p:sp>
    </p:spTree>
    <p:extLst>
      <p:ext uri="{BB962C8B-B14F-4D97-AF65-F5344CB8AC3E}">
        <p14:creationId xmlns:p14="http://schemas.microsoft.com/office/powerpoint/2010/main" val="1904638599"/>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D06F174-2CEE-47FA-9D20-2F560F4D2DBF}"/>
              </a:ext>
            </a:extLst>
          </p:cNvPr>
          <p:cNvPicPr>
            <a:picLocks noChangeAspect="1"/>
          </p:cNvPicPr>
          <p:nvPr/>
        </p:nvPicPr>
        <p:blipFill>
          <a:blip r:embed="rId3"/>
          <a:stretch>
            <a:fillRect/>
          </a:stretch>
        </p:blipFill>
        <p:spPr>
          <a:xfrm>
            <a:off x="0" y="5686425"/>
            <a:ext cx="2466975" cy="1171575"/>
          </a:xfrm>
          <a:prstGeom prst="rect">
            <a:avLst/>
          </a:prstGeom>
        </p:spPr>
      </p:pic>
      <p:pic>
        <p:nvPicPr>
          <p:cNvPr id="6" name="Picture 5">
            <a:extLst>
              <a:ext uri="{FF2B5EF4-FFF2-40B4-BE49-F238E27FC236}">
                <a16:creationId xmlns:a16="http://schemas.microsoft.com/office/drawing/2014/main" id="{EDB7C6F4-8ED8-4D22-807A-AE03A81C7AD9}"/>
              </a:ext>
            </a:extLst>
          </p:cNvPr>
          <p:cNvPicPr>
            <a:picLocks noChangeAspect="1"/>
          </p:cNvPicPr>
          <p:nvPr/>
        </p:nvPicPr>
        <p:blipFill>
          <a:blip r:embed="rId4"/>
          <a:stretch>
            <a:fillRect/>
          </a:stretch>
        </p:blipFill>
        <p:spPr>
          <a:xfrm>
            <a:off x="10782300" y="0"/>
            <a:ext cx="1409700" cy="828675"/>
          </a:xfrm>
          <a:prstGeom prst="rect">
            <a:avLst/>
          </a:prstGeom>
        </p:spPr>
      </p:pic>
      <p:sp>
        <p:nvSpPr>
          <p:cNvPr id="55" name="Content Placeholder 2">
            <a:extLst>
              <a:ext uri="{FF2B5EF4-FFF2-40B4-BE49-F238E27FC236}">
                <a16:creationId xmlns:a16="http://schemas.microsoft.com/office/drawing/2014/main" id="{AEA4FC36-BA7B-4D1F-8CE4-C45B9DC3C160}"/>
              </a:ext>
            </a:extLst>
          </p:cNvPr>
          <p:cNvSpPr txBox="1">
            <a:spLocks/>
          </p:cNvSpPr>
          <p:nvPr/>
        </p:nvSpPr>
        <p:spPr>
          <a:xfrm>
            <a:off x="0" y="961534"/>
            <a:ext cx="12191999" cy="5896465"/>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285750" algn="just">
              <a:lnSpc>
                <a:spcPct val="150000"/>
              </a:lnSpc>
              <a:spcBef>
                <a:spcPts val="0"/>
              </a:spcBef>
            </a:pPr>
            <a:endParaRPr lang="en-US" sz="1800" dirty="0">
              <a:effectLst/>
              <a:latin typeface="Times New Roman" panose="02020603050405020304" pitchFamily="18" charset="0"/>
              <a:ea typeface="Tahoma" panose="020B0604030504040204" pitchFamily="34" charset="0"/>
              <a:cs typeface="Times New Roman" panose="02020603050405020304" pitchFamily="18" charset="0"/>
            </a:endParaRPr>
          </a:p>
        </p:txBody>
      </p:sp>
      <p:sp>
        <p:nvSpPr>
          <p:cNvPr id="56" name="TextBox 55">
            <a:extLst>
              <a:ext uri="{FF2B5EF4-FFF2-40B4-BE49-F238E27FC236}">
                <a16:creationId xmlns:a16="http://schemas.microsoft.com/office/drawing/2014/main" id="{0558F45A-4B72-4759-8FA8-FD4D08A5A49C}"/>
              </a:ext>
            </a:extLst>
          </p:cNvPr>
          <p:cNvSpPr txBox="1"/>
          <p:nvPr/>
        </p:nvSpPr>
        <p:spPr>
          <a:xfrm>
            <a:off x="2595338" y="438314"/>
            <a:ext cx="7001321" cy="523220"/>
          </a:xfrm>
          <a:prstGeom prst="rect">
            <a:avLst/>
          </a:prstGeom>
          <a:noFill/>
        </p:spPr>
        <p:txBody>
          <a:bodyPr wrap="square" rtlCol="0">
            <a:spAutoFit/>
          </a:bodyPr>
          <a:lstStyle/>
          <a:p>
            <a:pPr algn="ctr"/>
            <a:r>
              <a:rPr lang="en-US" sz="2800" b="1" dirty="0" err="1">
                <a:solidFill>
                  <a:schemeClr val="accent5">
                    <a:lumMod val="75000"/>
                  </a:schemeClr>
                </a:solidFill>
                <a:latin typeface="Arial" panose="020B0604020202020204" pitchFamily="34" charset="0"/>
                <a:cs typeface="Arial" panose="020B0604020202020204" pitchFamily="34" charset="0"/>
              </a:rPr>
              <a:t>Dữ</a:t>
            </a:r>
            <a:r>
              <a:rPr lang="en-US" sz="2800" b="1" dirty="0">
                <a:solidFill>
                  <a:schemeClr val="accent5">
                    <a:lumMod val="75000"/>
                  </a:schemeClr>
                </a:solidFill>
                <a:latin typeface="Arial" panose="020B0604020202020204" pitchFamily="34" charset="0"/>
                <a:cs typeface="Arial" panose="020B0604020202020204" pitchFamily="34" charset="0"/>
              </a:rPr>
              <a:t> </a:t>
            </a:r>
            <a:r>
              <a:rPr lang="en-US" sz="2800" b="1" dirty="0" err="1">
                <a:solidFill>
                  <a:schemeClr val="accent5">
                    <a:lumMod val="75000"/>
                  </a:schemeClr>
                </a:solidFill>
                <a:latin typeface="Arial" panose="020B0604020202020204" pitchFamily="34" charset="0"/>
                <a:cs typeface="Arial" panose="020B0604020202020204" pitchFamily="34" charset="0"/>
              </a:rPr>
              <a:t>liệu</a:t>
            </a:r>
            <a:r>
              <a:rPr lang="en-US" sz="2800" b="1" dirty="0">
                <a:solidFill>
                  <a:schemeClr val="accent5">
                    <a:lumMod val="75000"/>
                  </a:schemeClr>
                </a:solidFill>
                <a:latin typeface="Arial" panose="020B0604020202020204" pitchFamily="34" charset="0"/>
                <a:cs typeface="Arial" panose="020B0604020202020204" pitchFamily="34" charset="0"/>
              </a:rPr>
              <a:t> </a:t>
            </a:r>
            <a:r>
              <a:rPr lang="en-US" sz="2800" b="1" dirty="0" err="1">
                <a:solidFill>
                  <a:schemeClr val="accent5">
                    <a:lumMod val="75000"/>
                  </a:schemeClr>
                </a:solidFill>
                <a:latin typeface="Arial" panose="020B0604020202020204" pitchFamily="34" charset="0"/>
                <a:cs typeface="Arial" panose="020B0604020202020204" pitchFamily="34" charset="0"/>
              </a:rPr>
              <a:t>của</a:t>
            </a:r>
            <a:r>
              <a:rPr lang="en-US" sz="2800" b="1" dirty="0">
                <a:solidFill>
                  <a:schemeClr val="accent5">
                    <a:lumMod val="75000"/>
                  </a:schemeClr>
                </a:solidFill>
                <a:latin typeface="Arial" panose="020B0604020202020204" pitchFamily="34" charset="0"/>
                <a:cs typeface="Arial" panose="020B0604020202020204" pitchFamily="34" charset="0"/>
              </a:rPr>
              <a:t> </a:t>
            </a:r>
            <a:r>
              <a:rPr lang="en-US" sz="2800" b="1" dirty="0" err="1">
                <a:solidFill>
                  <a:schemeClr val="accent5">
                    <a:lumMod val="75000"/>
                  </a:schemeClr>
                </a:solidFill>
                <a:latin typeface="Arial" panose="020B0604020202020204" pitchFamily="34" charset="0"/>
                <a:cs typeface="Arial" panose="020B0604020202020204" pitchFamily="34" charset="0"/>
              </a:rPr>
              <a:t>đề</a:t>
            </a:r>
            <a:r>
              <a:rPr lang="en-US" sz="2800" b="1" dirty="0">
                <a:solidFill>
                  <a:schemeClr val="accent5">
                    <a:lumMod val="75000"/>
                  </a:schemeClr>
                </a:solidFill>
                <a:latin typeface="Arial" panose="020B0604020202020204" pitchFamily="34" charset="0"/>
                <a:cs typeface="Arial" panose="020B0604020202020204" pitchFamily="34" charset="0"/>
              </a:rPr>
              <a:t> </a:t>
            </a:r>
            <a:r>
              <a:rPr lang="en-US" sz="2800" b="1" dirty="0" err="1">
                <a:solidFill>
                  <a:schemeClr val="accent5">
                    <a:lumMod val="75000"/>
                  </a:schemeClr>
                </a:solidFill>
                <a:latin typeface="Arial" panose="020B0604020202020204" pitchFamily="34" charset="0"/>
                <a:cs typeface="Arial" panose="020B0604020202020204" pitchFamily="34" charset="0"/>
              </a:rPr>
              <a:t>tài</a:t>
            </a:r>
            <a:endParaRPr lang="vi-VN" sz="2800" b="1" dirty="0">
              <a:solidFill>
                <a:srgbClr val="F63439"/>
              </a:solidFill>
              <a:latin typeface="Arial" panose="020B0604020202020204" pitchFamily="34" charset="0"/>
              <a:cs typeface="Arial" panose="020B0604020202020204" pitchFamily="34" charset="0"/>
            </a:endParaRPr>
          </a:p>
        </p:txBody>
      </p:sp>
      <p:graphicFrame>
        <p:nvGraphicFramePr>
          <p:cNvPr id="4" name="Table 3">
            <a:extLst>
              <a:ext uri="{FF2B5EF4-FFF2-40B4-BE49-F238E27FC236}">
                <a16:creationId xmlns:a16="http://schemas.microsoft.com/office/drawing/2014/main" id="{FFC39196-D2CF-4F16-9BDA-C55A20B80ED8}"/>
              </a:ext>
            </a:extLst>
          </p:cNvPr>
          <p:cNvGraphicFramePr>
            <a:graphicFrameLocks noGrp="1"/>
          </p:cNvGraphicFramePr>
          <p:nvPr>
            <p:extLst>
              <p:ext uri="{D42A27DB-BD31-4B8C-83A1-F6EECF244321}">
                <p14:modId xmlns:p14="http://schemas.microsoft.com/office/powerpoint/2010/main" val="2754654661"/>
              </p:ext>
            </p:extLst>
          </p:nvPr>
        </p:nvGraphicFramePr>
        <p:xfrm>
          <a:off x="3026005" y="1094393"/>
          <a:ext cx="6231118" cy="5259277"/>
        </p:xfrm>
        <a:graphic>
          <a:graphicData uri="http://schemas.openxmlformats.org/drawingml/2006/table">
            <a:tbl>
              <a:tblPr firstRow="1" firstCol="1" bandRow="1">
                <a:tableStyleId>{5C22544A-7EE6-4342-B048-85BDC9FD1C3A}</a:tableStyleId>
              </a:tblPr>
              <a:tblGrid>
                <a:gridCol w="2046708">
                  <a:extLst>
                    <a:ext uri="{9D8B030D-6E8A-4147-A177-3AD203B41FA5}">
                      <a16:colId xmlns:a16="http://schemas.microsoft.com/office/drawing/2014/main" val="2124905731"/>
                    </a:ext>
                  </a:extLst>
                </a:gridCol>
                <a:gridCol w="4184410">
                  <a:extLst>
                    <a:ext uri="{9D8B030D-6E8A-4147-A177-3AD203B41FA5}">
                      <a16:colId xmlns:a16="http://schemas.microsoft.com/office/drawing/2014/main" val="2747026371"/>
                    </a:ext>
                  </a:extLst>
                </a:gridCol>
              </a:tblGrid>
              <a:tr h="676176">
                <a:tc gridSpan="2">
                  <a:txBody>
                    <a:bodyPr/>
                    <a:lstStyle/>
                    <a:p>
                      <a:pPr marL="0" marR="0" algn="ctr">
                        <a:lnSpc>
                          <a:spcPct val="150000"/>
                        </a:lnSpc>
                        <a:spcBef>
                          <a:spcPts val="1200"/>
                        </a:spcBef>
                        <a:spcAft>
                          <a:spcPts val="300"/>
                        </a:spcAft>
                      </a:pPr>
                      <a:r>
                        <a:rPr lang="en-US" sz="1200" kern="1400" cap="all" dirty="0" err="1">
                          <a:effectLst/>
                        </a:rPr>
                        <a:t>Dữ</a:t>
                      </a:r>
                      <a:r>
                        <a:rPr lang="en-US" sz="1200" kern="1400" cap="all" dirty="0">
                          <a:effectLst/>
                        </a:rPr>
                        <a:t> </a:t>
                      </a:r>
                      <a:r>
                        <a:rPr lang="en-US" sz="1200" kern="1400" cap="all" dirty="0" err="1">
                          <a:effectLst/>
                        </a:rPr>
                        <a:t>liệu</a:t>
                      </a:r>
                      <a:r>
                        <a:rPr lang="en-US" sz="1200" kern="1400" cap="all" dirty="0">
                          <a:effectLst/>
                        </a:rPr>
                        <a:t> </a:t>
                      </a:r>
                      <a:r>
                        <a:rPr lang="en-US" sz="1200" kern="1400" cap="all" dirty="0" err="1">
                          <a:effectLst/>
                        </a:rPr>
                        <a:t>của</a:t>
                      </a:r>
                      <a:r>
                        <a:rPr lang="en-US" sz="1200" kern="1400" cap="all" dirty="0">
                          <a:effectLst/>
                        </a:rPr>
                        <a:t> </a:t>
                      </a:r>
                      <a:r>
                        <a:rPr lang="en-US" sz="1200" kern="1400" cap="all" dirty="0" err="1">
                          <a:effectLst/>
                        </a:rPr>
                        <a:t>bảng</a:t>
                      </a:r>
                      <a:r>
                        <a:rPr lang="en-US" sz="1200" kern="1400" cap="all" dirty="0">
                          <a:effectLst/>
                        </a:rPr>
                        <a:t> “</a:t>
                      </a:r>
                      <a:r>
                        <a:rPr lang="en-US" sz="1200" kern="1400" cap="all" dirty="0" err="1">
                          <a:effectLst/>
                        </a:rPr>
                        <a:t>Chấm</a:t>
                      </a:r>
                      <a:r>
                        <a:rPr lang="en-US" sz="1200" kern="1400" cap="all" dirty="0">
                          <a:effectLst/>
                        </a:rPr>
                        <a:t> </a:t>
                      </a:r>
                      <a:r>
                        <a:rPr lang="en-US" sz="1200" kern="1400" cap="all" dirty="0" err="1">
                          <a:effectLst/>
                        </a:rPr>
                        <a:t>công</a:t>
                      </a:r>
                      <a:r>
                        <a:rPr lang="en-US" sz="1200" kern="1400" cap="all" dirty="0">
                          <a:effectLst/>
                        </a:rPr>
                        <a:t>”</a:t>
                      </a:r>
                      <a:endParaRPr lang="en-US" sz="1000" kern="1400" cap="all" dirty="0">
                        <a:effectLst/>
                      </a:endParaRPr>
                    </a:p>
                    <a:p>
                      <a:pPr marL="0" marR="0" algn="ctr">
                        <a:lnSpc>
                          <a:spcPct val="150000"/>
                        </a:lnSpc>
                        <a:spcBef>
                          <a:spcPts val="0"/>
                        </a:spcBef>
                        <a:spcAft>
                          <a:spcPts val="0"/>
                        </a:spcAft>
                      </a:pPr>
                      <a:r>
                        <a:rPr lang="en-US" sz="1200" dirty="0">
                          <a:effectLst/>
                        </a:rPr>
                        <a:t>(</a:t>
                      </a:r>
                      <a:r>
                        <a:rPr lang="en-US" sz="1200" dirty="0" err="1">
                          <a:effectLst/>
                        </a:rPr>
                        <a:t>Bảng</a:t>
                      </a:r>
                      <a:r>
                        <a:rPr lang="en-US" sz="1200" dirty="0">
                          <a:effectLst/>
                        </a:rPr>
                        <a:t> </a:t>
                      </a:r>
                      <a:r>
                        <a:rPr lang="en-US" sz="1200" dirty="0" err="1">
                          <a:effectLst/>
                        </a:rPr>
                        <a:t>lưu</a:t>
                      </a:r>
                      <a:r>
                        <a:rPr lang="en-US" sz="1200" dirty="0">
                          <a:effectLst/>
                        </a:rPr>
                        <a:t> </a:t>
                      </a:r>
                      <a:r>
                        <a:rPr lang="en-US" sz="1200" dirty="0" err="1">
                          <a:effectLst/>
                        </a:rPr>
                        <a:t>trữ</a:t>
                      </a:r>
                      <a:r>
                        <a:rPr lang="en-US" sz="1200" dirty="0">
                          <a:effectLst/>
                        </a:rPr>
                        <a:t> </a:t>
                      </a:r>
                      <a:r>
                        <a:rPr lang="en-US" sz="1200" dirty="0" err="1">
                          <a:effectLst/>
                        </a:rPr>
                        <a:t>thông</a:t>
                      </a:r>
                      <a:r>
                        <a:rPr lang="en-US" sz="1200" dirty="0">
                          <a:effectLst/>
                        </a:rPr>
                        <a:t> tin </a:t>
                      </a:r>
                      <a:r>
                        <a:rPr lang="en-US" sz="1200" dirty="0" err="1">
                          <a:effectLst/>
                        </a:rPr>
                        <a:t>về</a:t>
                      </a:r>
                      <a:r>
                        <a:rPr lang="en-US" sz="1200" dirty="0">
                          <a:effectLst/>
                        </a:rPr>
                        <a:t> </a:t>
                      </a:r>
                      <a:r>
                        <a:rPr lang="en-US" sz="1200" dirty="0" err="1">
                          <a:effectLst/>
                        </a:rPr>
                        <a:t>việc</a:t>
                      </a:r>
                      <a:r>
                        <a:rPr lang="en-US" sz="1200" dirty="0">
                          <a:effectLst/>
                        </a:rPr>
                        <a:t> </a:t>
                      </a:r>
                      <a:r>
                        <a:rPr lang="en-US" sz="1200" dirty="0" err="1">
                          <a:effectLst/>
                        </a:rPr>
                        <a:t>chấm</a:t>
                      </a:r>
                      <a:r>
                        <a:rPr lang="en-US" sz="1200" dirty="0">
                          <a:effectLst/>
                        </a:rPr>
                        <a:t> </a:t>
                      </a:r>
                      <a:r>
                        <a:rPr lang="en-US" sz="1200" dirty="0" err="1">
                          <a:effectLst/>
                        </a:rPr>
                        <a:t>công</a:t>
                      </a:r>
                      <a:r>
                        <a:rPr lang="en-US" sz="1200" dirty="0">
                          <a:effectLst/>
                        </a:rPr>
                        <a:t> </a:t>
                      </a:r>
                      <a:r>
                        <a:rPr lang="en-US" sz="1200" dirty="0" err="1">
                          <a:effectLst/>
                        </a:rPr>
                        <a:t>của</a:t>
                      </a:r>
                      <a:r>
                        <a:rPr lang="en-US" sz="1200" dirty="0">
                          <a:effectLst/>
                        </a:rPr>
                        <a:t> </a:t>
                      </a:r>
                      <a:r>
                        <a:rPr lang="en-US" sz="1200" dirty="0" err="1">
                          <a:effectLst/>
                        </a:rPr>
                        <a:t>nhân</a:t>
                      </a:r>
                      <a:r>
                        <a:rPr lang="en-US" sz="1200" dirty="0">
                          <a:effectLst/>
                        </a:rPr>
                        <a:t> </a:t>
                      </a:r>
                      <a:r>
                        <a:rPr lang="en-US" sz="1200" dirty="0" err="1">
                          <a:effectLst/>
                        </a:rPr>
                        <a:t>viên</a:t>
                      </a:r>
                      <a:r>
                        <a:rPr lang="en-US" sz="1200" dirty="0">
                          <a:effectLst/>
                        </a:rPr>
                        <a:t> </a:t>
                      </a:r>
                      <a:r>
                        <a:rPr lang="en-US" sz="1200" dirty="0" err="1">
                          <a:effectLst/>
                        </a:rPr>
                        <a:t>trong</a:t>
                      </a:r>
                      <a:r>
                        <a:rPr lang="en-US" sz="1200" dirty="0">
                          <a:effectLst/>
                        </a:rPr>
                        <a:t> </a:t>
                      </a:r>
                      <a:r>
                        <a:rPr lang="en-US" sz="1200" dirty="0" err="1">
                          <a:effectLst/>
                        </a:rPr>
                        <a:t>các</a:t>
                      </a:r>
                      <a:r>
                        <a:rPr lang="en-US" sz="1200" dirty="0">
                          <a:effectLst/>
                        </a:rPr>
                        <a:t> ca </a:t>
                      </a:r>
                      <a:r>
                        <a:rPr lang="en-US" sz="1200" dirty="0" err="1">
                          <a:effectLst/>
                        </a:rPr>
                        <a:t>làm</a:t>
                      </a:r>
                      <a:r>
                        <a:rPr lang="en-US" sz="1200" dirty="0">
                          <a:effectLst/>
                        </a:rPr>
                        <a:t> </a:t>
                      </a:r>
                      <a:r>
                        <a:rPr lang="en-US" sz="1200" dirty="0" err="1">
                          <a:effectLst/>
                        </a:rPr>
                        <a:t>việc</a:t>
                      </a:r>
                      <a:r>
                        <a:rPr lang="en-US" sz="1200" dirty="0">
                          <a:effectLst/>
                        </a:rPr>
                        <a:t> </a:t>
                      </a:r>
                      <a:r>
                        <a:rPr lang="en-US" sz="1200" dirty="0" err="1">
                          <a:effectLst/>
                        </a:rPr>
                        <a:t>cụ</a:t>
                      </a:r>
                      <a:r>
                        <a:rPr lang="en-US" sz="1200" dirty="0">
                          <a:effectLst/>
                        </a:rPr>
                        <a:t> </a:t>
                      </a:r>
                      <a:r>
                        <a:rPr lang="en-US" sz="1200" dirty="0" err="1">
                          <a:effectLst/>
                        </a:rPr>
                        <a:t>thể</a:t>
                      </a:r>
                      <a:r>
                        <a:rPr lang="en-US" sz="1200" dirty="0">
                          <a:effectLst/>
                        </a:rPr>
                        <a:t>)</a:t>
                      </a:r>
                      <a:endParaRPr lang="en-US" sz="1100" dirty="0">
                        <a:effectLst/>
                        <a:latin typeface=".VnTime"/>
                        <a:ea typeface="Times New Roman" panose="02020603050405020304" pitchFamily="18" charset="0"/>
                        <a:cs typeface="Times New Roman" panose="02020603050405020304" pitchFamily="18" charset="0"/>
                      </a:endParaRPr>
                    </a:p>
                  </a:txBody>
                  <a:tcPr marL="64283" marR="64283" marT="0" marB="0" anchor="ctr"/>
                </a:tc>
                <a:tc hMerge="1">
                  <a:txBody>
                    <a:bodyPr/>
                    <a:lstStyle/>
                    <a:p>
                      <a:endParaRPr lang="en-US"/>
                    </a:p>
                  </a:txBody>
                  <a:tcPr/>
                </a:tc>
                <a:extLst>
                  <a:ext uri="{0D108BD9-81ED-4DB2-BD59-A6C34878D82A}">
                    <a16:rowId xmlns:a16="http://schemas.microsoft.com/office/drawing/2014/main" val="3157300919"/>
                  </a:ext>
                </a:extLst>
              </a:tr>
              <a:tr h="584092">
                <a:tc>
                  <a:txBody>
                    <a:bodyPr/>
                    <a:lstStyle/>
                    <a:p>
                      <a:pPr marL="0" marR="0" algn="ctr">
                        <a:lnSpc>
                          <a:spcPct val="150000"/>
                        </a:lnSpc>
                        <a:spcBef>
                          <a:spcPts val="0"/>
                        </a:spcBef>
                        <a:spcAft>
                          <a:spcPts val="0"/>
                        </a:spcAft>
                      </a:pPr>
                      <a:r>
                        <a:rPr lang="en-US" sz="1100">
                          <a:effectLst/>
                        </a:rPr>
                        <a:t>Id</a:t>
                      </a:r>
                      <a:endParaRPr lang="en-US" sz="1000">
                        <a:effectLst/>
                        <a:latin typeface="Arial" panose="020B0604020202020204" pitchFamily="34" charset="0"/>
                        <a:ea typeface="Arial" panose="020B0604020202020204" pitchFamily="34" charset="0"/>
                        <a:cs typeface="Times New Roman" panose="02020603050405020304" pitchFamily="18" charset="0"/>
                      </a:endParaRPr>
                    </a:p>
                  </a:txBody>
                  <a:tcPr marL="64283" marR="64283" marT="0" marB="0" anchor="ctr"/>
                </a:tc>
                <a:tc>
                  <a:txBody>
                    <a:bodyPr/>
                    <a:lstStyle/>
                    <a:p>
                      <a:pPr marL="0" marR="0" algn="ctr">
                        <a:lnSpc>
                          <a:spcPct val="150000"/>
                        </a:lnSpc>
                        <a:spcBef>
                          <a:spcPts val="0"/>
                        </a:spcBef>
                        <a:spcAft>
                          <a:spcPts val="1000"/>
                        </a:spcAft>
                      </a:pPr>
                      <a:r>
                        <a:rPr lang="en-US" sz="1100">
                          <a:effectLst/>
                        </a:rPr>
                        <a:t>Sử dụng để xác định và truy xuất thông tin cụ thể của mỗi bản ghi chấm công</a:t>
                      </a:r>
                      <a:endParaRPr lang="en-US" sz="1000">
                        <a:effectLst/>
                        <a:latin typeface="Arial" panose="020B0604020202020204" pitchFamily="34" charset="0"/>
                        <a:ea typeface="Arial" panose="020B0604020202020204" pitchFamily="34" charset="0"/>
                        <a:cs typeface="Times New Roman" panose="02020603050405020304" pitchFamily="18" charset="0"/>
                      </a:endParaRPr>
                    </a:p>
                  </a:txBody>
                  <a:tcPr marL="64283" marR="64283" marT="0" marB="0" anchor="ctr"/>
                </a:tc>
                <a:extLst>
                  <a:ext uri="{0D108BD9-81ED-4DB2-BD59-A6C34878D82A}">
                    <a16:rowId xmlns:a16="http://schemas.microsoft.com/office/drawing/2014/main" val="1909793104"/>
                  </a:ext>
                </a:extLst>
              </a:tr>
              <a:tr h="584092">
                <a:tc>
                  <a:txBody>
                    <a:bodyPr/>
                    <a:lstStyle/>
                    <a:p>
                      <a:pPr marL="0" marR="0" algn="ctr">
                        <a:lnSpc>
                          <a:spcPct val="150000"/>
                        </a:lnSpc>
                        <a:spcBef>
                          <a:spcPts val="0"/>
                        </a:spcBef>
                        <a:spcAft>
                          <a:spcPts val="0"/>
                        </a:spcAft>
                      </a:pPr>
                      <a:r>
                        <a:rPr lang="en-US" sz="1100">
                          <a:effectLst/>
                        </a:rPr>
                        <a:t>ca_lam_viec_id</a:t>
                      </a:r>
                      <a:endParaRPr lang="en-US" sz="1000">
                        <a:effectLst/>
                        <a:latin typeface="Arial" panose="020B0604020202020204" pitchFamily="34" charset="0"/>
                        <a:ea typeface="Arial" panose="020B0604020202020204" pitchFamily="34" charset="0"/>
                        <a:cs typeface="Times New Roman" panose="02020603050405020304" pitchFamily="18" charset="0"/>
                      </a:endParaRPr>
                    </a:p>
                  </a:txBody>
                  <a:tcPr marL="64283" marR="64283" marT="0" marB="0" anchor="ctr"/>
                </a:tc>
                <a:tc>
                  <a:txBody>
                    <a:bodyPr/>
                    <a:lstStyle/>
                    <a:p>
                      <a:pPr marL="0" marR="0" algn="ctr">
                        <a:lnSpc>
                          <a:spcPct val="150000"/>
                        </a:lnSpc>
                        <a:spcBef>
                          <a:spcPts val="0"/>
                        </a:spcBef>
                        <a:spcAft>
                          <a:spcPts val="1000"/>
                        </a:spcAft>
                      </a:pPr>
                      <a:r>
                        <a:rPr lang="en-US" sz="1100">
                          <a:effectLst/>
                        </a:rPr>
                        <a:t>Tham chiếu đến bảng “Ca làm việc” để truy xuất ca làm việc tương ứng mà nhân viên đã checkIn vào thời điểm đó</a:t>
                      </a:r>
                      <a:endParaRPr lang="en-US" sz="1000">
                        <a:effectLst/>
                        <a:latin typeface="Arial" panose="020B0604020202020204" pitchFamily="34" charset="0"/>
                        <a:ea typeface="Arial" panose="020B0604020202020204" pitchFamily="34" charset="0"/>
                        <a:cs typeface="Times New Roman" panose="02020603050405020304" pitchFamily="18" charset="0"/>
                      </a:endParaRPr>
                    </a:p>
                  </a:txBody>
                  <a:tcPr marL="64283" marR="64283" marT="0" marB="0" anchor="ctr"/>
                </a:tc>
                <a:extLst>
                  <a:ext uri="{0D108BD9-81ED-4DB2-BD59-A6C34878D82A}">
                    <a16:rowId xmlns:a16="http://schemas.microsoft.com/office/drawing/2014/main" val="948375889"/>
                  </a:ext>
                </a:extLst>
              </a:tr>
              <a:tr h="894879">
                <a:tc>
                  <a:txBody>
                    <a:bodyPr/>
                    <a:lstStyle/>
                    <a:p>
                      <a:pPr marL="0" marR="0" algn="ctr">
                        <a:lnSpc>
                          <a:spcPct val="150000"/>
                        </a:lnSpc>
                        <a:spcBef>
                          <a:spcPts val="0"/>
                        </a:spcBef>
                        <a:spcAft>
                          <a:spcPts val="0"/>
                        </a:spcAft>
                      </a:pPr>
                      <a:r>
                        <a:rPr lang="en-US" sz="1100">
                          <a:effectLst/>
                        </a:rPr>
                        <a:t>nhan_vien_Id</a:t>
                      </a:r>
                      <a:endParaRPr lang="en-US" sz="1000">
                        <a:effectLst/>
                        <a:latin typeface="Arial" panose="020B0604020202020204" pitchFamily="34" charset="0"/>
                        <a:ea typeface="Arial" panose="020B0604020202020204" pitchFamily="34" charset="0"/>
                        <a:cs typeface="Times New Roman" panose="02020603050405020304" pitchFamily="18" charset="0"/>
                      </a:endParaRPr>
                    </a:p>
                  </a:txBody>
                  <a:tcPr marL="64283" marR="64283" marT="0" marB="0" anchor="ctr"/>
                </a:tc>
                <a:tc>
                  <a:txBody>
                    <a:bodyPr/>
                    <a:lstStyle/>
                    <a:p>
                      <a:pPr marL="0" marR="0" algn="ctr">
                        <a:lnSpc>
                          <a:spcPct val="150000"/>
                        </a:lnSpc>
                        <a:spcBef>
                          <a:spcPts val="0"/>
                        </a:spcBef>
                        <a:spcAft>
                          <a:spcPts val="1000"/>
                        </a:spcAft>
                      </a:pPr>
                      <a:r>
                        <a:rPr lang="en-US" sz="1100">
                          <a:effectLst/>
                        </a:rPr>
                        <a:t>Tham chiếu đến bảng “Nhân viên” để truy xuất thông tin của nhân viên, xác định nhân viên nào đã checkIn ca làm việc nào và được chấm công</a:t>
                      </a:r>
                      <a:endParaRPr lang="en-US" sz="1000">
                        <a:effectLst/>
                        <a:latin typeface="Arial" panose="020B0604020202020204" pitchFamily="34" charset="0"/>
                        <a:ea typeface="Arial" panose="020B0604020202020204" pitchFamily="34" charset="0"/>
                        <a:cs typeface="Times New Roman" panose="02020603050405020304" pitchFamily="18" charset="0"/>
                      </a:endParaRPr>
                    </a:p>
                  </a:txBody>
                  <a:tcPr marL="64283" marR="64283" marT="0" marB="0" anchor="ctr"/>
                </a:tc>
                <a:extLst>
                  <a:ext uri="{0D108BD9-81ED-4DB2-BD59-A6C34878D82A}">
                    <a16:rowId xmlns:a16="http://schemas.microsoft.com/office/drawing/2014/main" val="274397349"/>
                  </a:ext>
                </a:extLst>
              </a:tr>
              <a:tr h="273306">
                <a:tc>
                  <a:txBody>
                    <a:bodyPr/>
                    <a:lstStyle/>
                    <a:p>
                      <a:pPr marL="0" marR="0" algn="ctr">
                        <a:lnSpc>
                          <a:spcPct val="150000"/>
                        </a:lnSpc>
                        <a:spcBef>
                          <a:spcPts val="0"/>
                        </a:spcBef>
                        <a:spcAft>
                          <a:spcPts val="0"/>
                        </a:spcAft>
                      </a:pPr>
                      <a:r>
                        <a:rPr lang="en-US" sz="1100">
                          <a:effectLst/>
                        </a:rPr>
                        <a:t>phong_ban</a:t>
                      </a:r>
                      <a:endParaRPr lang="en-US" sz="1000">
                        <a:effectLst/>
                        <a:latin typeface="Arial" panose="020B0604020202020204" pitchFamily="34" charset="0"/>
                        <a:ea typeface="Arial" panose="020B0604020202020204" pitchFamily="34" charset="0"/>
                        <a:cs typeface="Times New Roman" panose="02020603050405020304" pitchFamily="18" charset="0"/>
                      </a:endParaRPr>
                    </a:p>
                  </a:txBody>
                  <a:tcPr marL="64283" marR="64283" marT="0" marB="0" anchor="ctr"/>
                </a:tc>
                <a:tc>
                  <a:txBody>
                    <a:bodyPr/>
                    <a:lstStyle/>
                    <a:p>
                      <a:pPr marL="0" marR="0" algn="ctr">
                        <a:lnSpc>
                          <a:spcPct val="150000"/>
                        </a:lnSpc>
                        <a:spcBef>
                          <a:spcPts val="0"/>
                        </a:spcBef>
                        <a:spcAft>
                          <a:spcPts val="1000"/>
                        </a:spcAft>
                      </a:pPr>
                      <a:r>
                        <a:rPr lang="en-US" sz="1100">
                          <a:effectLst/>
                        </a:rPr>
                        <a:t>Ghi lại thông tin mà nhân viên thuộc về phòng ban nào</a:t>
                      </a:r>
                      <a:endParaRPr lang="en-US" sz="1000">
                        <a:effectLst/>
                        <a:latin typeface="Arial" panose="020B0604020202020204" pitchFamily="34" charset="0"/>
                        <a:ea typeface="Arial" panose="020B0604020202020204" pitchFamily="34" charset="0"/>
                        <a:cs typeface="Times New Roman" panose="02020603050405020304" pitchFamily="18" charset="0"/>
                      </a:endParaRPr>
                    </a:p>
                  </a:txBody>
                  <a:tcPr marL="64283" marR="64283" marT="0" marB="0" anchor="ctr"/>
                </a:tc>
                <a:extLst>
                  <a:ext uri="{0D108BD9-81ED-4DB2-BD59-A6C34878D82A}">
                    <a16:rowId xmlns:a16="http://schemas.microsoft.com/office/drawing/2014/main" val="3976834076"/>
                  </a:ext>
                </a:extLst>
              </a:tr>
              <a:tr h="273306">
                <a:tc>
                  <a:txBody>
                    <a:bodyPr/>
                    <a:lstStyle/>
                    <a:p>
                      <a:pPr marL="0" marR="0" algn="ctr">
                        <a:lnSpc>
                          <a:spcPct val="150000"/>
                        </a:lnSpc>
                        <a:spcBef>
                          <a:spcPts val="0"/>
                        </a:spcBef>
                        <a:spcAft>
                          <a:spcPts val="0"/>
                        </a:spcAft>
                      </a:pPr>
                      <a:r>
                        <a:rPr lang="en-US" sz="1100">
                          <a:effectLst/>
                        </a:rPr>
                        <a:t>ca_lam_viec</a:t>
                      </a:r>
                      <a:endParaRPr lang="en-US" sz="1000">
                        <a:effectLst/>
                        <a:latin typeface="Arial" panose="020B0604020202020204" pitchFamily="34" charset="0"/>
                        <a:ea typeface="Arial" panose="020B0604020202020204" pitchFamily="34" charset="0"/>
                        <a:cs typeface="Times New Roman" panose="02020603050405020304" pitchFamily="18" charset="0"/>
                      </a:endParaRPr>
                    </a:p>
                  </a:txBody>
                  <a:tcPr marL="64283" marR="64283" marT="0" marB="0" anchor="ctr"/>
                </a:tc>
                <a:tc>
                  <a:txBody>
                    <a:bodyPr/>
                    <a:lstStyle/>
                    <a:p>
                      <a:pPr marL="0" marR="0" algn="ctr">
                        <a:lnSpc>
                          <a:spcPct val="150000"/>
                        </a:lnSpc>
                        <a:spcBef>
                          <a:spcPts val="0"/>
                        </a:spcBef>
                        <a:spcAft>
                          <a:spcPts val="1000"/>
                        </a:spcAft>
                      </a:pPr>
                      <a:r>
                        <a:rPr lang="en-US" sz="1100">
                          <a:effectLst/>
                        </a:rPr>
                        <a:t>Ghi lại ca làm việc mà nhân viên đã checkIn vào thời điểm đó</a:t>
                      </a:r>
                      <a:endParaRPr lang="en-US" sz="1000">
                        <a:effectLst/>
                        <a:latin typeface="Arial" panose="020B0604020202020204" pitchFamily="34" charset="0"/>
                        <a:ea typeface="Arial" panose="020B0604020202020204" pitchFamily="34" charset="0"/>
                        <a:cs typeface="Times New Roman" panose="02020603050405020304" pitchFamily="18" charset="0"/>
                      </a:endParaRPr>
                    </a:p>
                  </a:txBody>
                  <a:tcPr marL="64283" marR="64283" marT="0" marB="0" anchor="ctr"/>
                </a:tc>
                <a:extLst>
                  <a:ext uri="{0D108BD9-81ED-4DB2-BD59-A6C34878D82A}">
                    <a16:rowId xmlns:a16="http://schemas.microsoft.com/office/drawing/2014/main" val="98332450"/>
                  </a:ext>
                </a:extLst>
              </a:tr>
              <a:tr h="584092">
                <a:tc>
                  <a:txBody>
                    <a:bodyPr/>
                    <a:lstStyle/>
                    <a:p>
                      <a:pPr marL="0" marR="0" algn="ctr">
                        <a:lnSpc>
                          <a:spcPct val="150000"/>
                        </a:lnSpc>
                        <a:spcBef>
                          <a:spcPts val="0"/>
                        </a:spcBef>
                        <a:spcAft>
                          <a:spcPts val="0"/>
                        </a:spcAft>
                      </a:pPr>
                      <a:r>
                        <a:rPr lang="en-US" sz="1100">
                          <a:effectLst/>
                        </a:rPr>
                        <a:t>loai_ngay</a:t>
                      </a:r>
                      <a:endParaRPr lang="en-US" sz="1000">
                        <a:effectLst/>
                        <a:latin typeface="Arial" panose="020B0604020202020204" pitchFamily="34" charset="0"/>
                        <a:ea typeface="Arial" panose="020B0604020202020204" pitchFamily="34" charset="0"/>
                        <a:cs typeface="Times New Roman" panose="02020603050405020304" pitchFamily="18" charset="0"/>
                      </a:endParaRPr>
                    </a:p>
                  </a:txBody>
                  <a:tcPr marL="64283" marR="64283" marT="0" marB="0" anchor="ctr"/>
                </a:tc>
                <a:tc>
                  <a:txBody>
                    <a:bodyPr/>
                    <a:lstStyle/>
                    <a:p>
                      <a:pPr marL="0" marR="0" algn="ctr">
                        <a:lnSpc>
                          <a:spcPct val="150000"/>
                        </a:lnSpc>
                        <a:spcBef>
                          <a:spcPts val="0"/>
                        </a:spcBef>
                        <a:spcAft>
                          <a:spcPts val="1000"/>
                        </a:spcAft>
                      </a:pPr>
                      <a:r>
                        <a:rPr lang="en-US" sz="1100">
                          <a:effectLst/>
                        </a:rPr>
                        <a:t>Ghi lại loại ngày làm việc. Ví dụ như : ngày thường, ngày nghỉ, ngày nghỉ lễ…</a:t>
                      </a:r>
                      <a:endParaRPr lang="en-US" sz="1000">
                        <a:effectLst/>
                        <a:latin typeface="Arial" panose="020B0604020202020204" pitchFamily="34" charset="0"/>
                        <a:ea typeface="Arial" panose="020B0604020202020204" pitchFamily="34" charset="0"/>
                        <a:cs typeface="Times New Roman" panose="02020603050405020304" pitchFamily="18" charset="0"/>
                      </a:endParaRPr>
                    </a:p>
                  </a:txBody>
                  <a:tcPr marL="64283" marR="64283" marT="0" marB="0" anchor="ctr"/>
                </a:tc>
                <a:extLst>
                  <a:ext uri="{0D108BD9-81ED-4DB2-BD59-A6C34878D82A}">
                    <a16:rowId xmlns:a16="http://schemas.microsoft.com/office/drawing/2014/main" val="4048080123"/>
                  </a:ext>
                </a:extLst>
              </a:tr>
              <a:tr h="273306">
                <a:tc>
                  <a:txBody>
                    <a:bodyPr/>
                    <a:lstStyle/>
                    <a:p>
                      <a:pPr marL="0" marR="0" algn="ctr">
                        <a:lnSpc>
                          <a:spcPct val="150000"/>
                        </a:lnSpc>
                        <a:spcBef>
                          <a:spcPts val="0"/>
                        </a:spcBef>
                        <a:spcAft>
                          <a:spcPts val="0"/>
                        </a:spcAft>
                      </a:pPr>
                      <a:r>
                        <a:rPr lang="en-US" sz="1100">
                          <a:effectLst/>
                        </a:rPr>
                        <a:t>gio_vao</a:t>
                      </a:r>
                      <a:endParaRPr lang="en-US" sz="1000">
                        <a:effectLst/>
                        <a:latin typeface="Arial" panose="020B0604020202020204" pitchFamily="34" charset="0"/>
                        <a:ea typeface="Arial" panose="020B0604020202020204" pitchFamily="34" charset="0"/>
                        <a:cs typeface="Times New Roman" panose="02020603050405020304" pitchFamily="18" charset="0"/>
                      </a:endParaRPr>
                    </a:p>
                  </a:txBody>
                  <a:tcPr marL="64283" marR="64283" marT="0" marB="0" anchor="ctr"/>
                </a:tc>
                <a:tc>
                  <a:txBody>
                    <a:bodyPr/>
                    <a:lstStyle/>
                    <a:p>
                      <a:pPr marL="0" marR="0" algn="ctr">
                        <a:lnSpc>
                          <a:spcPct val="150000"/>
                        </a:lnSpc>
                        <a:spcBef>
                          <a:spcPts val="0"/>
                        </a:spcBef>
                        <a:spcAft>
                          <a:spcPts val="1000"/>
                        </a:spcAft>
                      </a:pPr>
                      <a:r>
                        <a:rPr lang="en-US" sz="1100">
                          <a:effectLst/>
                        </a:rPr>
                        <a:t>Ghi lại thời gian checkIn của nhân viên</a:t>
                      </a:r>
                      <a:endParaRPr lang="en-US" sz="1000">
                        <a:effectLst/>
                        <a:latin typeface="Arial" panose="020B0604020202020204" pitchFamily="34" charset="0"/>
                        <a:ea typeface="Arial" panose="020B0604020202020204" pitchFamily="34" charset="0"/>
                        <a:cs typeface="Times New Roman" panose="02020603050405020304" pitchFamily="18" charset="0"/>
                      </a:endParaRPr>
                    </a:p>
                  </a:txBody>
                  <a:tcPr marL="64283" marR="64283" marT="0" marB="0" anchor="ctr"/>
                </a:tc>
                <a:extLst>
                  <a:ext uri="{0D108BD9-81ED-4DB2-BD59-A6C34878D82A}">
                    <a16:rowId xmlns:a16="http://schemas.microsoft.com/office/drawing/2014/main" val="2668288104"/>
                  </a:ext>
                </a:extLst>
              </a:tr>
              <a:tr h="273306">
                <a:tc>
                  <a:txBody>
                    <a:bodyPr/>
                    <a:lstStyle/>
                    <a:p>
                      <a:pPr marL="0" marR="0" algn="ctr">
                        <a:lnSpc>
                          <a:spcPct val="150000"/>
                        </a:lnSpc>
                        <a:spcBef>
                          <a:spcPts val="0"/>
                        </a:spcBef>
                        <a:spcAft>
                          <a:spcPts val="0"/>
                        </a:spcAft>
                      </a:pPr>
                      <a:r>
                        <a:rPr lang="en-US" sz="1100">
                          <a:effectLst/>
                        </a:rPr>
                        <a:t>kiem_tra_vi_tri_vao</a:t>
                      </a:r>
                      <a:endParaRPr lang="en-US" sz="1000">
                        <a:effectLst/>
                        <a:latin typeface="Arial" panose="020B0604020202020204" pitchFamily="34" charset="0"/>
                        <a:ea typeface="Arial" panose="020B0604020202020204" pitchFamily="34" charset="0"/>
                        <a:cs typeface="Times New Roman" panose="02020603050405020304" pitchFamily="18" charset="0"/>
                      </a:endParaRPr>
                    </a:p>
                  </a:txBody>
                  <a:tcPr marL="64283" marR="64283" marT="0" marB="0" anchor="ctr"/>
                </a:tc>
                <a:tc>
                  <a:txBody>
                    <a:bodyPr/>
                    <a:lstStyle/>
                    <a:p>
                      <a:pPr marL="0" marR="0" algn="ctr">
                        <a:lnSpc>
                          <a:spcPct val="150000"/>
                        </a:lnSpc>
                        <a:spcBef>
                          <a:spcPts val="0"/>
                        </a:spcBef>
                        <a:spcAft>
                          <a:spcPts val="1000"/>
                        </a:spcAft>
                      </a:pPr>
                      <a:r>
                        <a:rPr lang="en-US" sz="1100">
                          <a:effectLst/>
                        </a:rPr>
                        <a:t>Ghi nhận việc kiểm tra vị trí vào công ty của nhân viên</a:t>
                      </a:r>
                      <a:endParaRPr lang="en-US" sz="1000">
                        <a:effectLst/>
                        <a:latin typeface="Arial" panose="020B0604020202020204" pitchFamily="34" charset="0"/>
                        <a:ea typeface="Arial" panose="020B0604020202020204" pitchFamily="34" charset="0"/>
                        <a:cs typeface="Times New Roman" panose="02020603050405020304" pitchFamily="18" charset="0"/>
                      </a:endParaRPr>
                    </a:p>
                  </a:txBody>
                  <a:tcPr marL="64283" marR="64283" marT="0" marB="0" anchor="ctr"/>
                </a:tc>
                <a:extLst>
                  <a:ext uri="{0D108BD9-81ED-4DB2-BD59-A6C34878D82A}">
                    <a16:rowId xmlns:a16="http://schemas.microsoft.com/office/drawing/2014/main" val="3655866490"/>
                  </a:ext>
                </a:extLst>
              </a:tr>
              <a:tr h="273306">
                <a:tc>
                  <a:txBody>
                    <a:bodyPr/>
                    <a:lstStyle/>
                    <a:p>
                      <a:pPr marL="0" marR="0" algn="ctr">
                        <a:lnSpc>
                          <a:spcPct val="150000"/>
                        </a:lnSpc>
                        <a:spcBef>
                          <a:spcPts val="0"/>
                        </a:spcBef>
                        <a:spcAft>
                          <a:spcPts val="0"/>
                        </a:spcAft>
                      </a:pPr>
                      <a:r>
                        <a:rPr lang="en-US" sz="1100">
                          <a:effectLst/>
                        </a:rPr>
                        <a:t>gio_ra</a:t>
                      </a:r>
                      <a:endParaRPr lang="en-US" sz="1000">
                        <a:effectLst/>
                        <a:latin typeface="Arial" panose="020B0604020202020204" pitchFamily="34" charset="0"/>
                        <a:ea typeface="Arial" panose="020B0604020202020204" pitchFamily="34" charset="0"/>
                        <a:cs typeface="Times New Roman" panose="02020603050405020304" pitchFamily="18" charset="0"/>
                      </a:endParaRPr>
                    </a:p>
                  </a:txBody>
                  <a:tcPr marL="64283" marR="64283" marT="0" marB="0" anchor="ctr"/>
                </a:tc>
                <a:tc>
                  <a:txBody>
                    <a:bodyPr/>
                    <a:lstStyle/>
                    <a:p>
                      <a:pPr marL="0" marR="0" algn="ctr">
                        <a:lnSpc>
                          <a:spcPct val="150000"/>
                        </a:lnSpc>
                        <a:spcBef>
                          <a:spcPts val="0"/>
                        </a:spcBef>
                        <a:spcAft>
                          <a:spcPts val="1000"/>
                        </a:spcAft>
                      </a:pPr>
                      <a:r>
                        <a:rPr lang="en-US" sz="1100">
                          <a:effectLst/>
                        </a:rPr>
                        <a:t>Ghi lại thời gian checkOut của nhân viên</a:t>
                      </a:r>
                      <a:endParaRPr lang="en-US" sz="1000">
                        <a:effectLst/>
                        <a:latin typeface="Arial" panose="020B0604020202020204" pitchFamily="34" charset="0"/>
                        <a:ea typeface="Arial" panose="020B0604020202020204" pitchFamily="34" charset="0"/>
                        <a:cs typeface="Times New Roman" panose="02020603050405020304" pitchFamily="18" charset="0"/>
                      </a:endParaRPr>
                    </a:p>
                  </a:txBody>
                  <a:tcPr marL="64283" marR="64283" marT="0" marB="0" anchor="ctr"/>
                </a:tc>
                <a:extLst>
                  <a:ext uri="{0D108BD9-81ED-4DB2-BD59-A6C34878D82A}">
                    <a16:rowId xmlns:a16="http://schemas.microsoft.com/office/drawing/2014/main" val="109112414"/>
                  </a:ext>
                </a:extLst>
              </a:tr>
              <a:tr h="273306">
                <a:tc>
                  <a:txBody>
                    <a:bodyPr/>
                    <a:lstStyle/>
                    <a:p>
                      <a:pPr marL="0" marR="0" algn="ctr">
                        <a:lnSpc>
                          <a:spcPct val="150000"/>
                        </a:lnSpc>
                        <a:spcBef>
                          <a:spcPts val="0"/>
                        </a:spcBef>
                        <a:spcAft>
                          <a:spcPts val="0"/>
                        </a:spcAft>
                      </a:pPr>
                      <a:r>
                        <a:rPr lang="en-US" sz="1100">
                          <a:effectLst/>
                        </a:rPr>
                        <a:t>tong_so_gio</a:t>
                      </a:r>
                      <a:endParaRPr lang="en-US" sz="1000">
                        <a:effectLst/>
                        <a:latin typeface="Arial" panose="020B0604020202020204" pitchFamily="34" charset="0"/>
                        <a:ea typeface="Arial" panose="020B0604020202020204" pitchFamily="34" charset="0"/>
                        <a:cs typeface="Times New Roman" panose="02020603050405020304" pitchFamily="18" charset="0"/>
                      </a:endParaRPr>
                    </a:p>
                  </a:txBody>
                  <a:tcPr marL="64283" marR="64283" marT="0" marB="0" anchor="ctr"/>
                </a:tc>
                <a:tc>
                  <a:txBody>
                    <a:bodyPr/>
                    <a:lstStyle/>
                    <a:p>
                      <a:pPr marL="0" marR="0" algn="ctr">
                        <a:lnSpc>
                          <a:spcPct val="150000"/>
                        </a:lnSpc>
                        <a:spcBef>
                          <a:spcPts val="0"/>
                        </a:spcBef>
                        <a:spcAft>
                          <a:spcPts val="1000"/>
                        </a:spcAft>
                      </a:pPr>
                      <a:r>
                        <a:rPr lang="en-US" sz="1100">
                          <a:effectLst/>
                        </a:rPr>
                        <a:t>Tổng số giờ làm việc của nhân viên trong ca</a:t>
                      </a:r>
                      <a:endParaRPr lang="en-US" sz="1000">
                        <a:effectLst/>
                        <a:latin typeface="Arial" panose="020B0604020202020204" pitchFamily="34" charset="0"/>
                        <a:ea typeface="Arial" panose="020B0604020202020204" pitchFamily="34" charset="0"/>
                        <a:cs typeface="Times New Roman" panose="02020603050405020304" pitchFamily="18" charset="0"/>
                      </a:endParaRPr>
                    </a:p>
                  </a:txBody>
                  <a:tcPr marL="64283" marR="64283" marT="0" marB="0" anchor="ctr"/>
                </a:tc>
                <a:extLst>
                  <a:ext uri="{0D108BD9-81ED-4DB2-BD59-A6C34878D82A}">
                    <a16:rowId xmlns:a16="http://schemas.microsoft.com/office/drawing/2014/main" val="1133603362"/>
                  </a:ext>
                </a:extLst>
              </a:tr>
              <a:tr h="296110">
                <a:tc>
                  <a:txBody>
                    <a:bodyPr/>
                    <a:lstStyle/>
                    <a:p>
                      <a:pPr marL="0" marR="0" algn="ctr">
                        <a:lnSpc>
                          <a:spcPct val="150000"/>
                        </a:lnSpc>
                        <a:spcBef>
                          <a:spcPts val="0"/>
                        </a:spcBef>
                        <a:spcAft>
                          <a:spcPts val="0"/>
                        </a:spcAft>
                      </a:pPr>
                      <a:r>
                        <a:rPr lang="en-US" sz="1200" dirty="0" err="1">
                          <a:effectLst/>
                        </a:rPr>
                        <a:t>trang_thai</a:t>
                      </a:r>
                      <a:endParaRPr lang="en-US" sz="1000" dirty="0">
                        <a:effectLst/>
                        <a:latin typeface="Arial" panose="020B0604020202020204" pitchFamily="34" charset="0"/>
                        <a:ea typeface="Arial" panose="020B0604020202020204" pitchFamily="34" charset="0"/>
                        <a:cs typeface="Times New Roman" panose="02020603050405020304" pitchFamily="18" charset="0"/>
                      </a:endParaRPr>
                    </a:p>
                  </a:txBody>
                  <a:tcPr marL="64283" marR="64283" marT="0" marB="0" anchor="ctr"/>
                </a:tc>
                <a:tc>
                  <a:txBody>
                    <a:bodyPr/>
                    <a:lstStyle/>
                    <a:p>
                      <a:pPr marL="0" marR="0" algn="ctr">
                        <a:lnSpc>
                          <a:spcPct val="150000"/>
                        </a:lnSpc>
                        <a:spcBef>
                          <a:spcPts val="0"/>
                        </a:spcBef>
                        <a:spcAft>
                          <a:spcPts val="1000"/>
                        </a:spcAft>
                      </a:pPr>
                      <a:r>
                        <a:rPr lang="en-US" sz="1200" dirty="0" err="1">
                          <a:effectLst/>
                        </a:rPr>
                        <a:t>Ghi</a:t>
                      </a:r>
                      <a:r>
                        <a:rPr lang="en-US" sz="1200" dirty="0">
                          <a:effectLst/>
                        </a:rPr>
                        <a:t> </a:t>
                      </a:r>
                      <a:r>
                        <a:rPr lang="en-US" sz="1200" dirty="0" err="1">
                          <a:effectLst/>
                        </a:rPr>
                        <a:t>lại</a:t>
                      </a:r>
                      <a:r>
                        <a:rPr lang="en-US" sz="1200" dirty="0">
                          <a:effectLst/>
                        </a:rPr>
                        <a:t> </a:t>
                      </a:r>
                      <a:r>
                        <a:rPr lang="en-US" sz="1200" dirty="0" err="1">
                          <a:effectLst/>
                        </a:rPr>
                        <a:t>trạng</a:t>
                      </a:r>
                      <a:r>
                        <a:rPr lang="en-US" sz="1200" dirty="0">
                          <a:effectLst/>
                        </a:rPr>
                        <a:t> </a:t>
                      </a:r>
                      <a:r>
                        <a:rPr lang="en-US" sz="1200" dirty="0" err="1">
                          <a:effectLst/>
                        </a:rPr>
                        <a:t>thái</a:t>
                      </a:r>
                      <a:r>
                        <a:rPr lang="en-US" sz="1200" dirty="0">
                          <a:effectLst/>
                        </a:rPr>
                        <a:t> </a:t>
                      </a:r>
                      <a:r>
                        <a:rPr lang="en-US" sz="1200" dirty="0" err="1">
                          <a:effectLst/>
                        </a:rPr>
                        <a:t>chấm</a:t>
                      </a:r>
                      <a:r>
                        <a:rPr lang="en-US" sz="1200" dirty="0">
                          <a:effectLst/>
                        </a:rPr>
                        <a:t> </a:t>
                      </a:r>
                      <a:r>
                        <a:rPr lang="en-US" sz="1200" dirty="0" err="1">
                          <a:effectLst/>
                        </a:rPr>
                        <a:t>công</a:t>
                      </a:r>
                      <a:r>
                        <a:rPr lang="en-US" sz="1200" dirty="0">
                          <a:effectLst/>
                        </a:rPr>
                        <a:t> </a:t>
                      </a:r>
                      <a:r>
                        <a:rPr lang="en-US" sz="1200" dirty="0" err="1">
                          <a:effectLst/>
                        </a:rPr>
                        <a:t>là</a:t>
                      </a:r>
                      <a:r>
                        <a:rPr lang="en-US" sz="1200" dirty="0">
                          <a:effectLst/>
                        </a:rPr>
                        <a:t> </a:t>
                      </a:r>
                      <a:r>
                        <a:rPr lang="en-US" sz="1200" dirty="0" err="1">
                          <a:effectLst/>
                        </a:rPr>
                        <a:t>trễ</a:t>
                      </a:r>
                      <a:r>
                        <a:rPr lang="en-US" sz="1200" dirty="0">
                          <a:effectLst/>
                        </a:rPr>
                        <a:t> </a:t>
                      </a:r>
                      <a:r>
                        <a:rPr lang="en-US" sz="1200" dirty="0" err="1">
                          <a:effectLst/>
                        </a:rPr>
                        <a:t>giờ</a:t>
                      </a:r>
                      <a:r>
                        <a:rPr lang="en-US" sz="1200" dirty="0">
                          <a:effectLst/>
                        </a:rPr>
                        <a:t> / </a:t>
                      </a:r>
                      <a:r>
                        <a:rPr lang="en-US" sz="1200" dirty="0" err="1">
                          <a:effectLst/>
                        </a:rPr>
                        <a:t>đúng</a:t>
                      </a:r>
                      <a:r>
                        <a:rPr lang="en-US" sz="1200" dirty="0">
                          <a:effectLst/>
                        </a:rPr>
                        <a:t> </a:t>
                      </a:r>
                      <a:r>
                        <a:rPr lang="en-US" sz="1200" dirty="0" err="1">
                          <a:effectLst/>
                        </a:rPr>
                        <a:t>giờ</a:t>
                      </a:r>
                      <a:endParaRPr lang="en-US" sz="1000" dirty="0">
                        <a:effectLst/>
                        <a:latin typeface="Arial" panose="020B0604020202020204" pitchFamily="34" charset="0"/>
                        <a:ea typeface="Arial" panose="020B0604020202020204" pitchFamily="34" charset="0"/>
                        <a:cs typeface="Times New Roman" panose="02020603050405020304" pitchFamily="18" charset="0"/>
                      </a:endParaRPr>
                    </a:p>
                  </a:txBody>
                  <a:tcPr marL="64283" marR="64283" marT="0" marB="0" anchor="ctr"/>
                </a:tc>
                <a:extLst>
                  <a:ext uri="{0D108BD9-81ED-4DB2-BD59-A6C34878D82A}">
                    <a16:rowId xmlns:a16="http://schemas.microsoft.com/office/drawing/2014/main" val="3949974763"/>
                  </a:ext>
                </a:extLst>
              </a:tr>
            </a:tbl>
          </a:graphicData>
        </a:graphic>
      </p:graphicFrame>
      <p:sp>
        <p:nvSpPr>
          <p:cNvPr id="7" name="Slide Number Placeholder 6">
            <a:extLst>
              <a:ext uri="{FF2B5EF4-FFF2-40B4-BE49-F238E27FC236}">
                <a16:creationId xmlns:a16="http://schemas.microsoft.com/office/drawing/2014/main" id="{AD0DFE2A-13DD-427B-919E-A5E1B0255A85}"/>
              </a:ext>
            </a:extLst>
          </p:cNvPr>
          <p:cNvSpPr>
            <a:spLocks noGrp="1"/>
          </p:cNvSpPr>
          <p:nvPr>
            <p:ph type="sldNum" sz="quarter" idx="12"/>
          </p:nvPr>
        </p:nvSpPr>
        <p:spPr/>
        <p:txBody>
          <a:bodyPr/>
          <a:lstStyle/>
          <a:p>
            <a:fld id="{CE1586A6-9FD0-423A-94DA-A342839D32EE}" type="slidenum">
              <a:rPr lang="en-US" smtClean="0"/>
              <a:t>12</a:t>
            </a:fld>
            <a:endParaRPr lang="en-US"/>
          </a:p>
        </p:txBody>
      </p:sp>
    </p:spTree>
    <p:extLst>
      <p:ext uri="{BB962C8B-B14F-4D97-AF65-F5344CB8AC3E}">
        <p14:creationId xmlns:p14="http://schemas.microsoft.com/office/powerpoint/2010/main" val="1116955819"/>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D06F174-2CEE-47FA-9D20-2F560F4D2DBF}"/>
              </a:ext>
            </a:extLst>
          </p:cNvPr>
          <p:cNvPicPr>
            <a:picLocks noChangeAspect="1"/>
          </p:cNvPicPr>
          <p:nvPr/>
        </p:nvPicPr>
        <p:blipFill>
          <a:blip r:embed="rId3"/>
          <a:stretch>
            <a:fillRect/>
          </a:stretch>
        </p:blipFill>
        <p:spPr>
          <a:xfrm>
            <a:off x="0" y="5686425"/>
            <a:ext cx="2466975" cy="1171575"/>
          </a:xfrm>
          <a:prstGeom prst="rect">
            <a:avLst/>
          </a:prstGeom>
        </p:spPr>
      </p:pic>
      <p:pic>
        <p:nvPicPr>
          <p:cNvPr id="6" name="Picture 5">
            <a:extLst>
              <a:ext uri="{FF2B5EF4-FFF2-40B4-BE49-F238E27FC236}">
                <a16:creationId xmlns:a16="http://schemas.microsoft.com/office/drawing/2014/main" id="{EDB7C6F4-8ED8-4D22-807A-AE03A81C7AD9}"/>
              </a:ext>
            </a:extLst>
          </p:cNvPr>
          <p:cNvPicPr>
            <a:picLocks noChangeAspect="1"/>
          </p:cNvPicPr>
          <p:nvPr/>
        </p:nvPicPr>
        <p:blipFill>
          <a:blip r:embed="rId4"/>
          <a:stretch>
            <a:fillRect/>
          </a:stretch>
        </p:blipFill>
        <p:spPr>
          <a:xfrm>
            <a:off x="10782300" y="0"/>
            <a:ext cx="1409700" cy="828675"/>
          </a:xfrm>
          <a:prstGeom prst="rect">
            <a:avLst/>
          </a:prstGeom>
        </p:spPr>
      </p:pic>
      <p:sp>
        <p:nvSpPr>
          <p:cNvPr id="55" name="Content Placeholder 2">
            <a:extLst>
              <a:ext uri="{FF2B5EF4-FFF2-40B4-BE49-F238E27FC236}">
                <a16:creationId xmlns:a16="http://schemas.microsoft.com/office/drawing/2014/main" id="{AEA4FC36-BA7B-4D1F-8CE4-C45B9DC3C160}"/>
              </a:ext>
            </a:extLst>
          </p:cNvPr>
          <p:cNvSpPr txBox="1">
            <a:spLocks/>
          </p:cNvSpPr>
          <p:nvPr/>
        </p:nvSpPr>
        <p:spPr>
          <a:xfrm>
            <a:off x="0" y="961534"/>
            <a:ext cx="12191999" cy="5896465"/>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285750" algn="just">
              <a:lnSpc>
                <a:spcPct val="150000"/>
              </a:lnSpc>
              <a:spcBef>
                <a:spcPts val="0"/>
              </a:spcBef>
            </a:pPr>
            <a:endParaRPr lang="en-US" sz="1800" dirty="0">
              <a:effectLst/>
              <a:latin typeface="Times New Roman" panose="02020603050405020304" pitchFamily="18" charset="0"/>
              <a:ea typeface="Tahoma" panose="020B0604030504040204" pitchFamily="34" charset="0"/>
              <a:cs typeface="Times New Roman" panose="02020603050405020304" pitchFamily="18" charset="0"/>
            </a:endParaRPr>
          </a:p>
        </p:txBody>
      </p:sp>
      <p:sp>
        <p:nvSpPr>
          <p:cNvPr id="56" name="TextBox 55">
            <a:extLst>
              <a:ext uri="{FF2B5EF4-FFF2-40B4-BE49-F238E27FC236}">
                <a16:creationId xmlns:a16="http://schemas.microsoft.com/office/drawing/2014/main" id="{0558F45A-4B72-4759-8FA8-FD4D08A5A49C}"/>
              </a:ext>
            </a:extLst>
          </p:cNvPr>
          <p:cNvSpPr txBox="1"/>
          <p:nvPr/>
        </p:nvSpPr>
        <p:spPr>
          <a:xfrm>
            <a:off x="2595338" y="438314"/>
            <a:ext cx="7001321" cy="523220"/>
          </a:xfrm>
          <a:prstGeom prst="rect">
            <a:avLst/>
          </a:prstGeom>
          <a:noFill/>
        </p:spPr>
        <p:txBody>
          <a:bodyPr wrap="square" rtlCol="0">
            <a:spAutoFit/>
          </a:bodyPr>
          <a:lstStyle/>
          <a:p>
            <a:pPr algn="ctr"/>
            <a:r>
              <a:rPr lang="en-US" sz="2800" b="1" dirty="0" err="1">
                <a:solidFill>
                  <a:schemeClr val="accent5">
                    <a:lumMod val="75000"/>
                  </a:schemeClr>
                </a:solidFill>
                <a:latin typeface="Arial" panose="020B0604020202020204" pitchFamily="34" charset="0"/>
                <a:cs typeface="Arial" panose="020B0604020202020204" pitchFamily="34" charset="0"/>
              </a:rPr>
              <a:t>Thực</a:t>
            </a:r>
            <a:r>
              <a:rPr lang="en-US" sz="2800" b="1" dirty="0">
                <a:solidFill>
                  <a:schemeClr val="accent5">
                    <a:lumMod val="75000"/>
                  </a:schemeClr>
                </a:solidFill>
                <a:latin typeface="Arial" panose="020B0604020202020204" pitchFamily="34" charset="0"/>
                <a:cs typeface="Arial" panose="020B0604020202020204" pitchFamily="34" charset="0"/>
              </a:rPr>
              <a:t> </a:t>
            </a:r>
            <a:r>
              <a:rPr lang="en-US" sz="2800" b="1" dirty="0" err="1">
                <a:solidFill>
                  <a:schemeClr val="accent5">
                    <a:lumMod val="75000"/>
                  </a:schemeClr>
                </a:solidFill>
                <a:latin typeface="Arial" panose="020B0604020202020204" pitchFamily="34" charset="0"/>
                <a:cs typeface="Arial" panose="020B0604020202020204" pitchFamily="34" charset="0"/>
              </a:rPr>
              <a:t>nghiệm</a:t>
            </a:r>
            <a:endParaRPr lang="vi-VN" sz="2800" b="1" dirty="0">
              <a:solidFill>
                <a:srgbClr val="F63439"/>
              </a:solidFill>
              <a:latin typeface="Arial" panose="020B0604020202020204" pitchFamily="34" charset="0"/>
              <a:cs typeface="Arial" panose="020B0604020202020204" pitchFamily="34" charset="0"/>
            </a:endParaRPr>
          </a:p>
        </p:txBody>
      </p:sp>
      <p:sp>
        <p:nvSpPr>
          <p:cNvPr id="9" name="Content Placeholder 2">
            <a:extLst>
              <a:ext uri="{FF2B5EF4-FFF2-40B4-BE49-F238E27FC236}">
                <a16:creationId xmlns:a16="http://schemas.microsoft.com/office/drawing/2014/main" id="{D1C02CDB-11B9-4F37-8FE8-67905A6A75C7}"/>
              </a:ext>
            </a:extLst>
          </p:cNvPr>
          <p:cNvSpPr txBox="1">
            <a:spLocks/>
          </p:cNvSpPr>
          <p:nvPr/>
        </p:nvSpPr>
        <p:spPr>
          <a:xfrm>
            <a:off x="4365091" y="6164116"/>
            <a:ext cx="3846135" cy="1114717"/>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800" i="0" dirty="0">
                <a:effectLst/>
                <a:latin typeface="Times New Roman" panose="02020603050405020304" pitchFamily="18" charset="0"/>
                <a:cs typeface="Times New Roman" panose="02020603050405020304" pitchFamily="18" charset="0"/>
              </a:rPr>
              <a:t>Giao </a:t>
            </a:r>
            <a:r>
              <a:rPr lang="en-US" sz="1800" i="0" dirty="0" err="1">
                <a:effectLst/>
                <a:latin typeface="Times New Roman" panose="02020603050405020304" pitchFamily="18" charset="0"/>
                <a:cs typeface="Times New Roman" panose="02020603050405020304" pitchFamily="18" charset="0"/>
              </a:rPr>
              <a:t>diện</a:t>
            </a:r>
            <a:r>
              <a:rPr lang="en-US" sz="1800" i="0" dirty="0">
                <a:effectLst/>
                <a:latin typeface="Times New Roman" panose="02020603050405020304" pitchFamily="18" charset="0"/>
                <a:cs typeface="Times New Roman" panose="02020603050405020304" pitchFamily="18" charset="0"/>
              </a:rPr>
              <a:t> </a:t>
            </a:r>
            <a:r>
              <a:rPr lang="en-US" sz="1800" i="0" dirty="0" err="1">
                <a:effectLst/>
                <a:latin typeface="Times New Roman" panose="02020603050405020304" pitchFamily="18" charset="0"/>
                <a:cs typeface="Times New Roman" panose="02020603050405020304" pitchFamily="18" charset="0"/>
              </a:rPr>
              <a:t>tran</a:t>
            </a:r>
            <a:r>
              <a:rPr lang="en-US" sz="1800" dirty="0" err="1">
                <a:latin typeface="Times New Roman" panose="02020603050405020304" pitchFamily="18" charset="0"/>
                <a:cs typeface="Times New Roman" panose="02020603050405020304" pitchFamily="18" charset="0"/>
              </a:rPr>
              <a:t>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chủ</a:t>
            </a:r>
            <a:r>
              <a:rPr lang="en-US" sz="1800" dirty="0">
                <a:latin typeface="Times New Roman" panose="02020603050405020304" pitchFamily="18" charset="0"/>
                <a:cs typeface="Times New Roman" panose="02020603050405020304" pitchFamily="18" charset="0"/>
              </a:rPr>
              <a:t> Google </a:t>
            </a:r>
            <a:r>
              <a:rPr lang="en-US" sz="1800" dirty="0" err="1">
                <a:latin typeface="Times New Roman" panose="02020603050405020304" pitchFamily="18" charset="0"/>
                <a:cs typeface="Times New Roman" panose="02020603050405020304" pitchFamily="18" charset="0"/>
              </a:rPr>
              <a:t>Appsheet</a:t>
            </a:r>
            <a:endParaRPr lang="vi-VN" sz="1800" i="0" dirty="0">
              <a:effectLst/>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115F17BF-9BA4-4B33-B23B-B032E77BBE90}"/>
              </a:ext>
            </a:extLst>
          </p:cNvPr>
          <p:cNvPicPr>
            <a:picLocks noChangeAspect="1"/>
          </p:cNvPicPr>
          <p:nvPr/>
        </p:nvPicPr>
        <p:blipFill>
          <a:blip r:embed="rId5"/>
          <a:stretch>
            <a:fillRect/>
          </a:stretch>
        </p:blipFill>
        <p:spPr>
          <a:xfrm>
            <a:off x="532575" y="1104263"/>
            <a:ext cx="11294795" cy="4724891"/>
          </a:xfrm>
          <a:prstGeom prst="rect">
            <a:avLst/>
          </a:prstGeom>
        </p:spPr>
      </p:pic>
      <p:sp>
        <p:nvSpPr>
          <p:cNvPr id="8" name="Slide Number Placeholder 7">
            <a:extLst>
              <a:ext uri="{FF2B5EF4-FFF2-40B4-BE49-F238E27FC236}">
                <a16:creationId xmlns:a16="http://schemas.microsoft.com/office/drawing/2014/main" id="{195FEE4D-EC6E-4416-BC33-E1512EFFD529}"/>
              </a:ext>
            </a:extLst>
          </p:cNvPr>
          <p:cNvSpPr>
            <a:spLocks noGrp="1"/>
          </p:cNvSpPr>
          <p:nvPr>
            <p:ph type="sldNum" sz="quarter" idx="12"/>
          </p:nvPr>
        </p:nvSpPr>
        <p:spPr/>
        <p:txBody>
          <a:bodyPr/>
          <a:lstStyle/>
          <a:p>
            <a:fld id="{CE1586A6-9FD0-423A-94DA-A342839D32EE}" type="slidenum">
              <a:rPr lang="en-US" smtClean="0"/>
              <a:t>13</a:t>
            </a:fld>
            <a:endParaRPr lang="en-US"/>
          </a:p>
        </p:txBody>
      </p:sp>
    </p:spTree>
    <p:extLst>
      <p:ext uri="{BB962C8B-B14F-4D97-AF65-F5344CB8AC3E}">
        <p14:creationId xmlns:p14="http://schemas.microsoft.com/office/powerpoint/2010/main" val="4120675496"/>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D06F174-2CEE-47FA-9D20-2F560F4D2DBF}"/>
              </a:ext>
            </a:extLst>
          </p:cNvPr>
          <p:cNvPicPr>
            <a:picLocks noChangeAspect="1"/>
          </p:cNvPicPr>
          <p:nvPr/>
        </p:nvPicPr>
        <p:blipFill>
          <a:blip r:embed="rId3"/>
          <a:stretch>
            <a:fillRect/>
          </a:stretch>
        </p:blipFill>
        <p:spPr>
          <a:xfrm>
            <a:off x="0" y="5686425"/>
            <a:ext cx="2466975" cy="1171575"/>
          </a:xfrm>
          <a:prstGeom prst="rect">
            <a:avLst/>
          </a:prstGeom>
        </p:spPr>
      </p:pic>
      <p:pic>
        <p:nvPicPr>
          <p:cNvPr id="6" name="Picture 5">
            <a:extLst>
              <a:ext uri="{FF2B5EF4-FFF2-40B4-BE49-F238E27FC236}">
                <a16:creationId xmlns:a16="http://schemas.microsoft.com/office/drawing/2014/main" id="{EDB7C6F4-8ED8-4D22-807A-AE03A81C7AD9}"/>
              </a:ext>
            </a:extLst>
          </p:cNvPr>
          <p:cNvPicPr>
            <a:picLocks noChangeAspect="1"/>
          </p:cNvPicPr>
          <p:nvPr/>
        </p:nvPicPr>
        <p:blipFill>
          <a:blip r:embed="rId4"/>
          <a:stretch>
            <a:fillRect/>
          </a:stretch>
        </p:blipFill>
        <p:spPr>
          <a:xfrm>
            <a:off x="10782300" y="0"/>
            <a:ext cx="1409700" cy="828675"/>
          </a:xfrm>
          <a:prstGeom prst="rect">
            <a:avLst/>
          </a:prstGeom>
        </p:spPr>
      </p:pic>
      <p:sp>
        <p:nvSpPr>
          <p:cNvPr id="55" name="Content Placeholder 2">
            <a:extLst>
              <a:ext uri="{FF2B5EF4-FFF2-40B4-BE49-F238E27FC236}">
                <a16:creationId xmlns:a16="http://schemas.microsoft.com/office/drawing/2014/main" id="{AEA4FC36-BA7B-4D1F-8CE4-C45B9DC3C160}"/>
              </a:ext>
            </a:extLst>
          </p:cNvPr>
          <p:cNvSpPr txBox="1">
            <a:spLocks/>
          </p:cNvSpPr>
          <p:nvPr/>
        </p:nvSpPr>
        <p:spPr>
          <a:xfrm>
            <a:off x="0" y="961534"/>
            <a:ext cx="12191999" cy="5896465"/>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285750" algn="just">
              <a:lnSpc>
                <a:spcPct val="150000"/>
              </a:lnSpc>
              <a:spcBef>
                <a:spcPts val="0"/>
              </a:spcBef>
            </a:pPr>
            <a:endParaRPr lang="en-US" sz="1800" dirty="0">
              <a:effectLst/>
              <a:latin typeface="Times New Roman" panose="02020603050405020304" pitchFamily="18" charset="0"/>
              <a:ea typeface="Tahoma" panose="020B0604030504040204" pitchFamily="34" charset="0"/>
              <a:cs typeface="Times New Roman" panose="02020603050405020304" pitchFamily="18" charset="0"/>
            </a:endParaRPr>
          </a:p>
        </p:txBody>
      </p:sp>
      <p:sp>
        <p:nvSpPr>
          <p:cNvPr id="56" name="TextBox 55">
            <a:extLst>
              <a:ext uri="{FF2B5EF4-FFF2-40B4-BE49-F238E27FC236}">
                <a16:creationId xmlns:a16="http://schemas.microsoft.com/office/drawing/2014/main" id="{0558F45A-4B72-4759-8FA8-FD4D08A5A49C}"/>
              </a:ext>
            </a:extLst>
          </p:cNvPr>
          <p:cNvSpPr txBox="1"/>
          <p:nvPr/>
        </p:nvSpPr>
        <p:spPr>
          <a:xfrm>
            <a:off x="2595338" y="438314"/>
            <a:ext cx="7001321" cy="523220"/>
          </a:xfrm>
          <a:prstGeom prst="rect">
            <a:avLst/>
          </a:prstGeom>
          <a:noFill/>
        </p:spPr>
        <p:txBody>
          <a:bodyPr wrap="square" rtlCol="0">
            <a:spAutoFit/>
          </a:bodyPr>
          <a:lstStyle/>
          <a:p>
            <a:pPr algn="ctr"/>
            <a:r>
              <a:rPr lang="en-US" sz="2800" b="1" dirty="0" err="1">
                <a:solidFill>
                  <a:schemeClr val="accent5">
                    <a:lumMod val="75000"/>
                  </a:schemeClr>
                </a:solidFill>
                <a:latin typeface="Arial" panose="020B0604020202020204" pitchFamily="34" charset="0"/>
                <a:cs typeface="Arial" panose="020B0604020202020204" pitchFamily="34" charset="0"/>
              </a:rPr>
              <a:t>Thực</a:t>
            </a:r>
            <a:r>
              <a:rPr lang="en-US" sz="2800" b="1" dirty="0">
                <a:solidFill>
                  <a:schemeClr val="accent5">
                    <a:lumMod val="75000"/>
                  </a:schemeClr>
                </a:solidFill>
                <a:latin typeface="Arial" panose="020B0604020202020204" pitchFamily="34" charset="0"/>
                <a:cs typeface="Arial" panose="020B0604020202020204" pitchFamily="34" charset="0"/>
              </a:rPr>
              <a:t> </a:t>
            </a:r>
            <a:r>
              <a:rPr lang="en-US" sz="2800" b="1" dirty="0" err="1">
                <a:solidFill>
                  <a:schemeClr val="accent5">
                    <a:lumMod val="75000"/>
                  </a:schemeClr>
                </a:solidFill>
                <a:latin typeface="Arial" panose="020B0604020202020204" pitchFamily="34" charset="0"/>
                <a:cs typeface="Arial" panose="020B0604020202020204" pitchFamily="34" charset="0"/>
              </a:rPr>
              <a:t>nghiệm</a:t>
            </a:r>
            <a:endParaRPr lang="vi-VN" sz="2800" b="1" dirty="0">
              <a:solidFill>
                <a:srgbClr val="F63439"/>
              </a:solidFill>
              <a:latin typeface="Arial" panose="020B0604020202020204" pitchFamily="34" charset="0"/>
              <a:cs typeface="Arial" panose="020B0604020202020204" pitchFamily="34" charset="0"/>
            </a:endParaRPr>
          </a:p>
        </p:txBody>
      </p:sp>
      <p:sp>
        <p:nvSpPr>
          <p:cNvPr id="9" name="Content Placeholder 2">
            <a:extLst>
              <a:ext uri="{FF2B5EF4-FFF2-40B4-BE49-F238E27FC236}">
                <a16:creationId xmlns:a16="http://schemas.microsoft.com/office/drawing/2014/main" id="{D1C02CDB-11B9-4F37-8FE8-67905A6A75C7}"/>
              </a:ext>
            </a:extLst>
          </p:cNvPr>
          <p:cNvSpPr txBox="1">
            <a:spLocks/>
          </p:cNvSpPr>
          <p:nvPr/>
        </p:nvSpPr>
        <p:spPr>
          <a:xfrm>
            <a:off x="4402317" y="6044644"/>
            <a:ext cx="3846135" cy="1114717"/>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800" i="0" dirty="0">
                <a:effectLst/>
                <a:latin typeface="Times New Roman" panose="02020603050405020304" pitchFamily="18" charset="0"/>
                <a:cs typeface="Times New Roman" panose="02020603050405020304" pitchFamily="18" charset="0"/>
              </a:rPr>
              <a:t>Giao </a:t>
            </a:r>
            <a:r>
              <a:rPr lang="en-US" sz="1800" i="0" dirty="0" err="1">
                <a:effectLst/>
                <a:latin typeface="Times New Roman" panose="02020603050405020304" pitchFamily="18" charset="0"/>
                <a:cs typeface="Times New Roman" panose="02020603050405020304" pitchFamily="18" charset="0"/>
              </a:rPr>
              <a:t>diện</a:t>
            </a:r>
            <a:r>
              <a:rPr lang="en-US" sz="1800" i="0" dirty="0">
                <a:effectLst/>
                <a:latin typeface="Times New Roman" panose="02020603050405020304" pitchFamily="18" charset="0"/>
                <a:cs typeface="Times New Roman" panose="02020603050405020304" pitchFamily="18" charset="0"/>
              </a:rPr>
              <a:t> </a:t>
            </a:r>
            <a:r>
              <a:rPr lang="en-US" sz="1800" i="0" dirty="0" err="1">
                <a:effectLst/>
                <a:latin typeface="Times New Roman" panose="02020603050405020304" pitchFamily="18" charset="0"/>
                <a:cs typeface="Times New Roman" panose="02020603050405020304" pitchFamily="18" charset="0"/>
              </a:rPr>
              <a:t>tran</a:t>
            </a:r>
            <a:r>
              <a:rPr lang="en-US" sz="1800" dirty="0" err="1">
                <a:latin typeface="Times New Roman" panose="02020603050405020304" pitchFamily="18" charset="0"/>
                <a:cs typeface="Times New Roman" panose="02020603050405020304" pitchFamily="18" charset="0"/>
              </a:rPr>
              <a:t>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chủ</a:t>
            </a:r>
            <a:r>
              <a:rPr lang="en-US" sz="1800" dirty="0">
                <a:latin typeface="Times New Roman" panose="02020603050405020304" pitchFamily="18" charset="0"/>
                <a:cs typeface="Times New Roman" panose="02020603050405020304" pitchFamily="18" charset="0"/>
              </a:rPr>
              <a:t> Google </a:t>
            </a:r>
            <a:r>
              <a:rPr lang="en-US" sz="1800" dirty="0" err="1">
                <a:latin typeface="Times New Roman" panose="02020603050405020304" pitchFamily="18" charset="0"/>
                <a:cs typeface="Times New Roman" panose="02020603050405020304" pitchFamily="18" charset="0"/>
              </a:rPr>
              <a:t>Appsheet</a:t>
            </a:r>
            <a:endParaRPr lang="vi-VN" sz="1800" i="0" dirty="0">
              <a:effectLst/>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3C245385-2893-4FD4-B189-390BB595F3AC}"/>
              </a:ext>
            </a:extLst>
          </p:cNvPr>
          <p:cNvPicPr>
            <a:picLocks noChangeAspect="1"/>
          </p:cNvPicPr>
          <p:nvPr/>
        </p:nvPicPr>
        <p:blipFill>
          <a:blip r:embed="rId5"/>
          <a:stretch>
            <a:fillRect/>
          </a:stretch>
        </p:blipFill>
        <p:spPr>
          <a:xfrm>
            <a:off x="1150070" y="977329"/>
            <a:ext cx="10199802" cy="4903342"/>
          </a:xfrm>
          <a:prstGeom prst="rect">
            <a:avLst/>
          </a:prstGeom>
        </p:spPr>
      </p:pic>
      <p:sp>
        <p:nvSpPr>
          <p:cNvPr id="8" name="Slide Number Placeholder 7">
            <a:extLst>
              <a:ext uri="{FF2B5EF4-FFF2-40B4-BE49-F238E27FC236}">
                <a16:creationId xmlns:a16="http://schemas.microsoft.com/office/drawing/2014/main" id="{93F4D86A-8970-4578-920B-D84663809D5E}"/>
              </a:ext>
            </a:extLst>
          </p:cNvPr>
          <p:cNvSpPr>
            <a:spLocks noGrp="1"/>
          </p:cNvSpPr>
          <p:nvPr>
            <p:ph type="sldNum" sz="quarter" idx="12"/>
          </p:nvPr>
        </p:nvSpPr>
        <p:spPr/>
        <p:txBody>
          <a:bodyPr/>
          <a:lstStyle/>
          <a:p>
            <a:fld id="{CE1586A6-9FD0-423A-94DA-A342839D32EE}" type="slidenum">
              <a:rPr lang="en-US" smtClean="0"/>
              <a:t>14</a:t>
            </a:fld>
            <a:endParaRPr lang="en-US"/>
          </a:p>
        </p:txBody>
      </p:sp>
    </p:spTree>
    <p:extLst>
      <p:ext uri="{BB962C8B-B14F-4D97-AF65-F5344CB8AC3E}">
        <p14:creationId xmlns:p14="http://schemas.microsoft.com/office/powerpoint/2010/main" val="1729816754"/>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D06F174-2CEE-47FA-9D20-2F560F4D2DBF}"/>
              </a:ext>
            </a:extLst>
          </p:cNvPr>
          <p:cNvPicPr>
            <a:picLocks noChangeAspect="1"/>
          </p:cNvPicPr>
          <p:nvPr/>
        </p:nvPicPr>
        <p:blipFill>
          <a:blip r:embed="rId3"/>
          <a:stretch>
            <a:fillRect/>
          </a:stretch>
        </p:blipFill>
        <p:spPr>
          <a:xfrm>
            <a:off x="0" y="5686425"/>
            <a:ext cx="2466975" cy="1171575"/>
          </a:xfrm>
          <a:prstGeom prst="rect">
            <a:avLst/>
          </a:prstGeom>
        </p:spPr>
      </p:pic>
      <p:pic>
        <p:nvPicPr>
          <p:cNvPr id="6" name="Picture 5">
            <a:extLst>
              <a:ext uri="{FF2B5EF4-FFF2-40B4-BE49-F238E27FC236}">
                <a16:creationId xmlns:a16="http://schemas.microsoft.com/office/drawing/2014/main" id="{EDB7C6F4-8ED8-4D22-807A-AE03A81C7AD9}"/>
              </a:ext>
            </a:extLst>
          </p:cNvPr>
          <p:cNvPicPr>
            <a:picLocks noChangeAspect="1"/>
          </p:cNvPicPr>
          <p:nvPr/>
        </p:nvPicPr>
        <p:blipFill>
          <a:blip r:embed="rId4"/>
          <a:stretch>
            <a:fillRect/>
          </a:stretch>
        </p:blipFill>
        <p:spPr>
          <a:xfrm>
            <a:off x="10782300" y="0"/>
            <a:ext cx="1409700" cy="828675"/>
          </a:xfrm>
          <a:prstGeom prst="rect">
            <a:avLst/>
          </a:prstGeom>
        </p:spPr>
      </p:pic>
      <p:sp>
        <p:nvSpPr>
          <p:cNvPr id="55" name="Content Placeholder 2">
            <a:extLst>
              <a:ext uri="{FF2B5EF4-FFF2-40B4-BE49-F238E27FC236}">
                <a16:creationId xmlns:a16="http://schemas.microsoft.com/office/drawing/2014/main" id="{AEA4FC36-BA7B-4D1F-8CE4-C45B9DC3C160}"/>
              </a:ext>
            </a:extLst>
          </p:cNvPr>
          <p:cNvSpPr txBox="1">
            <a:spLocks/>
          </p:cNvSpPr>
          <p:nvPr/>
        </p:nvSpPr>
        <p:spPr>
          <a:xfrm>
            <a:off x="0" y="961534"/>
            <a:ext cx="12191999" cy="5896465"/>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285750" algn="just">
              <a:lnSpc>
                <a:spcPct val="150000"/>
              </a:lnSpc>
              <a:spcBef>
                <a:spcPts val="0"/>
              </a:spcBef>
            </a:pPr>
            <a:endParaRPr lang="en-US" sz="1800" dirty="0">
              <a:effectLst/>
              <a:latin typeface="Times New Roman" panose="02020603050405020304" pitchFamily="18" charset="0"/>
              <a:ea typeface="Tahoma" panose="020B0604030504040204" pitchFamily="34" charset="0"/>
              <a:cs typeface="Times New Roman" panose="02020603050405020304" pitchFamily="18" charset="0"/>
            </a:endParaRPr>
          </a:p>
        </p:txBody>
      </p:sp>
      <p:sp>
        <p:nvSpPr>
          <p:cNvPr id="56" name="TextBox 55">
            <a:extLst>
              <a:ext uri="{FF2B5EF4-FFF2-40B4-BE49-F238E27FC236}">
                <a16:creationId xmlns:a16="http://schemas.microsoft.com/office/drawing/2014/main" id="{0558F45A-4B72-4759-8FA8-FD4D08A5A49C}"/>
              </a:ext>
            </a:extLst>
          </p:cNvPr>
          <p:cNvSpPr txBox="1"/>
          <p:nvPr/>
        </p:nvSpPr>
        <p:spPr>
          <a:xfrm>
            <a:off x="2595338" y="438314"/>
            <a:ext cx="7001321" cy="523220"/>
          </a:xfrm>
          <a:prstGeom prst="rect">
            <a:avLst/>
          </a:prstGeom>
          <a:noFill/>
        </p:spPr>
        <p:txBody>
          <a:bodyPr wrap="square" rtlCol="0">
            <a:spAutoFit/>
          </a:bodyPr>
          <a:lstStyle/>
          <a:p>
            <a:pPr algn="ctr"/>
            <a:r>
              <a:rPr lang="en-US" sz="2800" b="1" dirty="0" err="1">
                <a:solidFill>
                  <a:schemeClr val="accent5">
                    <a:lumMod val="75000"/>
                  </a:schemeClr>
                </a:solidFill>
                <a:latin typeface="Arial" panose="020B0604020202020204" pitchFamily="34" charset="0"/>
                <a:cs typeface="Arial" panose="020B0604020202020204" pitchFamily="34" charset="0"/>
              </a:rPr>
              <a:t>Thực</a:t>
            </a:r>
            <a:r>
              <a:rPr lang="en-US" sz="2800" b="1" dirty="0">
                <a:solidFill>
                  <a:schemeClr val="accent5">
                    <a:lumMod val="75000"/>
                  </a:schemeClr>
                </a:solidFill>
                <a:latin typeface="Arial" panose="020B0604020202020204" pitchFamily="34" charset="0"/>
                <a:cs typeface="Arial" panose="020B0604020202020204" pitchFamily="34" charset="0"/>
              </a:rPr>
              <a:t> </a:t>
            </a:r>
            <a:r>
              <a:rPr lang="en-US" sz="2800" b="1" dirty="0" err="1">
                <a:solidFill>
                  <a:schemeClr val="accent5">
                    <a:lumMod val="75000"/>
                  </a:schemeClr>
                </a:solidFill>
                <a:latin typeface="Arial" panose="020B0604020202020204" pitchFamily="34" charset="0"/>
                <a:cs typeface="Arial" panose="020B0604020202020204" pitchFamily="34" charset="0"/>
              </a:rPr>
              <a:t>nghiệm</a:t>
            </a:r>
            <a:endParaRPr lang="vi-VN" sz="2800" b="1" dirty="0">
              <a:solidFill>
                <a:srgbClr val="F63439"/>
              </a:solidFill>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C7DA74A4-CC72-4C29-9400-F98527E1F339}"/>
              </a:ext>
            </a:extLst>
          </p:cNvPr>
          <p:cNvPicPr>
            <a:picLocks noChangeAspect="1"/>
          </p:cNvPicPr>
          <p:nvPr/>
        </p:nvPicPr>
        <p:blipFill>
          <a:blip r:embed="rId5"/>
          <a:stretch>
            <a:fillRect/>
          </a:stretch>
        </p:blipFill>
        <p:spPr>
          <a:xfrm>
            <a:off x="179109" y="1105032"/>
            <a:ext cx="9762793" cy="4581394"/>
          </a:xfrm>
          <a:prstGeom prst="rect">
            <a:avLst/>
          </a:prstGeom>
        </p:spPr>
      </p:pic>
      <p:sp>
        <p:nvSpPr>
          <p:cNvPr id="9" name="Content Placeholder 2">
            <a:extLst>
              <a:ext uri="{FF2B5EF4-FFF2-40B4-BE49-F238E27FC236}">
                <a16:creationId xmlns:a16="http://schemas.microsoft.com/office/drawing/2014/main" id="{D1C02CDB-11B9-4F37-8FE8-67905A6A75C7}"/>
              </a:ext>
            </a:extLst>
          </p:cNvPr>
          <p:cNvSpPr txBox="1">
            <a:spLocks/>
          </p:cNvSpPr>
          <p:nvPr/>
        </p:nvSpPr>
        <p:spPr>
          <a:xfrm>
            <a:off x="10186332" y="3352407"/>
            <a:ext cx="1761237" cy="1114717"/>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800" i="0" dirty="0">
                <a:effectLst/>
                <a:latin typeface="Times New Roman" panose="02020603050405020304" pitchFamily="18" charset="0"/>
                <a:cs typeface="Times New Roman" panose="02020603050405020304" pitchFamily="18" charset="0"/>
              </a:rPr>
              <a:t>Giao </a:t>
            </a:r>
            <a:r>
              <a:rPr lang="en-US" sz="1800" i="0" dirty="0" err="1">
                <a:effectLst/>
                <a:latin typeface="Times New Roman" panose="02020603050405020304" pitchFamily="18" charset="0"/>
                <a:cs typeface="Times New Roman" panose="02020603050405020304" pitchFamily="18" charset="0"/>
              </a:rPr>
              <a:t>diện</a:t>
            </a:r>
            <a:r>
              <a:rPr lang="en-US" sz="1800" i="0" dirty="0">
                <a:effectLst/>
                <a:latin typeface="Times New Roman" panose="02020603050405020304" pitchFamily="18" charset="0"/>
                <a:cs typeface="Times New Roman" panose="02020603050405020304" pitchFamily="18" charset="0"/>
              </a:rPr>
              <a:t> admin</a:t>
            </a:r>
            <a:endParaRPr lang="vi-VN" sz="1800" i="0" dirty="0">
              <a:effectLst/>
              <a:latin typeface="Times New Roman" panose="02020603050405020304" pitchFamily="18" charset="0"/>
              <a:cs typeface="Times New Roman" panose="02020603050405020304" pitchFamily="18" charset="0"/>
            </a:endParaRPr>
          </a:p>
        </p:txBody>
      </p:sp>
      <p:sp>
        <p:nvSpPr>
          <p:cNvPr id="8" name="Slide Number Placeholder 7">
            <a:extLst>
              <a:ext uri="{FF2B5EF4-FFF2-40B4-BE49-F238E27FC236}">
                <a16:creationId xmlns:a16="http://schemas.microsoft.com/office/drawing/2014/main" id="{D81133E2-9173-4E9F-8927-169DB552DBEF}"/>
              </a:ext>
            </a:extLst>
          </p:cNvPr>
          <p:cNvSpPr>
            <a:spLocks noGrp="1"/>
          </p:cNvSpPr>
          <p:nvPr>
            <p:ph type="sldNum" sz="quarter" idx="12"/>
          </p:nvPr>
        </p:nvSpPr>
        <p:spPr/>
        <p:txBody>
          <a:bodyPr/>
          <a:lstStyle/>
          <a:p>
            <a:fld id="{CE1586A6-9FD0-423A-94DA-A342839D32EE}" type="slidenum">
              <a:rPr lang="en-US" smtClean="0"/>
              <a:t>15</a:t>
            </a:fld>
            <a:endParaRPr lang="en-US"/>
          </a:p>
        </p:txBody>
      </p:sp>
    </p:spTree>
    <p:extLst>
      <p:ext uri="{BB962C8B-B14F-4D97-AF65-F5344CB8AC3E}">
        <p14:creationId xmlns:p14="http://schemas.microsoft.com/office/powerpoint/2010/main" val="4251724594"/>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D06F174-2CEE-47FA-9D20-2F560F4D2DBF}"/>
              </a:ext>
            </a:extLst>
          </p:cNvPr>
          <p:cNvPicPr>
            <a:picLocks noChangeAspect="1"/>
          </p:cNvPicPr>
          <p:nvPr/>
        </p:nvPicPr>
        <p:blipFill>
          <a:blip r:embed="rId3"/>
          <a:stretch>
            <a:fillRect/>
          </a:stretch>
        </p:blipFill>
        <p:spPr>
          <a:xfrm>
            <a:off x="0" y="5686426"/>
            <a:ext cx="2466973" cy="1171574"/>
          </a:xfrm>
          <a:prstGeom prst="rect">
            <a:avLst/>
          </a:prstGeom>
        </p:spPr>
      </p:pic>
      <p:pic>
        <p:nvPicPr>
          <p:cNvPr id="6" name="Picture 5">
            <a:extLst>
              <a:ext uri="{FF2B5EF4-FFF2-40B4-BE49-F238E27FC236}">
                <a16:creationId xmlns:a16="http://schemas.microsoft.com/office/drawing/2014/main" id="{EDB7C6F4-8ED8-4D22-807A-AE03A81C7AD9}"/>
              </a:ext>
            </a:extLst>
          </p:cNvPr>
          <p:cNvPicPr>
            <a:picLocks noChangeAspect="1"/>
          </p:cNvPicPr>
          <p:nvPr/>
        </p:nvPicPr>
        <p:blipFill>
          <a:blip r:embed="rId4"/>
          <a:stretch>
            <a:fillRect/>
          </a:stretch>
        </p:blipFill>
        <p:spPr>
          <a:xfrm>
            <a:off x="10782300" y="0"/>
            <a:ext cx="1409700" cy="828675"/>
          </a:xfrm>
          <a:prstGeom prst="rect">
            <a:avLst/>
          </a:prstGeom>
        </p:spPr>
      </p:pic>
      <p:sp>
        <p:nvSpPr>
          <p:cNvPr id="55" name="Content Placeholder 2">
            <a:extLst>
              <a:ext uri="{FF2B5EF4-FFF2-40B4-BE49-F238E27FC236}">
                <a16:creationId xmlns:a16="http://schemas.microsoft.com/office/drawing/2014/main" id="{AEA4FC36-BA7B-4D1F-8CE4-C45B9DC3C160}"/>
              </a:ext>
            </a:extLst>
          </p:cNvPr>
          <p:cNvSpPr txBox="1">
            <a:spLocks/>
          </p:cNvSpPr>
          <p:nvPr/>
        </p:nvSpPr>
        <p:spPr>
          <a:xfrm>
            <a:off x="0" y="961534"/>
            <a:ext cx="12191999" cy="5896465"/>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285750" algn="just">
              <a:lnSpc>
                <a:spcPct val="150000"/>
              </a:lnSpc>
              <a:spcBef>
                <a:spcPts val="0"/>
              </a:spcBef>
            </a:pPr>
            <a:endParaRPr lang="en-US" sz="1800" dirty="0">
              <a:effectLst/>
              <a:latin typeface="Times New Roman" panose="02020603050405020304" pitchFamily="18" charset="0"/>
              <a:ea typeface="Tahoma" panose="020B0604030504040204" pitchFamily="34" charset="0"/>
              <a:cs typeface="Times New Roman" panose="02020603050405020304" pitchFamily="18" charset="0"/>
            </a:endParaRPr>
          </a:p>
        </p:txBody>
      </p:sp>
      <p:sp>
        <p:nvSpPr>
          <p:cNvPr id="56" name="TextBox 55">
            <a:extLst>
              <a:ext uri="{FF2B5EF4-FFF2-40B4-BE49-F238E27FC236}">
                <a16:creationId xmlns:a16="http://schemas.microsoft.com/office/drawing/2014/main" id="{0558F45A-4B72-4759-8FA8-FD4D08A5A49C}"/>
              </a:ext>
            </a:extLst>
          </p:cNvPr>
          <p:cNvSpPr txBox="1"/>
          <p:nvPr/>
        </p:nvSpPr>
        <p:spPr>
          <a:xfrm>
            <a:off x="2595338" y="438314"/>
            <a:ext cx="7001321" cy="523220"/>
          </a:xfrm>
          <a:prstGeom prst="rect">
            <a:avLst/>
          </a:prstGeom>
          <a:noFill/>
        </p:spPr>
        <p:txBody>
          <a:bodyPr wrap="square" rtlCol="0">
            <a:spAutoFit/>
          </a:bodyPr>
          <a:lstStyle/>
          <a:p>
            <a:pPr algn="ctr"/>
            <a:r>
              <a:rPr lang="en-US" sz="2800" b="1" dirty="0" err="1">
                <a:solidFill>
                  <a:schemeClr val="accent5">
                    <a:lumMod val="75000"/>
                  </a:schemeClr>
                </a:solidFill>
                <a:latin typeface="Arial" panose="020B0604020202020204" pitchFamily="34" charset="0"/>
                <a:cs typeface="Arial" panose="020B0604020202020204" pitchFamily="34" charset="0"/>
              </a:rPr>
              <a:t>Thực</a:t>
            </a:r>
            <a:r>
              <a:rPr lang="en-US" sz="2800" b="1" dirty="0">
                <a:solidFill>
                  <a:schemeClr val="accent5">
                    <a:lumMod val="75000"/>
                  </a:schemeClr>
                </a:solidFill>
                <a:latin typeface="Arial" panose="020B0604020202020204" pitchFamily="34" charset="0"/>
                <a:cs typeface="Arial" panose="020B0604020202020204" pitchFamily="34" charset="0"/>
              </a:rPr>
              <a:t> </a:t>
            </a:r>
            <a:r>
              <a:rPr lang="en-US" sz="2800" b="1" dirty="0" err="1">
                <a:solidFill>
                  <a:schemeClr val="accent5">
                    <a:lumMod val="75000"/>
                  </a:schemeClr>
                </a:solidFill>
                <a:latin typeface="Arial" panose="020B0604020202020204" pitchFamily="34" charset="0"/>
                <a:cs typeface="Arial" panose="020B0604020202020204" pitchFamily="34" charset="0"/>
              </a:rPr>
              <a:t>nghiệm</a:t>
            </a:r>
            <a:endParaRPr lang="vi-VN" sz="2800" b="1" dirty="0">
              <a:solidFill>
                <a:srgbClr val="F63439"/>
              </a:solidFill>
              <a:latin typeface="Arial" panose="020B0604020202020204" pitchFamily="34" charset="0"/>
              <a:cs typeface="Arial" panose="020B0604020202020204" pitchFamily="34" charset="0"/>
            </a:endParaRPr>
          </a:p>
        </p:txBody>
      </p:sp>
      <p:sp>
        <p:nvSpPr>
          <p:cNvPr id="9" name="Content Placeholder 2">
            <a:extLst>
              <a:ext uri="{FF2B5EF4-FFF2-40B4-BE49-F238E27FC236}">
                <a16:creationId xmlns:a16="http://schemas.microsoft.com/office/drawing/2014/main" id="{D1C02CDB-11B9-4F37-8FE8-67905A6A75C7}"/>
              </a:ext>
            </a:extLst>
          </p:cNvPr>
          <p:cNvSpPr txBox="1">
            <a:spLocks/>
          </p:cNvSpPr>
          <p:nvPr/>
        </p:nvSpPr>
        <p:spPr>
          <a:xfrm>
            <a:off x="5163676" y="6050927"/>
            <a:ext cx="2165809" cy="1100186"/>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800" i="0" dirty="0">
                <a:effectLst/>
                <a:latin typeface="Times New Roman" panose="02020603050405020304" pitchFamily="18" charset="0"/>
                <a:cs typeface="Times New Roman" panose="02020603050405020304" pitchFamily="18" charset="0"/>
              </a:rPr>
              <a:t>Giao </a:t>
            </a:r>
            <a:r>
              <a:rPr lang="en-US" sz="1800" i="0" dirty="0" err="1">
                <a:effectLst/>
                <a:latin typeface="Times New Roman" panose="02020603050405020304" pitchFamily="18" charset="0"/>
                <a:cs typeface="Times New Roman" panose="02020603050405020304" pitchFamily="18" charset="0"/>
              </a:rPr>
              <a:t>diện</a:t>
            </a:r>
            <a:r>
              <a:rPr lang="en-US" sz="1800" i="0" dirty="0">
                <a:effectLst/>
                <a:latin typeface="Times New Roman" panose="02020603050405020304" pitchFamily="18" charset="0"/>
                <a:cs typeface="Times New Roman" panose="02020603050405020304" pitchFamily="18" charset="0"/>
              </a:rPr>
              <a:t> user </a:t>
            </a:r>
            <a:r>
              <a:rPr lang="en-US" sz="1800" i="0" dirty="0" err="1">
                <a:effectLst/>
                <a:latin typeface="Times New Roman" panose="02020603050405020304" pitchFamily="18" charset="0"/>
                <a:cs typeface="Times New Roman" panose="02020603050405020304" pitchFamily="18" charset="0"/>
              </a:rPr>
              <a:t>trong</a:t>
            </a:r>
            <a:r>
              <a:rPr lang="en-US" sz="1800" i="0" dirty="0">
                <a:effectLst/>
                <a:latin typeface="Times New Roman" panose="02020603050405020304" pitchFamily="18" charset="0"/>
                <a:cs typeface="Times New Roman" panose="02020603050405020304" pitchFamily="18" charset="0"/>
              </a:rPr>
              <a:t> </a:t>
            </a:r>
            <a:r>
              <a:rPr lang="en-US" sz="1800" i="0" dirty="0" err="1">
                <a:effectLst/>
                <a:latin typeface="Times New Roman" panose="02020603050405020304" pitchFamily="18" charset="0"/>
                <a:cs typeface="Times New Roman" panose="02020603050405020304" pitchFamily="18" charset="0"/>
              </a:rPr>
              <a:t>bảng</a:t>
            </a:r>
            <a:r>
              <a:rPr lang="en-US" sz="1800" i="0" dirty="0">
                <a:effectLst/>
                <a:latin typeface="Times New Roman" panose="02020603050405020304" pitchFamily="18" charset="0"/>
                <a:cs typeface="Times New Roman" panose="02020603050405020304" pitchFamily="18" charset="0"/>
              </a:rPr>
              <a:t> </a:t>
            </a:r>
            <a:r>
              <a:rPr lang="en-US" sz="1800" i="0" dirty="0" err="1">
                <a:effectLst/>
                <a:latin typeface="Times New Roman" panose="02020603050405020304" pitchFamily="18" charset="0"/>
                <a:cs typeface="Times New Roman" panose="02020603050405020304" pitchFamily="18" charset="0"/>
              </a:rPr>
              <a:t>nhân</a:t>
            </a:r>
            <a:r>
              <a:rPr lang="en-US" sz="1800" i="0" dirty="0">
                <a:effectLst/>
                <a:latin typeface="Times New Roman" panose="02020603050405020304" pitchFamily="18" charset="0"/>
                <a:cs typeface="Times New Roman" panose="02020603050405020304" pitchFamily="18" charset="0"/>
              </a:rPr>
              <a:t> </a:t>
            </a:r>
            <a:r>
              <a:rPr lang="en-US" sz="1800" i="0" dirty="0" err="1">
                <a:effectLst/>
                <a:latin typeface="Times New Roman" panose="02020603050405020304" pitchFamily="18" charset="0"/>
                <a:cs typeface="Times New Roman" panose="02020603050405020304" pitchFamily="18" charset="0"/>
              </a:rPr>
              <a:t>viên</a:t>
            </a:r>
            <a:endParaRPr lang="vi-VN" sz="1800" i="0" dirty="0">
              <a:effectLst/>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AE44C640-F9C2-49C3-B09B-561E3E3E6158}"/>
              </a:ext>
            </a:extLst>
          </p:cNvPr>
          <p:cNvPicPr>
            <a:picLocks noChangeAspect="1"/>
          </p:cNvPicPr>
          <p:nvPr/>
        </p:nvPicPr>
        <p:blipFill>
          <a:blip r:embed="rId5"/>
          <a:stretch>
            <a:fillRect/>
          </a:stretch>
        </p:blipFill>
        <p:spPr>
          <a:xfrm>
            <a:off x="641023" y="970257"/>
            <a:ext cx="11088256" cy="4920414"/>
          </a:xfrm>
          <a:prstGeom prst="rect">
            <a:avLst/>
          </a:prstGeom>
        </p:spPr>
      </p:pic>
      <p:sp>
        <p:nvSpPr>
          <p:cNvPr id="11" name="Slide Number Placeholder 10">
            <a:extLst>
              <a:ext uri="{FF2B5EF4-FFF2-40B4-BE49-F238E27FC236}">
                <a16:creationId xmlns:a16="http://schemas.microsoft.com/office/drawing/2014/main" id="{C501AD74-FA18-469B-B2E1-2308D299D731}"/>
              </a:ext>
            </a:extLst>
          </p:cNvPr>
          <p:cNvSpPr>
            <a:spLocks noGrp="1"/>
          </p:cNvSpPr>
          <p:nvPr>
            <p:ph type="sldNum" sz="quarter" idx="12"/>
          </p:nvPr>
        </p:nvSpPr>
        <p:spPr/>
        <p:txBody>
          <a:bodyPr/>
          <a:lstStyle/>
          <a:p>
            <a:fld id="{CE1586A6-9FD0-423A-94DA-A342839D32EE}" type="slidenum">
              <a:rPr lang="en-US" smtClean="0"/>
              <a:t>16</a:t>
            </a:fld>
            <a:endParaRPr lang="en-US"/>
          </a:p>
        </p:txBody>
      </p:sp>
    </p:spTree>
    <p:extLst>
      <p:ext uri="{BB962C8B-B14F-4D97-AF65-F5344CB8AC3E}">
        <p14:creationId xmlns:p14="http://schemas.microsoft.com/office/powerpoint/2010/main" val="4075744352"/>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D06F174-2CEE-47FA-9D20-2F560F4D2DBF}"/>
              </a:ext>
            </a:extLst>
          </p:cNvPr>
          <p:cNvPicPr>
            <a:picLocks noChangeAspect="1"/>
          </p:cNvPicPr>
          <p:nvPr/>
        </p:nvPicPr>
        <p:blipFill>
          <a:blip r:embed="rId3"/>
          <a:stretch>
            <a:fillRect/>
          </a:stretch>
        </p:blipFill>
        <p:spPr>
          <a:xfrm>
            <a:off x="1" y="5998450"/>
            <a:ext cx="1809946" cy="859550"/>
          </a:xfrm>
          <a:prstGeom prst="rect">
            <a:avLst/>
          </a:prstGeom>
        </p:spPr>
      </p:pic>
      <p:pic>
        <p:nvPicPr>
          <p:cNvPr id="6" name="Picture 5">
            <a:extLst>
              <a:ext uri="{FF2B5EF4-FFF2-40B4-BE49-F238E27FC236}">
                <a16:creationId xmlns:a16="http://schemas.microsoft.com/office/drawing/2014/main" id="{EDB7C6F4-8ED8-4D22-807A-AE03A81C7AD9}"/>
              </a:ext>
            </a:extLst>
          </p:cNvPr>
          <p:cNvPicPr>
            <a:picLocks noChangeAspect="1"/>
          </p:cNvPicPr>
          <p:nvPr/>
        </p:nvPicPr>
        <p:blipFill>
          <a:blip r:embed="rId4"/>
          <a:stretch>
            <a:fillRect/>
          </a:stretch>
        </p:blipFill>
        <p:spPr>
          <a:xfrm>
            <a:off x="10782300" y="0"/>
            <a:ext cx="1409700" cy="828675"/>
          </a:xfrm>
          <a:prstGeom prst="rect">
            <a:avLst/>
          </a:prstGeom>
        </p:spPr>
      </p:pic>
      <p:sp>
        <p:nvSpPr>
          <p:cNvPr id="55" name="Content Placeholder 2">
            <a:extLst>
              <a:ext uri="{FF2B5EF4-FFF2-40B4-BE49-F238E27FC236}">
                <a16:creationId xmlns:a16="http://schemas.microsoft.com/office/drawing/2014/main" id="{AEA4FC36-BA7B-4D1F-8CE4-C45B9DC3C160}"/>
              </a:ext>
            </a:extLst>
          </p:cNvPr>
          <p:cNvSpPr txBox="1">
            <a:spLocks/>
          </p:cNvSpPr>
          <p:nvPr/>
        </p:nvSpPr>
        <p:spPr>
          <a:xfrm>
            <a:off x="0" y="961534"/>
            <a:ext cx="12191999" cy="5896465"/>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285750" algn="just">
              <a:lnSpc>
                <a:spcPct val="150000"/>
              </a:lnSpc>
              <a:spcBef>
                <a:spcPts val="0"/>
              </a:spcBef>
            </a:pPr>
            <a:endParaRPr lang="en-US" sz="1800" dirty="0">
              <a:effectLst/>
              <a:latin typeface="Times New Roman" panose="02020603050405020304" pitchFamily="18" charset="0"/>
              <a:ea typeface="Tahoma" panose="020B0604030504040204" pitchFamily="34" charset="0"/>
              <a:cs typeface="Times New Roman" panose="02020603050405020304" pitchFamily="18" charset="0"/>
            </a:endParaRPr>
          </a:p>
        </p:txBody>
      </p:sp>
      <p:sp>
        <p:nvSpPr>
          <p:cNvPr id="56" name="TextBox 55">
            <a:extLst>
              <a:ext uri="{FF2B5EF4-FFF2-40B4-BE49-F238E27FC236}">
                <a16:creationId xmlns:a16="http://schemas.microsoft.com/office/drawing/2014/main" id="{0558F45A-4B72-4759-8FA8-FD4D08A5A49C}"/>
              </a:ext>
            </a:extLst>
          </p:cNvPr>
          <p:cNvSpPr txBox="1"/>
          <p:nvPr/>
        </p:nvSpPr>
        <p:spPr>
          <a:xfrm>
            <a:off x="2595338" y="438314"/>
            <a:ext cx="7001321" cy="523220"/>
          </a:xfrm>
          <a:prstGeom prst="rect">
            <a:avLst/>
          </a:prstGeom>
          <a:noFill/>
        </p:spPr>
        <p:txBody>
          <a:bodyPr wrap="square" rtlCol="0">
            <a:spAutoFit/>
          </a:bodyPr>
          <a:lstStyle/>
          <a:p>
            <a:pPr algn="ctr"/>
            <a:r>
              <a:rPr lang="en-US" sz="2800" b="1" dirty="0" err="1">
                <a:solidFill>
                  <a:schemeClr val="accent5">
                    <a:lumMod val="75000"/>
                  </a:schemeClr>
                </a:solidFill>
                <a:latin typeface="Arial" panose="020B0604020202020204" pitchFamily="34" charset="0"/>
                <a:cs typeface="Arial" panose="020B0604020202020204" pitchFamily="34" charset="0"/>
              </a:rPr>
              <a:t>Thực</a:t>
            </a:r>
            <a:r>
              <a:rPr lang="en-US" sz="2800" b="1" dirty="0">
                <a:solidFill>
                  <a:schemeClr val="accent5">
                    <a:lumMod val="75000"/>
                  </a:schemeClr>
                </a:solidFill>
                <a:latin typeface="Arial" panose="020B0604020202020204" pitchFamily="34" charset="0"/>
                <a:cs typeface="Arial" panose="020B0604020202020204" pitchFamily="34" charset="0"/>
              </a:rPr>
              <a:t> </a:t>
            </a:r>
            <a:r>
              <a:rPr lang="en-US" sz="2800" b="1" dirty="0" err="1">
                <a:solidFill>
                  <a:schemeClr val="accent5">
                    <a:lumMod val="75000"/>
                  </a:schemeClr>
                </a:solidFill>
                <a:latin typeface="Arial" panose="020B0604020202020204" pitchFamily="34" charset="0"/>
                <a:cs typeface="Arial" panose="020B0604020202020204" pitchFamily="34" charset="0"/>
              </a:rPr>
              <a:t>nghiệm</a:t>
            </a:r>
            <a:endParaRPr lang="vi-VN" sz="2800" b="1" dirty="0">
              <a:solidFill>
                <a:srgbClr val="F63439"/>
              </a:solidFill>
              <a:latin typeface="Arial" panose="020B0604020202020204" pitchFamily="34" charset="0"/>
              <a:cs typeface="Arial" panose="020B0604020202020204" pitchFamily="34" charset="0"/>
            </a:endParaRPr>
          </a:p>
        </p:txBody>
      </p:sp>
      <p:sp>
        <p:nvSpPr>
          <p:cNvPr id="9" name="Content Placeholder 2">
            <a:extLst>
              <a:ext uri="{FF2B5EF4-FFF2-40B4-BE49-F238E27FC236}">
                <a16:creationId xmlns:a16="http://schemas.microsoft.com/office/drawing/2014/main" id="{D1C02CDB-11B9-4F37-8FE8-67905A6A75C7}"/>
              </a:ext>
            </a:extLst>
          </p:cNvPr>
          <p:cNvSpPr txBox="1">
            <a:spLocks/>
          </p:cNvSpPr>
          <p:nvPr/>
        </p:nvSpPr>
        <p:spPr>
          <a:xfrm>
            <a:off x="5163676" y="6050927"/>
            <a:ext cx="2165809" cy="1100186"/>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800" i="0" dirty="0">
                <a:effectLst/>
                <a:latin typeface="Times New Roman" panose="02020603050405020304" pitchFamily="18" charset="0"/>
                <a:cs typeface="Times New Roman" panose="02020603050405020304" pitchFamily="18" charset="0"/>
              </a:rPr>
              <a:t>Giao </a:t>
            </a:r>
            <a:r>
              <a:rPr lang="en-US" sz="1800" i="0" dirty="0" err="1">
                <a:effectLst/>
                <a:latin typeface="Times New Roman" panose="02020603050405020304" pitchFamily="18" charset="0"/>
                <a:cs typeface="Times New Roman" panose="02020603050405020304" pitchFamily="18" charset="0"/>
              </a:rPr>
              <a:t>diện</a:t>
            </a:r>
            <a:r>
              <a:rPr lang="en-US" sz="1800" i="0" dirty="0">
                <a:effectLst/>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admin</a:t>
            </a:r>
            <a:r>
              <a:rPr lang="en-US" sz="1800" i="0" dirty="0">
                <a:effectLst/>
                <a:latin typeface="Times New Roman" panose="02020603050405020304" pitchFamily="18" charset="0"/>
                <a:cs typeface="Times New Roman" panose="02020603050405020304" pitchFamily="18" charset="0"/>
              </a:rPr>
              <a:t> </a:t>
            </a:r>
            <a:r>
              <a:rPr lang="en-US" sz="1800" i="0" dirty="0" err="1">
                <a:effectLst/>
                <a:latin typeface="Times New Roman" panose="02020603050405020304" pitchFamily="18" charset="0"/>
                <a:cs typeface="Times New Roman" panose="02020603050405020304" pitchFamily="18" charset="0"/>
              </a:rPr>
              <a:t>trong</a:t>
            </a:r>
            <a:r>
              <a:rPr lang="en-US" sz="1800" i="0" dirty="0">
                <a:effectLst/>
                <a:latin typeface="Times New Roman" panose="02020603050405020304" pitchFamily="18" charset="0"/>
                <a:cs typeface="Times New Roman" panose="02020603050405020304" pitchFamily="18" charset="0"/>
              </a:rPr>
              <a:t> </a:t>
            </a:r>
            <a:r>
              <a:rPr lang="en-US" sz="1800" i="0" dirty="0" err="1">
                <a:effectLst/>
                <a:latin typeface="Times New Roman" panose="02020603050405020304" pitchFamily="18" charset="0"/>
                <a:cs typeface="Times New Roman" panose="02020603050405020304" pitchFamily="18" charset="0"/>
              </a:rPr>
              <a:t>bảng</a:t>
            </a:r>
            <a:r>
              <a:rPr lang="en-US" sz="1800" i="0" dirty="0">
                <a:effectLst/>
                <a:latin typeface="Times New Roman" panose="02020603050405020304" pitchFamily="18" charset="0"/>
                <a:cs typeface="Times New Roman" panose="02020603050405020304" pitchFamily="18" charset="0"/>
              </a:rPr>
              <a:t> </a:t>
            </a:r>
            <a:r>
              <a:rPr lang="en-US" sz="1800" i="0" dirty="0" err="1">
                <a:effectLst/>
                <a:latin typeface="Times New Roman" panose="02020603050405020304" pitchFamily="18" charset="0"/>
                <a:cs typeface="Times New Roman" panose="02020603050405020304" pitchFamily="18" charset="0"/>
              </a:rPr>
              <a:t>nhân</a:t>
            </a:r>
            <a:r>
              <a:rPr lang="en-US" sz="1800" i="0" dirty="0">
                <a:effectLst/>
                <a:latin typeface="Times New Roman" panose="02020603050405020304" pitchFamily="18" charset="0"/>
                <a:cs typeface="Times New Roman" panose="02020603050405020304" pitchFamily="18" charset="0"/>
              </a:rPr>
              <a:t> </a:t>
            </a:r>
            <a:r>
              <a:rPr lang="en-US" sz="1800" i="0" dirty="0" err="1">
                <a:effectLst/>
                <a:latin typeface="Times New Roman" panose="02020603050405020304" pitchFamily="18" charset="0"/>
                <a:cs typeface="Times New Roman" panose="02020603050405020304" pitchFamily="18" charset="0"/>
              </a:rPr>
              <a:t>viên</a:t>
            </a:r>
            <a:endParaRPr lang="vi-VN" sz="1800" i="0" dirty="0">
              <a:effectLst/>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3CB602B1-75C6-41CB-A8B1-1F9F9E6E07ED}"/>
              </a:ext>
            </a:extLst>
          </p:cNvPr>
          <p:cNvPicPr>
            <a:picLocks noChangeAspect="1"/>
          </p:cNvPicPr>
          <p:nvPr/>
        </p:nvPicPr>
        <p:blipFill>
          <a:blip r:embed="rId5"/>
          <a:stretch>
            <a:fillRect/>
          </a:stretch>
        </p:blipFill>
        <p:spPr>
          <a:xfrm>
            <a:off x="368967" y="969583"/>
            <a:ext cx="11442819" cy="5161188"/>
          </a:xfrm>
          <a:prstGeom prst="rect">
            <a:avLst/>
          </a:prstGeom>
        </p:spPr>
      </p:pic>
      <p:sp>
        <p:nvSpPr>
          <p:cNvPr id="7" name="Slide Number Placeholder 6">
            <a:extLst>
              <a:ext uri="{FF2B5EF4-FFF2-40B4-BE49-F238E27FC236}">
                <a16:creationId xmlns:a16="http://schemas.microsoft.com/office/drawing/2014/main" id="{A8FB451E-824B-4A98-8162-DE75C6E0C191}"/>
              </a:ext>
            </a:extLst>
          </p:cNvPr>
          <p:cNvSpPr>
            <a:spLocks noGrp="1"/>
          </p:cNvSpPr>
          <p:nvPr>
            <p:ph type="sldNum" sz="quarter" idx="12"/>
          </p:nvPr>
        </p:nvSpPr>
        <p:spPr/>
        <p:txBody>
          <a:bodyPr/>
          <a:lstStyle/>
          <a:p>
            <a:fld id="{CE1586A6-9FD0-423A-94DA-A342839D32EE}" type="slidenum">
              <a:rPr lang="en-US" smtClean="0"/>
              <a:t>17</a:t>
            </a:fld>
            <a:endParaRPr lang="en-US"/>
          </a:p>
        </p:txBody>
      </p:sp>
    </p:spTree>
    <p:extLst>
      <p:ext uri="{BB962C8B-B14F-4D97-AF65-F5344CB8AC3E}">
        <p14:creationId xmlns:p14="http://schemas.microsoft.com/office/powerpoint/2010/main" val="555911975"/>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D06F174-2CEE-47FA-9D20-2F560F4D2DBF}"/>
              </a:ext>
            </a:extLst>
          </p:cNvPr>
          <p:cNvPicPr>
            <a:picLocks noChangeAspect="1"/>
          </p:cNvPicPr>
          <p:nvPr/>
        </p:nvPicPr>
        <p:blipFill>
          <a:blip r:embed="rId3"/>
          <a:stretch>
            <a:fillRect/>
          </a:stretch>
        </p:blipFill>
        <p:spPr>
          <a:xfrm>
            <a:off x="1" y="6020834"/>
            <a:ext cx="1762812" cy="837166"/>
          </a:xfrm>
          <a:prstGeom prst="rect">
            <a:avLst/>
          </a:prstGeom>
        </p:spPr>
      </p:pic>
      <p:pic>
        <p:nvPicPr>
          <p:cNvPr id="6" name="Picture 5">
            <a:extLst>
              <a:ext uri="{FF2B5EF4-FFF2-40B4-BE49-F238E27FC236}">
                <a16:creationId xmlns:a16="http://schemas.microsoft.com/office/drawing/2014/main" id="{EDB7C6F4-8ED8-4D22-807A-AE03A81C7AD9}"/>
              </a:ext>
            </a:extLst>
          </p:cNvPr>
          <p:cNvPicPr>
            <a:picLocks noChangeAspect="1"/>
          </p:cNvPicPr>
          <p:nvPr/>
        </p:nvPicPr>
        <p:blipFill>
          <a:blip r:embed="rId4"/>
          <a:stretch>
            <a:fillRect/>
          </a:stretch>
        </p:blipFill>
        <p:spPr>
          <a:xfrm>
            <a:off x="10782300" y="0"/>
            <a:ext cx="1409700" cy="828675"/>
          </a:xfrm>
          <a:prstGeom prst="rect">
            <a:avLst/>
          </a:prstGeom>
        </p:spPr>
      </p:pic>
      <p:sp>
        <p:nvSpPr>
          <p:cNvPr id="55" name="Content Placeholder 2">
            <a:extLst>
              <a:ext uri="{FF2B5EF4-FFF2-40B4-BE49-F238E27FC236}">
                <a16:creationId xmlns:a16="http://schemas.microsoft.com/office/drawing/2014/main" id="{AEA4FC36-BA7B-4D1F-8CE4-C45B9DC3C160}"/>
              </a:ext>
            </a:extLst>
          </p:cNvPr>
          <p:cNvSpPr txBox="1">
            <a:spLocks/>
          </p:cNvSpPr>
          <p:nvPr/>
        </p:nvSpPr>
        <p:spPr>
          <a:xfrm>
            <a:off x="0" y="961534"/>
            <a:ext cx="12191999" cy="5896465"/>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285750" algn="just">
              <a:lnSpc>
                <a:spcPct val="150000"/>
              </a:lnSpc>
              <a:spcBef>
                <a:spcPts val="0"/>
              </a:spcBef>
            </a:pPr>
            <a:endParaRPr lang="en-US" sz="1800" dirty="0">
              <a:effectLst/>
              <a:latin typeface="Times New Roman" panose="02020603050405020304" pitchFamily="18" charset="0"/>
              <a:ea typeface="Tahoma" panose="020B0604030504040204" pitchFamily="34" charset="0"/>
              <a:cs typeface="Times New Roman" panose="02020603050405020304" pitchFamily="18" charset="0"/>
            </a:endParaRPr>
          </a:p>
        </p:txBody>
      </p:sp>
      <p:sp>
        <p:nvSpPr>
          <p:cNvPr id="56" name="TextBox 55">
            <a:extLst>
              <a:ext uri="{FF2B5EF4-FFF2-40B4-BE49-F238E27FC236}">
                <a16:creationId xmlns:a16="http://schemas.microsoft.com/office/drawing/2014/main" id="{0558F45A-4B72-4759-8FA8-FD4D08A5A49C}"/>
              </a:ext>
            </a:extLst>
          </p:cNvPr>
          <p:cNvSpPr txBox="1"/>
          <p:nvPr/>
        </p:nvSpPr>
        <p:spPr>
          <a:xfrm>
            <a:off x="2595338" y="438314"/>
            <a:ext cx="7001321" cy="523220"/>
          </a:xfrm>
          <a:prstGeom prst="rect">
            <a:avLst/>
          </a:prstGeom>
          <a:noFill/>
        </p:spPr>
        <p:txBody>
          <a:bodyPr wrap="square" rtlCol="0">
            <a:spAutoFit/>
          </a:bodyPr>
          <a:lstStyle/>
          <a:p>
            <a:pPr algn="ctr"/>
            <a:r>
              <a:rPr lang="en-US" sz="2800" b="1" dirty="0" err="1">
                <a:solidFill>
                  <a:schemeClr val="accent5">
                    <a:lumMod val="75000"/>
                  </a:schemeClr>
                </a:solidFill>
                <a:latin typeface="Arial" panose="020B0604020202020204" pitchFamily="34" charset="0"/>
                <a:cs typeface="Arial" panose="020B0604020202020204" pitchFamily="34" charset="0"/>
              </a:rPr>
              <a:t>Thực</a:t>
            </a:r>
            <a:r>
              <a:rPr lang="en-US" sz="2800" b="1" dirty="0">
                <a:solidFill>
                  <a:schemeClr val="accent5">
                    <a:lumMod val="75000"/>
                  </a:schemeClr>
                </a:solidFill>
                <a:latin typeface="Arial" panose="020B0604020202020204" pitchFamily="34" charset="0"/>
                <a:cs typeface="Arial" panose="020B0604020202020204" pitchFamily="34" charset="0"/>
              </a:rPr>
              <a:t> </a:t>
            </a:r>
            <a:r>
              <a:rPr lang="en-US" sz="2800" b="1" dirty="0" err="1">
                <a:solidFill>
                  <a:schemeClr val="accent5">
                    <a:lumMod val="75000"/>
                  </a:schemeClr>
                </a:solidFill>
                <a:latin typeface="Arial" panose="020B0604020202020204" pitchFamily="34" charset="0"/>
                <a:cs typeface="Arial" panose="020B0604020202020204" pitchFamily="34" charset="0"/>
              </a:rPr>
              <a:t>nghiệm</a:t>
            </a:r>
            <a:endParaRPr lang="vi-VN" sz="2800" b="1" dirty="0">
              <a:solidFill>
                <a:srgbClr val="F63439"/>
              </a:solidFill>
              <a:latin typeface="Arial" panose="020B0604020202020204" pitchFamily="34" charset="0"/>
              <a:cs typeface="Arial" panose="020B0604020202020204" pitchFamily="34" charset="0"/>
            </a:endParaRPr>
          </a:p>
        </p:txBody>
      </p:sp>
      <p:sp>
        <p:nvSpPr>
          <p:cNvPr id="9" name="Content Placeholder 2">
            <a:extLst>
              <a:ext uri="{FF2B5EF4-FFF2-40B4-BE49-F238E27FC236}">
                <a16:creationId xmlns:a16="http://schemas.microsoft.com/office/drawing/2014/main" id="{D1C02CDB-11B9-4F37-8FE8-67905A6A75C7}"/>
              </a:ext>
            </a:extLst>
          </p:cNvPr>
          <p:cNvSpPr txBox="1">
            <a:spLocks/>
          </p:cNvSpPr>
          <p:nvPr/>
        </p:nvSpPr>
        <p:spPr>
          <a:xfrm>
            <a:off x="5163676" y="6299134"/>
            <a:ext cx="2358914" cy="1100186"/>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800" i="0" dirty="0">
                <a:effectLst/>
                <a:latin typeface="Times New Roman" panose="02020603050405020304" pitchFamily="18" charset="0"/>
                <a:cs typeface="Times New Roman" panose="02020603050405020304" pitchFamily="18" charset="0"/>
              </a:rPr>
              <a:t>Giao </a:t>
            </a:r>
            <a:r>
              <a:rPr lang="en-US" sz="1800" i="0" dirty="0" err="1">
                <a:effectLst/>
                <a:latin typeface="Times New Roman" panose="02020603050405020304" pitchFamily="18" charset="0"/>
                <a:cs typeface="Times New Roman" panose="02020603050405020304" pitchFamily="18" charset="0"/>
              </a:rPr>
              <a:t>diện</a:t>
            </a:r>
            <a:r>
              <a:rPr lang="en-US" sz="1800" i="0" dirty="0">
                <a:effectLst/>
                <a:latin typeface="Times New Roman" panose="02020603050405020304" pitchFamily="18" charset="0"/>
                <a:cs typeface="Times New Roman" panose="02020603050405020304" pitchFamily="18" charset="0"/>
              </a:rPr>
              <a:t> </a:t>
            </a:r>
            <a:r>
              <a:rPr lang="en-US" sz="1800" i="0" dirty="0" err="1">
                <a:effectLst/>
                <a:latin typeface="Times New Roman" panose="02020603050405020304" pitchFamily="18" charset="0"/>
                <a:cs typeface="Times New Roman" panose="02020603050405020304" pitchFamily="18" charset="0"/>
              </a:rPr>
              <a:t>l</a:t>
            </a:r>
            <a:r>
              <a:rPr lang="en-US" sz="1800" dirty="0" err="1">
                <a:latin typeface="Times New Roman" panose="02020603050405020304" pitchFamily="18" charset="0"/>
                <a:cs typeface="Times New Roman" panose="02020603050405020304" pitchFamily="18" charset="0"/>
              </a:rPr>
              <a:t>ịch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làm</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việc</a:t>
            </a:r>
            <a:endParaRPr lang="vi-VN" sz="1800" i="0" dirty="0">
              <a:effectLst/>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C7DE3FB9-B94E-4BE2-AED4-0AF8A4F42149}"/>
              </a:ext>
            </a:extLst>
          </p:cNvPr>
          <p:cNvPicPr>
            <a:picLocks noChangeAspect="1"/>
          </p:cNvPicPr>
          <p:nvPr/>
        </p:nvPicPr>
        <p:blipFill>
          <a:blip r:embed="rId5"/>
          <a:stretch>
            <a:fillRect/>
          </a:stretch>
        </p:blipFill>
        <p:spPr>
          <a:xfrm>
            <a:off x="669303" y="924022"/>
            <a:ext cx="11139338" cy="5337600"/>
          </a:xfrm>
          <a:prstGeom prst="rect">
            <a:avLst/>
          </a:prstGeom>
        </p:spPr>
      </p:pic>
      <p:sp>
        <p:nvSpPr>
          <p:cNvPr id="8" name="Slide Number Placeholder 7">
            <a:extLst>
              <a:ext uri="{FF2B5EF4-FFF2-40B4-BE49-F238E27FC236}">
                <a16:creationId xmlns:a16="http://schemas.microsoft.com/office/drawing/2014/main" id="{31B79A16-DCAC-4B16-AC06-584AEF309D09}"/>
              </a:ext>
            </a:extLst>
          </p:cNvPr>
          <p:cNvSpPr>
            <a:spLocks noGrp="1"/>
          </p:cNvSpPr>
          <p:nvPr>
            <p:ph type="sldNum" sz="quarter" idx="12"/>
          </p:nvPr>
        </p:nvSpPr>
        <p:spPr/>
        <p:txBody>
          <a:bodyPr/>
          <a:lstStyle/>
          <a:p>
            <a:fld id="{CE1586A6-9FD0-423A-94DA-A342839D32EE}" type="slidenum">
              <a:rPr lang="en-US" smtClean="0"/>
              <a:t>18</a:t>
            </a:fld>
            <a:endParaRPr lang="en-US"/>
          </a:p>
        </p:txBody>
      </p:sp>
    </p:spTree>
    <p:extLst>
      <p:ext uri="{BB962C8B-B14F-4D97-AF65-F5344CB8AC3E}">
        <p14:creationId xmlns:p14="http://schemas.microsoft.com/office/powerpoint/2010/main" val="3310593518"/>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D06F174-2CEE-47FA-9D20-2F560F4D2DBF}"/>
              </a:ext>
            </a:extLst>
          </p:cNvPr>
          <p:cNvPicPr>
            <a:picLocks noChangeAspect="1"/>
          </p:cNvPicPr>
          <p:nvPr/>
        </p:nvPicPr>
        <p:blipFill>
          <a:blip r:embed="rId3"/>
          <a:stretch>
            <a:fillRect/>
          </a:stretch>
        </p:blipFill>
        <p:spPr>
          <a:xfrm>
            <a:off x="1" y="6020834"/>
            <a:ext cx="1762812" cy="837166"/>
          </a:xfrm>
          <a:prstGeom prst="rect">
            <a:avLst/>
          </a:prstGeom>
        </p:spPr>
      </p:pic>
      <p:pic>
        <p:nvPicPr>
          <p:cNvPr id="6" name="Picture 5">
            <a:extLst>
              <a:ext uri="{FF2B5EF4-FFF2-40B4-BE49-F238E27FC236}">
                <a16:creationId xmlns:a16="http://schemas.microsoft.com/office/drawing/2014/main" id="{EDB7C6F4-8ED8-4D22-807A-AE03A81C7AD9}"/>
              </a:ext>
            </a:extLst>
          </p:cNvPr>
          <p:cNvPicPr>
            <a:picLocks noChangeAspect="1"/>
          </p:cNvPicPr>
          <p:nvPr/>
        </p:nvPicPr>
        <p:blipFill>
          <a:blip r:embed="rId4"/>
          <a:stretch>
            <a:fillRect/>
          </a:stretch>
        </p:blipFill>
        <p:spPr>
          <a:xfrm>
            <a:off x="10782300" y="0"/>
            <a:ext cx="1409700" cy="828675"/>
          </a:xfrm>
          <a:prstGeom prst="rect">
            <a:avLst/>
          </a:prstGeom>
        </p:spPr>
      </p:pic>
      <p:sp>
        <p:nvSpPr>
          <p:cNvPr id="55" name="Content Placeholder 2">
            <a:extLst>
              <a:ext uri="{FF2B5EF4-FFF2-40B4-BE49-F238E27FC236}">
                <a16:creationId xmlns:a16="http://schemas.microsoft.com/office/drawing/2014/main" id="{AEA4FC36-BA7B-4D1F-8CE4-C45B9DC3C160}"/>
              </a:ext>
            </a:extLst>
          </p:cNvPr>
          <p:cNvSpPr txBox="1">
            <a:spLocks/>
          </p:cNvSpPr>
          <p:nvPr/>
        </p:nvSpPr>
        <p:spPr>
          <a:xfrm>
            <a:off x="0" y="961534"/>
            <a:ext cx="12191999" cy="5896465"/>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285750" algn="just">
              <a:lnSpc>
                <a:spcPct val="150000"/>
              </a:lnSpc>
              <a:spcBef>
                <a:spcPts val="0"/>
              </a:spcBef>
            </a:pPr>
            <a:endParaRPr lang="en-US" sz="1800" dirty="0">
              <a:effectLst/>
              <a:latin typeface="Times New Roman" panose="02020603050405020304" pitchFamily="18" charset="0"/>
              <a:ea typeface="Tahoma" panose="020B0604030504040204" pitchFamily="34" charset="0"/>
              <a:cs typeface="Times New Roman" panose="02020603050405020304" pitchFamily="18" charset="0"/>
            </a:endParaRPr>
          </a:p>
        </p:txBody>
      </p:sp>
      <p:sp>
        <p:nvSpPr>
          <p:cNvPr id="56" name="TextBox 55">
            <a:extLst>
              <a:ext uri="{FF2B5EF4-FFF2-40B4-BE49-F238E27FC236}">
                <a16:creationId xmlns:a16="http://schemas.microsoft.com/office/drawing/2014/main" id="{0558F45A-4B72-4759-8FA8-FD4D08A5A49C}"/>
              </a:ext>
            </a:extLst>
          </p:cNvPr>
          <p:cNvSpPr txBox="1"/>
          <p:nvPr/>
        </p:nvSpPr>
        <p:spPr>
          <a:xfrm>
            <a:off x="2595338" y="146987"/>
            <a:ext cx="7001321" cy="523220"/>
          </a:xfrm>
          <a:prstGeom prst="rect">
            <a:avLst/>
          </a:prstGeom>
          <a:noFill/>
        </p:spPr>
        <p:txBody>
          <a:bodyPr wrap="square" rtlCol="0">
            <a:spAutoFit/>
          </a:bodyPr>
          <a:lstStyle/>
          <a:p>
            <a:pPr algn="ctr"/>
            <a:r>
              <a:rPr lang="en-US" sz="2800" b="1" dirty="0" err="1">
                <a:solidFill>
                  <a:schemeClr val="accent5">
                    <a:lumMod val="75000"/>
                  </a:schemeClr>
                </a:solidFill>
                <a:latin typeface="Arial" panose="020B0604020202020204" pitchFamily="34" charset="0"/>
                <a:cs typeface="Arial" panose="020B0604020202020204" pitchFamily="34" charset="0"/>
              </a:rPr>
              <a:t>Thực</a:t>
            </a:r>
            <a:r>
              <a:rPr lang="en-US" sz="2800" b="1" dirty="0">
                <a:solidFill>
                  <a:schemeClr val="accent5">
                    <a:lumMod val="75000"/>
                  </a:schemeClr>
                </a:solidFill>
                <a:latin typeface="Arial" panose="020B0604020202020204" pitchFamily="34" charset="0"/>
                <a:cs typeface="Arial" panose="020B0604020202020204" pitchFamily="34" charset="0"/>
              </a:rPr>
              <a:t> </a:t>
            </a:r>
            <a:r>
              <a:rPr lang="en-US" sz="2800" b="1" dirty="0" err="1">
                <a:solidFill>
                  <a:schemeClr val="accent5">
                    <a:lumMod val="75000"/>
                  </a:schemeClr>
                </a:solidFill>
                <a:latin typeface="Arial" panose="020B0604020202020204" pitchFamily="34" charset="0"/>
                <a:cs typeface="Arial" panose="020B0604020202020204" pitchFamily="34" charset="0"/>
              </a:rPr>
              <a:t>nghiệm</a:t>
            </a:r>
            <a:endParaRPr lang="vi-VN" sz="2800" b="1" dirty="0">
              <a:solidFill>
                <a:srgbClr val="F63439"/>
              </a:solidFill>
              <a:latin typeface="Arial" panose="020B0604020202020204" pitchFamily="34" charset="0"/>
              <a:cs typeface="Arial" panose="020B0604020202020204" pitchFamily="34" charset="0"/>
            </a:endParaRPr>
          </a:p>
        </p:txBody>
      </p:sp>
      <p:sp>
        <p:nvSpPr>
          <p:cNvPr id="9" name="Content Placeholder 2">
            <a:extLst>
              <a:ext uri="{FF2B5EF4-FFF2-40B4-BE49-F238E27FC236}">
                <a16:creationId xmlns:a16="http://schemas.microsoft.com/office/drawing/2014/main" id="{D1C02CDB-11B9-4F37-8FE8-67905A6A75C7}"/>
              </a:ext>
            </a:extLst>
          </p:cNvPr>
          <p:cNvSpPr txBox="1">
            <a:spLocks/>
          </p:cNvSpPr>
          <p:nvPr/>
        </p:nvSpPr>
        <p:spPr>
          <a:xfrm>
            <a:off x="5163676" y="6299134"/>
            <a:ext cx="2358914" cy="1100186"/>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800" i="0" dirty="0">
                <a:effectLst/>
                <a:latin typeface="Times New Roman" panose="02020603050405020304" pitchFamily="18" charset="0"/>
                <a:cs typeface="Times New Roman" panose="02020603050405020304" pitchFamily="18" charset="0"/>
              </a:rPr>
              <a:t>Giao </a:t>
            </a:r>
            <a:r>
              <a:rPr lang="en-US" sz="1800" i="0" dirty="0" err="1">
                <a:effectLst/>
                <a:latin typeface="Times New Roman" panose="02020603050405020304" pitchFamily="18" charset="0"/>
                <a:cs typeface="Times New Roman" panose="02020603050405020304" pitchFamily="18" charset="0"/>
              </a:rPr>
              <a:t>diện</a:t>
            </a:r>
            <a:r>
              <a:rPr lang="en-US" sz="1800" i="0" dirty="0">
                <a:effectLst/>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ca </a:t>
            </a:r>
            <a:r>
              <a:rPr lang="en-US" sz="1800" dirty="0" err="1">
                <a:latin typeface="Times New Roman" panose="02020603050405020304" pitchFamily="18" charset="0"/>
                <a:cs typeface="Times New Roman" panose="02020603050405020304" pitchFamily="18" charset="0"/>
              </a:rPr>
              <a:t>làm</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việc</a:t>
            </a:r>
            <a:endParaRPr lang="vi-VN" sz="1800" i="0" dirty="0">
              <a:effectLst/>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E4C29C45-E8BD-4AB5-98E0-CE45C1D52779}"/>
              </a:ext>
            </a:extLst>
          </p:cNvPr>
          <p:cNvPicPr>
            <a:picLocks noChangeAspect="1"/>
          </p:cNvPicPr>
          <p:nvPr/>
        </p:nvPicPr>
        <p:blipFill>
          <a:blip r:embed="rId5"/>
          <a:stretch>
            <a:fillRect/>
          </a:stretch>
        </p:blipFill>
        <p:spPr>
          <a:xfrm>
            <a:off x="394908" y="670207"/>
            <a:ext cx="11567706" cy="5548884"/>
          </a:xfrm>
          <a:prstGeom prst="rect">
            <a:avLst/>
          </a:prstGeom>
        </p:spPr>
      </p:pic>
      <p:sp>
        <p:nvSpPr>
          <p:cNvPr id="8" name="Slide Number Placeholder 7">
            <a:extLst>
              <a:ext uri="{FF2B5EF4-FFF2-40B4-BE49-F238E27FC236}">
                <a16:creationId xmlns:a16="http://schemas.microsoft.com/office/drawing/2014/main" id="{DFB67DBF-D5B9-440E-94E2-27255396B4A5}"/>
              </a:ext>
            </a:extLst>
          </p:cNvPr>
          <p:cNvSpPr>
            <a:spLocks noGrp="1"/>
          </p:cNvSpPr>
          <p:nvPr>
            <p:ph type="sldNum" sz="quarter" idx="12"/>
          </p:nvPr>
        </p:nvSpPr>
        <p:spPr/>
        <p:txBody>
          <a:bodyPr/>
          <a:lstStyle/>
          <a:p>
            <a:fld id="{CE1586A6-9FD0-423A-94DA-A342839D32EE}" type="slidenum">
              <a:rPr lang="en-US" smtClean="0"/>
              <a:t>19</a:t>
            </a:fld>
            <a:endParaRPr lang="en-US"/>
          </a:p>
        </p:txBody>
      </p:sp>
    </p:spTree>
    <p:extLst>
      <p:ext uri="{BB962C8B-B14F-4D97-AF65-F5344CB8AC3E}">
        <p14:creationId xmlns:p14="http://schemas.microsoft.com/office/powerpoint/2010/main" val="3203359947"/>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5" name="Rectangle 4">
            <a:extLst>
              <a:ext uri="{FF2B5EF4-FFF2-40B4-BE49-F238E27FC236}">
                <a16:creationId xmlns:a16="http://schemas.microsoft.com/office/drawing/2014/main" id="{AA1D9040-3280-4044-981F-B32913C7E8D7}"/>
              </a:ext>
            </a:extLst>
          </p:cNvPr>
          <p:cNvSpPr/>
          <p:nvPr/>
        </p:nvSpPr>
        <p:spPr>
          <a:xfrm>
            <a:off x="3647648" y="1833411"/>
            <a:ext cx="7905723" cy="929962"/>
          </a:xfrm>
          <a:prstGeom prst="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53" name="Rectangle 52">
            <a:extLst>
              <a:ext uri="{FF2B5EF4-FFF2-40B4-BE49-F238E27FC236}">
                <a16:creationId xmlns:a16="http://schemas.microsoft.com/office/drawing/2014/main" id="{D39471AC-C0DC-4B7B-A420-7DCDE70C4983}"/>
              </a:ext>
            </a:extLst>
          </p:cNvPr>
          <p:cNvSpPr/>
          <p:nvPr/>
        </p:nvSpPr>
        <p:spPr>
          <a:xfrm>
            <a:off x="3647648" y="2834085"/>
            <a:ext cx="7905723" cy="929962"/>
          </a:xfrm>
          <a:prstGeom prst="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56" name="Rectangle 55">
            <a:extLst>
              <a:ext uri="{FF2B5EF4-FFF2-40B4-BE49-F238E27FC236}">
                <a16:creationId xmlns:a16="http://schemas.microsoft.com/office/drawing/2014/main" id="{263A5425-8A09-4931-8C71-1FACBE4C618A}"/>
              </a:ext>
            </a:extLst>
          </p:cNvPr>
          <p:cNvSpPr/>
          <p:nvPr/>
        </p:nvSpPr>
        <p:spPr>
          <a:xfrm>
            <a:off x="3647648" y="3844901"/>
            <a:ext cx="7905723" cy="929962"/>
          </a:xfrm>
          <a:prstGeom prst="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57" name="Rectangle 56">
            <a:extLst>
              <a:ext uri="{FF2B5EF4-FFF2-40B4-BE49-F238E27FC236}">
                <a16:creationId xmlns:a16="http://schemas.microsoft.com/office/drawing/2014/main" id="{39436604-3E9F-4A34-AB14-1AFB49CD01B8}"/>
              </a:ext>
            </a:extLst>
          </p:cNvPr>
          <p:cNvSpPr/>
          <p:nvPr/>
        </p:nvSpPr>
        <p:spPr>
          <a:xfrm>
            <a:off x="3647648" y="4819437"/>
            <a:ext cx="7905723" cy="929962"/>
          </a:xfrm>
          <a:prstGeom prst="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81" name="gl"/>
          <p:cNvSpPr txBox="1"/>
          <p:nvPr/>
        </p:nvSpPr>
        <p:spPr>
          <a:xfrm>
            <a:off x="4288495" y="1989287"/>
            <a:ext cx="3777295" cy="594000"/>
          </a:xfrm>
          <a:prstGeom prst="rect">
            <a:avLst/>
          </a:prstGeom>
          <a:noFill/>
          <a:ln>
            <a:noFill/>
          </a:ln>
        </p:spPr>
        <p:txBody>
          <a:bodyPr spcFirstLastPara="1" wrap="square" lIns="121900" tIns="60933" rIns="121900" bIns="60933" anchor="ctr" anchorCtr="0">
            <a:noAutofit/>
          </a:bodyPr>
          <a:lstStyle/>
          <a:p>
            <a:pPr algn="just">
              <a:lnSpc>
                <a:spcPct val="83333"/>
              </a:lnSpc>
            </a:pPr>
            <a:r>
              <a:rPr lang="vi-VN" sz="2000" dirty="0">
                <a:solidFill>
                  <a:schemeClr val="accent5">
                    <a:lumMod val="75000"/>
                  </a:schemeClr>
                </a:solidFill>
                <a:ea typeface="Nixie One"/>
                <a:cs typeface="Nixie One"/>
                <a:sym typeface="Nixie One"/>
              </a:rPr>
              <a:t>Phần mở đầu</a:t>
            </a:r>
          </a:p>
        </p:txBody>
      </p:sp>
      <p:sp>
        <p:nvSpPr>
          <p:cNvPr id="284" name="og"/>
          <p:cNvSpPr txBox="1"/>
          <p:nvPr/>
        </p:nvSpPr>
        <p:spPr>
          <a:xfrm>
            <a:off x="4288508" y="2963938"/>
            <a:ext cx="7163263" cy="614000"/>
          </a:xfrm>
          <a:prstGeom prst="rect">
            <a:avLst/>
          </a:prstGeom>
          <a:noFill/>
          <a:ln>
            <a:noFill/>
          </a:ln>
        </p:spPr>
        <p:txBody>
          <a:bodyPr spcFirstLastPara="1" wrap="square" lIns="121900" tIns="60933" rIns="121900" bIns="60933" anchor="ctr" anchorCtr="0">
            <a:noAutofit/>
          </a:bodyPr>
          <a:lstStyle/>
          <a:p>
            <a:pPr algn="just">
              <a:lnSpc>
                <a:spcPct val="125000"/>
              </a:lnSpc>
            </a:pPr>
            <a:r>
              <a:rPr lang="vi-VN" sz="2000" dirty="0">
                <a:solidFill>
                  <a:schemeClr val="accent5">
                    <a:lumMod val="75000"/>
                  </a:schemeClr>
                </a:solidFill>
                <a:latin typeface="Arial (Body)"/>
                <a:ea typeface="Nixie One"/>
                <a:cs typeface="Nixie One"/>
                <a:sym typeface="Nixie One"/>
              </a:rPr>
              <a:t>Phân tích </a:t>
            </a:r>
            <a:r>
              <a:rPr lang="en-US" sz="2000" dirty="0" err="1">
                <a:solidFill>
                  <a:schemeClr val="accent5">
                    <a:lumMod val="75000"/>
                  </a:schemeClr>
                </a:solidFill>
                <a:latin typeface="Arial (Body)"/>
                <a:ea typeface="Nixie One"/>
                <a:cs typeface="Nixie One"/>
                <a:sym typeface="Nixie One"/>
              </a:rPr>
              <a:t>và</a:t>
            </a:r>
            <a:r>
              <a:rPr lang="en-US" sz="2000" dirty="0">
                <a:solidFill>
                  <a:schemeClr val="accent5">
                    <a:lumMod val="75000"/>
                  </a:schemeClr>
                </a:solidFill>
                <a:latin typeface="Arial (Body)"/>
                <a:ea typeface="Nixie One"/>
                <a:cs typeface="Nixie One"/>
                <a:sym typeface="Nixie One"/>
              </a:rPr>
              <a:t> </a:t>
            </a:r>
            <a:r>
              <a:rPr lang="en-US" sz="2000" dirty="0" err="1">
                <a:solidFill>
                  <a:schemeClr val="accent5">
                    <a:lumMod val="75000"/>
                  </a:schemeClr>
                </a:solidFill>
                <a:latin typeface="Arial (Body)"/>
                <a:ea typeface="Nixie One"/>
                <a:cs typeface="Nixie One"/>
                <a:sym typeface="Nixie One"/>
              </a:rPr>
              <a:t>triển</a:t>
            </a:r>
            <a:r>
              <a:rPr lang="en-US" sz="2000" dirty="0">
                <a:solidFill>
                  <a:schemeClr val="accent5">
                    <a:lumMod val="75000"/>
                  </a:schemeClr>
                </a:solidFill>
                <a:latin typeface="Arial (Body)"/>
                <a:ea typeface="Nixie One"/>
                <a:cs typeface="Nixie One"/>
                <a:sym typeface="Nixie One"/>
              </a:rPr>
              <a:t> </a:t>
            </a:r>
            <a:r>
              <a:rPr lang="en-US" sz="2000" dirty="0" err="1">
                <a:solidFill>
                  <a:schemeClr val="accent5">
                    <a:lumMod val="75000"/>
                  </a:schemeClr>
                </a:solidFill>
                <a:latin typeface="Arial (Body)"/>
                <a:ea typeface="Nixie One"/>
                <a:cs typeface="Nixie One"/>
                <a:sym typeface="Nixie One"/>
              </a:rPr>
              <a:t>khai</a:t>
            </a:r>
            <a:r>
              <a:rPr lang="en-US" sz="2000" dirty="0">
                <a:solidFill>
                  <a:schemeClr val="accent5">
                    <a:lumMod val="75000"/>
                  </a:schemeClr>
                </a:solidFill>
                <a:latin typeface="Arial (Body)"/>
                <a:ea typeface="Nixie One"/>
                <a:cs typeface="Nixie One"/>
                <a:sym typeface="Nixie One"/>
              </a:rPr>
              <a:t> </a:t>
            </a:r>
            <a:r>
              <a:rPr lang="en-US" sz="2000" dirty="0" err="1">
                <a:solidFill>
                  <a:schemeClr val="accent5">
                    <a:lumMod val="75000"/>
                  </a:schemeClr>
                </a:solidFill>
                <a:latin typeface="Arial (Body)"/>
                <a:ea typeface="Nixie One"/>
                <a:cs typeface="Nixie One"/>
                <a:sym typeface="Nixie One"/>
              </a:rPr>
              <a:t>ứng</a:t>
            </a:r>
            <a:r>
              <a:rPr lang="en-US" sz="2000" dirty="0">
                <a:solidFill>
                  <a:schemeClr val="accent5">
                    <a:lumMod val="75000"/>
                  </a:schemeClr>
                </a:solidFill>
                <a:latin typeface="Arial (Body)"/>
                <a:ea typeface="Nixie One"/>
                <a:cs typeface="Nixie One"/>
                <a:sym typeface="Nixie One"/>
              </a:rPr>
              <a:t> </a:t>
            </a:r>
            <a:r>
              <a:rPr lang="en-US" sz="2000" dirty="0" err="1">
                <a:solidFill>
                  <a:schemeClr val="accent5">
                    <a:lumMod val="75000"/>
                  </a:schemeClr>
                </a:solidFill>
                <a:latin typeface="Arial (Body)"/>
                <a:ea typeface="Nixie One"/>
                <a:cs typeface="Nixie One"/>
                <a:sym typeface="Nixie One"/>
              </a:rPr>
              <a:t>dụng</a:t>
            </a:r>
            <a:r>
              <a:rPr lang="en-US" sz="2000" dirty="0">
                <a:solidFill>
                  <a:schemeClr val="accent5">
                    <a:lumMod val="75000"/>
                  </a:schemeClr>
                </a:solidFill>
                <a:latin typeface="Arial (Body)"/>
                <a:ea typeface="Nixie One"/>
                <a:cs typeface="Nixie One"/>
                <a:sym typeface="Nixie One"/>
              </a:rPr>
              <a:t> </a:t>
            </a:r>
            <a:r>
              <a:rPr lang="en-US" sz="2000" dirty="0" err="1">
                <a:solidFill>
                  <a:schemeClr val="accent5">
                    <a:lumMod val="75000"/>
                  </a:schemeClr>
                </a:solidFill>
                <a:latin typeface="Arial (Body)"/>
                <a:ea typeface="Nixie One"/>
                <a:cs typeface="Nixie One"/>
                <a:sym typeface="Nixie One"/>
              </a:rPr>
              <a:t>quản</a:t>
            </a:r>
            <a:r>
              <a:rPr lang="en-US" sz="2000" dirty="0">
                <a:solidFill>
                  <a:schemeClr val="accent5">
                    <a:lumMod val="75000"/>
                  </a:schemeClr>
                </a:solidFill>
                <a:latin typeface="Arial (Body)"/>
                <a:ea typeface="Nixie One"/>
                <a:cs typeface="Nixie One"/>
                <a:sym typeface="Nixie One"/>
              </a:rPr>
              <a:t> </a:t>
            </a:r>
            <a:r>
              <a:rPr lang="en-US" sz="2000" dirty="0" err="1">
                <a:solidFill>
                  <a:schemeClr val="accent5">
                    <a:lumMod val="75000"/>
                  </a:schemeClr>
                </a:solidFill>
                <a:latin typeface="Arial (Body)"/>
                <a:ea typeface="Nixie One"/>
                <a:cs typeface="Nixie One"/>
                <a:sym typeface="Nixie One"/>
              </a:rPr>
              <a:t>lý</a:t>
            </a:r>
            <a:r>
              <a:rPr lang="en-US" sz="2000" dirty="0">
                <a:solidFill>
                  <a:schemeClr val="accent5">
                    <a:lumMod val="75000"/>
                  </a:schemeClr>
                </a:solidFill>
                <a:latin typeface="Arial (Body)"/>
                <a:ea typeface="Nixie One"/>
                <a:cs typeface="Nixie One"/>
                <a:sym typeface="Nixie One"/>
              </a:rPr>
              <a:t> </a:t>
            </a:r>
            <a:r>
              <a:rPr lang="en-US" sz="2000" dirty="0" err="1">
                <a:solidFill>
                  <a:schemeClr val="accent5">
                    <a:lumMod val="75000"/>
                  </a:schemeClr>
                </a:solidFill>
                <a:latin typeface="Arial (Body)"/>
                <a:ea typeface="Nixie One"/>
                <a:cs typeface="Nixie One"/>
                <a:sym typeface="Nixie One"/>
              </a:rPr>
              <a:t>chấm</a:t>
            </a:r>
            <a:r>
              <a:rPr lang="en-US" sz="2000" dirty="0">
                <a:solidFill>
                  <a:schemeClr val="accent5">
                    <a:lumMod val="75000"/>
                  </a:schemeClr>
                </a:solidFill>
                <a:latin typeface="Arial (Body)"/>
                <a:ea typeface="Nixie One"/>
                <a:cs typeface="Nixie One"/>
                <a:sym typeface="Nixie One"/>
              </a:rPr>
              <a:t> </a:t>
            </a:r>
            <a:r>
              <a:rPr lang="en-US" sz="2000" dirty="0" err="1">
                <a:solidFill>
                  <a:schemeClr val="accent5">
                    <a:lumMod val="75000"/>
                  </a:schemeClr>
                </a:solidFill>
                <a:latin typeface="Arial (Body)"/>
                <a:ea typeface="Nixie One"/>
                <a:cs typeface="Nixie One"/>
                <a:sym typeface="Nixie One"/>
              </a:rPr>
              <a:t>công</a:t>
            </a:r>
            <a:r>
              <a:rPr lang="en-US" sz="2000" dirty="0">
                <a:solidFill>
                  <a:schemeClr val="accent5">
                    <a:lumMod val="75000"/>
                  </a:schemeClr>
                </a:solidFill>
                <a:latin typeface="Arial (Body)"/>
                <a:ea typeface="Nixie One"/>
                <a:cs typeface="Nixie One"/>
                <a:sym typeface="Nixie One"/>
              </a:rPr>
              <a:t> </a:t>
            </a:r>
            <a:r>
              <a:rPr lang="en-US" sz="2000" dirty="0" err="1">
                <a:solidFill>
                  <a:schemeClr val="accent5">
                    <a:lumMod val="75000"/>
                  </a:schemeClr>
                </a:solidFill>
                <a:latin typeface="Arial (Body)"/>
                <a:ea typeface="Nixie One"/>
                <a:cs typeface="Nixie One"/>
                <a:sym typeface="Nixie One"/>
              </a:rPr>
              <a:t>bằng</a:t>
            </a:r>
            <a:r>
              <a:rPr lang="en-US" sz="2000" dirty="0">
                <a:solidFill>
                  <a:schemeClr val="accent5">
                    <a:lumMod val="75000"/>
                  </a:schemeClr>
                </a:solidFill>
                <a:latin typeface="Arial (Body)"/>
                <a:ea typeface="Nixie One"/>
                <a:cs typeface="Nixie One"/>
                <a:sym typeface="Nixie One"/>
              </a:rPr>
              <a:t> Google </a:t>
            </a:r>
            <a:r>
              <a:rPr lang="en-US" sz="2000" dirty="0" err="1">
                <a:solidFill>
                  <a:schemeClr val="accent5">
                    <a:lumMod val="75000"/>
                  </a:schemeClr>
                </a:solidFill>
                <a:latin typeface="Arial (Body)"/>
                <a:ea typeface="Nixie One"/>
                <a:cs typeface="Nixie One"/>
                <a:sym typeface="Nixie One"/>
              </a:rPr>
              <a:t>AppSheet</a:t>
            </a:r>
            <a:endParaRPr lang="vi-VN" sz="2000" dirty="0">
              <a:solidFill>
                <a:schemeClr val="accent5">
                  <a:lumMod val="75000"/>
                </a:schemeClr>
              </a:solidFill>
              <a:latin typeface="Arial (Body)"/>
              <a:ea typeface="Nixie One"/>
              <a:cs typeface="Nixie One"/>
              <a:sym typeface="Nixie One"/>
            </a:endParaRPr>
          </a:p>
        </p:txBody>
      </p:sp>
      <p:sp>
        <p:nvSpPr>
          <p:cNvPr id="287" name="oo"/>
          <p:cNvSpPr txBox="1"/>
          <p:nvPr/>
        </p:nvSpPr>
        <p:spPr>
          <a:xfrm>
            <a:off x="4288508" y="3862510"/>
            <a:ext cx="7163263" cy="765600"/>
          </a:xfrm>
          <a:prstGeom prst="rect">
            <a:avLst/>
          </a:prstGeom>
          <a:noFill/>
          <a:ln>
            <a:noFill/>
          </a:ln>
        </p:spPr>
        <p:txBody>
          <a:bodyPr spcFirstLastPara="1" wrap="square" lIns="121900" tIns="60933" rIns="121900" bIns="60933" anchor="ctr" anchorCtr="0">
            <a:noAutofit/>
          </a:bodyPr>
          <a:lstStyle/>
          <a:p>
            <a:pPr algn="just">
              <a:lnSpc>
                <a:spcPct val="125000"/>
              </a:lnSpc>
            </a:pPr>
            <a:r>
              <a:rPr lang="en-US" sz="2000" dirty="0" err="1">
                <a:solidFill>
                  <a:schemeClr val="accent5">
                    <a:lumMod val="75000"/>
                  </a:schemeClr>
                </a:solidFill>
                <a:latin typeface="Arial (Body)"/>
                <a:ea typeface="Nixie One"/>
                <a:cs typeface="Nixie One"/>
                <a:sym typeface="Nixie One"/>
              </a:rPr>
              <a:t>Đánh</a:t>
            </a:r>
            <a:r>
              <a:rPr lang="en-US" sz="2000" dirty="0">
                <a:solidFill>
                  <a:schemeClr val="accent5">
                    <a:lumMod val="75000"/>
                  </a:schemeClr>
                </a:solidFill>
                <a:latin typeface="Arial (Body)"/>
                <a:ea typeface="Nixie One"/>
                <a:cs typeface="Nixie One"/>
                <a:sym typeface="Nixie One"/>
              </a:rPr>
              <a:t> </a:t>
            </a:r>
            <a:r>
              <a:rPr lang="en-US" sz="2000" dirty="0" err="1">
                <a:solidFill>
                  <a:schemeClr val="accent5">
                    <a:lumMod val="75000"/>
                  </a:schemeClr>
                </a:solidFill>
                <a:latin typeface="Arial (Body)"/>
                <a:ea typeface="Nixie One"/>
                <a:cs typeface="Nixie One"/>
                <a:sym typeface="Nixie One"/>
              </a:rPr>
              <a:t>giá</a:t>
            </a:r>
            <a:r>
              <a:rPr lang="en-US" sz="2000" dirty="0">
                <a:solidFill>
                  <a:schemeClr val="accent5">
                    <a:lumMod val="75000"/>
                  </a:schemeClr>
                </a:solidFill>
                <a:latin typeface="Arial (Body)"/>
                <a:ea typeface="Nixie One"/>
                <a:cs typeface="Nixie One"/>
                <a:sym typeface="Nixie One"/>
              </a:rPr>
              <a:t> </a:t>
            </a:r>
            <a:r>
              <a:rPr lang="en-US" sz="2000" dirty="0" err="1">
                <a:solidFill>
                  <a:schemeClr val="accent5">
                    <a:lumMod val="75000"/>
                  </a:schemeClr>
                </a:solidFill>
                <a:latin typeface="Arial (Body)"/>
                <a:ea typeface="Nixie One"/>
                <a:cs typeface="Nixie One"/>
                <a:sym typeface="Nixie One"/>
              </a:rPr>
              <a:t>kết</a:t>
            </a:r>
            <a:r>
              <a:rPr lang="en-US" sz="2000" dirty="0">
                <a:solidFill>
                  <a:schemeClr val="accent5">
                    <a:lumMod val="75000"/>
                  </a:schemeClr>
                </a:solidFill>
                <a:latin typeface="Arial (Body)"/>
                <a:ea typeface="Nixie One"/>
                <a:cs typeface="Nixie One"/>
                <a:sym typeface="Nixie One"/>
              </a:rPr>
              <a:t> </a:t>
            </a:r>
            <a:r>
              <a:rPr lang="en-US" sz="2000" dirty="0" err="1">
                <a:solidFill>
                  <a:schemeClr val="accent5">
                    <a:lumMod val="75000"/>
                  </a:schemeClr>
                </a:solidFill>
                <a:latin typeface="Arial (Body)"/>
                <a:ea typeface="Nixie One"/>
                <a:cs typeface="Nixie One"/>
                <a:sym typeface="Nixie One"/>
              </a:rPr>
              <a:t>quả</a:t>
            </a:r>
            <a:endParaRPr lang="vi-VN" sz="2000" dirty="0">
              <a:solidFill>
                <a:schemeClr val="accent5">
                  <a:lumMod val="75000"/>
                </a:schemeClr>
              </a:solidFill>
              <a:latin typeface="Arial (Body)"/>
              <a:ea typeface="Nixie One"/>
              <a:cs typeface="Nixie One"/>
              <a:sym typeface="Nixie One"/>
            </a:endParaRPr>
          </a:p>
        </p:txBody>
      </p:sp>
      <p:sp>
        <p:nvSpPr>
          <p:cNvPr id="290" name="Go"/>
          <p:cNvSpPr txBox="1"/>
          <p:nvPr/>
        </p:nvSpPr>
        <p:spPr>
          <a:xfrm>
            <a:off x="4288506" y="4896343"/>
            <a:ext cx="4045145" cy="765600"/>
          </a:xfrm>
          <a:prstGeom prst="rect">
            <a:avLst/>
          </a:prstGeom>
          <a:noFill/>
          <a:ln>
            <a:noFill/>
          </a:ln>
        </p:spPr>
        <p:txBody>
          <a:bodyPr spcFirstLastPara="1" wrap="square" lIns="121900" tIns="60933" rIns="121900" bIns="60933" anchor="ctr" anchorCtr="0">
            <a:noAutofit/>
          </a:bodyPr>
          <a:lstStyle/>
          <a:p>
            <a:pPr algn="just">
              <a:lnSpc>
                <a:spcPct val="83333"/>
              </a:lnSpc>
            </a:pPr>
            <a:r>
              <a:rPr lang="vi-VN" sz="2000" dirty="0">
                <a:solidFill>
                  <a:schemeClr val="accent5">
                    <a:lumMod val="75000"/>
                  </a:schemeClr>
                </a:solidFill>
                <a:latin typeface="Arial (Body)"/>
                <a:ea typeface="Nixie One"/>
                <a:cs typeface="Nixie One"/>
                <a:sym typeface="Nixie One"/>
              </a:rPr>
              <a:t>Kết luận và </a:t>
            </a:r>
            <a:r>
              <a:rPr lang="en-US" sz="2000" dirty="0" err="1">
                <a:solidFill>
                  <a:schemeClr val="accent5">
                    <a:lumMod val="75000"/>
                  </a:schemeClr>
                </a:solidFill>
                <a:latin typeface="Arial (Body)"/>
                <a:ea typeface="Nixie One"/>
                <a:cs typeface="Nixie One"/>
                <a:sym typeface="Nixie One"/>
              </a:rPr>
              <a:t>hướng</a:t>
            </a:r>
            <a:r>
              <a:rPr lang="en-US" sz="2000" dirty="0">
                <a:solidFill>
                  <a:schemeClr val="accent5">
                    <a:lumMod val="75000"/>
                  </a:schemeClr>
                </a:solidFill>
                <a:latin typeface="Arial (Body)"/>
                <a:ea typeface="Nixie One"/>
                <a:cs typeface="Nixie One"/>
                <a:sym typeface="Nixie One"/>
              </a:rPr>
              <a:t> </a:t>
            </a:r>
            <a:r>
              <a:rPr lang="en-US" sz="2000" dirty="0" err="1">
                <a:solidFill>
                  <a:schemeClr val="accent5">
                    <a:lumMod val="75000"/>
                  </a:schemeClr>
                </a:solidFill>
                <a:latin typeface="Arial (Body)"/>
                <a:ea typeface="Nixie One"/>
                <a:cs typeface="Nixie One"/>
                <a:sym typeface="Nixie One"/>
              </a:rPr>
              <a:t>phát</a:t>
            </a:r>
            <a:r>
              <a:rPr lang="en-US" sz="2000" dirty="0">
                <a:solidFill>
                  <a:schemeClr val="accent5">
                    <a:lumMod val="75000"/>
                  </a:schemeClr>
                </a:solidFill>
                <a:latin typeface="Arial (Body)"/>
                <a:ea typeface="Nixie One"/>
                <a:cs typeface="Nixie One"/>
                <a:sym typeface="Nixie One"/>
              </a:rPr>
              <a:t> </a:t>
            </a:r>
            <a:r>
              <a:rPr lang="en-US" sz="2000" dirty="0" err="1">
                <a:solidFill>
                  <a:schemeClr val="accent5">
                    <a:lumMod val="75000"/>
                  </a:schemeClr>
                </a:solidFill>
                <a:latin typeface="Arial (Body)"/>
                <a:ea typeface="Nixie One"/>
                <a:cs typeface="Nixie One"/>
                <a:sym typeface="Nixie One"/>
              </a:rPr>
              <a:t>triển</a:t>
            </a:r>
            <a:endParaRPr lang="vi-VN" sz="2000" dirty="0">
              <a:solidFill>
                <a:schemeClr val="accent5">
                  <a:lumMod val="75000"/>
                </a:schemeClr>
              </a:solidFill>
              <a:latin typeface="Arial (Body)"/>
              <a:ea typeface="Nixie One"/>
              <a:cs typeface="Nixie One"/>
              <a:sym typeface="Nixie One"/>
            </a:endParaRPr>
          </a:p>
        </p:txBody>
      </p:sp>
      <p:grpSp>
        <p:nvGrpSpPr>
          <p:cNvPr id="2" name="Group 1">
            <a:extLst>
              <a:ext uri="{FF2B5EF4-FFF2-40B4-BE49-F238E27FC236}">
                <a16:creationId xmlns:a16="http://schemas.microsoft.com/office/drawing/2014/main" id="{974BA5D4-E62C-45AE-BC28-DDC4239025B0}"/>
              </a:ext>
            </a:extLst>
          </p:cNvPr>
          <p:cNvGrpSpPr/>
          <p:nvPr/>
        </p:nvGrpSpPr>
        <p:grpSpPr>
          <a:xfrm>
            <a:off x="477632" y="1533540"/>
            <a:ext cx="3572800" cy="4522080"/>
            <a:chOff x="882657" y="1717768"/>
            <a:chExt cx="3572800" cy="4522080"/>
          </a:xfrm>
        </p:grpSpPr>
        <p:sp>
          <p:nvSpPr>
            <p:cNvPr id="266" name="Google Shape;266;p25"/>
            <p:cNvSpPr/>
            <p:nvPr/>
          </p:nvSpPr>
          <p:spPr>
            <a:xfrm>
              <a:off x="3235265" y="4953066"/>
              <a:ext cx="1220192" cy="999600"/>
            </a:xfrm>
            <a:prstGeom prst="homePlate">
              <a:avLst>
                <a:gd name="adj" fmla="val 35440"/>
              </a:avLst>
            </a:prstGeom>
            <a:solidFill>
              <a:srgbClr val="1D3557"/>
            </a:solidFill>
            <a:ln>
              <a:noFill/>
            </a:ln>
          </p:spPr>
          <p:txBody>
            <a:bodyPr spcFirstLastPara="1" wrap="square" lIns="121900" tIns="60933" rIns="121900" bIns="60933" anchor="ctr" anchorCtr="0">
              <a:noAutofit/>
            </a:bodyPr>
            <a:lstStyle/>
            <a:p>
              <a:pPr>
                <a:buSzPts val="1100"/>
              </a:pPr>
              <a:endParaRPr sz="2400"/>
            </a:p>
          </p:txBody>
        </p:sp>
        <p:sp>
          <p:nvSpPr>
            <p:cNvPr id="267" name="Google Shape;267;p25"/>
            <p:cNvSpPr/>
            <p:nvPr/>
          </p:nvSpPr>
          <p:spPr>
            <a:xfrm>
              <a:off x="3235265" y="3973162"/>
              <a:ext cx="1205439" cy="999600"/>
            </a:xfrm>
            <a:prstGeom prst="homePlate">
              <a:avLst>
                <a:gd name="adj" fmla="val 35440"/>
              </a:avLst>
            </a:prstGeom>
            <a:solidFill>
              <a:srgbClr val="457B9D"/>
            </a:solidFill>
            <a:ln>
              <a:noFill/>
            </a:ln>
          </p:spPr>
          <p:txBody>
            <a:bodyPr spcFirstLastPara="1" wrap="square" lIns="121900" tIns="60933" rIns="121900" bIns="60933" anchor="ctr" anchorCtr="0">
              <a:noAutofit/>
            </a:bodyPr>
            <a:lstStyle/>
            <a:p>
              <a:pPr>
                <a:buSzPts val="1100"/>
              </a:pPr>
              <a:endParaRPr sz="2400"/>
            </a:p>
          </p:txBody>
        </p:sp>
        <p:sp>
          <p:nvSpPr>
            <p:cNvPr id="268" name="Google Shape;268;p25"/>
            <p:cNvSpPr/>
            <p:nvPr/>
          </p:nvSpPr>
          <p:spPr>
            <a:xfrm>
              <a:off x="3235264" y="2979611"/>
              <a:ext cx="1205440" cy="999600"/>
            </a:xfrm>
            <a:prstGeom prst="homePlate">
              <a:avLst>
                <a:gd name="adj" fmla="val 35440"/>
              </a:avLst>
            </a:prstGeom>
            <a:solidFill>
              <a:srgbClr val="8BB8E1"/>
            </a:solidFill>
            <a:ln>
              <a:noFill/>
            </a:ln>
          </p:spPr>
          <p:txBody>
            <a:bodyPr spcFirstLastPara="1" wrap="square" lIns="121900" tIns="60933" rIns="121900" bIns="60933" anchor="ctr" anchorCtr="0">
              <a:noAutofit/>
            </a:bodyPr>
            <a:lstStyle/>
            <a:p>
              <a:pPr>
                <a:buSzPts val="1100"/>
              </a:pPr>
              <a:endParaRPr sz="2400"/>
            </a:p>
          </p:txBody>
        </p:sp>
        <p:sp>
          <p:nvSpPr>
            <p:cNvPr id="269" name="Google Shape;269;p25"/>
            <p:cNvSpPr/>
            <p:nvPr/>
          </p:nvSpPr>
          <p:spPr>
            <a:xfrm>
              <a:off x="3235266" y="1979803"/>
              <a:ext cx="1205438" cy="999600"/>
            </a:xfrm>
            <a:prstGeom prst="homePlate">
              <a:avLst>
                <a:gd name="adj" fmla="val 35440"/>
              </a:avLst>
            </a:prstGeom>
            <a:solidFill>
              <a:srgbClr val="D12525"/>
            </a:solidFill>
            <a:ln>
              <a:noFill/>
            </a:ln>
          </p:spPr>
          <p:txBody>
            <a:bodyPr spcFirstLastPara="1" wrap="square" lIns="121900" tIns="60933" rIns="121900" bIns="60933" anchor="ctr" anchorCtr="0">
              <a:noAutofit/>
            </a:bodyPr>
            <a:lstStyle/>
            <a:p>
              <a:pPr>
                <a:buSzPts val="1100"/>
              </a:pPr>
              <a:endParaRPr sz="2400"/>
            </a:p>
          </p:txBody>
        </p:sp>
        <p:sp>
          <p:nvSpPr>
            <p:cNvPr id="270" name="Google Shape;270;p25"/>
            <p:cNvSpPr/>
            <p:nvPr/>
          </p:nvSpPr>
          <p:spPr>
            <a:xfrm>
              <a:off x="2087621" y="1717768"/>
              <a:ext cx="1176800" cy="1272000"/>
            </a:xfrm>
            <a:custGeom>
              <a:avLst/>
              <a:gdLst/>
              <a:ahLst/>
              <a:cxnLst/>
              <a:rect l="l" t="t" r="r" b="b"/>
              <a:pathLst>
                <a:path w="120000" h="120000" extrusionOk="0">
                  <a:moveTo>
                    <a:pt x="33" y="0"/>
                  </a:moveTo>
                  <a:lnTo>
                    <a:pt x="120000" y="25236"/>
                  </a:lnTo>
                  <a:lnTo>
                    <a:pt x="120000" y="120000"/>
                  </a:lnTo>
                  <a:lnTo>
                    <a:pt x="311" y="103519"/>
                  </a:lnTo>
                  <a:cubicBezTo>
                    <a:pt x="497" y="69012"/>
                    <a:pt x="-151" y="34506"/>
                    <a:pt x="33" y="0"/>
                  </a:cubicBezTo>
                  <a:close/>
                </a:path>
              </a:pathLst>
            </a:custGeom>
            <a:solidFill>
              <a:srgbClr val="D12525"/>
            </a:solidFill>
            <a:ln>
              <a:noFill/>
            </a:ln>
          </p:spPr>
          <p:txBody>
            <a:bodyPr spcFirstLastPara="1" wrap="square" lIns="121900" tIns="60933" rIns="121900" bIns="60933" anchor="ctr" anchorCtr="0">
              <a:noAutofit/>
            </a:bodyPr>
            <a:lstStyle/>
            <a:p>
              <a:pPr algn="ctr"/>
              <a:endParaRPr sz="3200">
                <a:solidFill>
                  <a:srgbClr val="FFFFFF"/>
                </a:solidFill>
                <a:latin typeface="Arial"/>
                <a:ea typeface="Arial"/>
                <a:cs typeface="Arial"/>
                <a:sym typeface="Arial"/>
              </a:endParaRPr>
            </a:p>
          </p:txBody>
        </p:sp>
        <p:sp>
          <p:nvSpPr>
            <p:cNvPr id="271" name="Google Shape;271;p25"/>
            <p:cNvSpPr/>
            <p:nvPr/>
          </p:nvSpPr>
          <p:spPr>
            <a:xfrm>
              <a:off x="2079762" y="2809584"/>
              <a:ext cx="1184800" cy="1173600"/>
            </a:xfrm>
            <a:custGeom>
              <a:avLst/>
              <a:gdLst/>
              <a:ahLst/>
              <a:cxnLst/>
              <a:rect l="l" t="t" r="r" b="b"/>
              <a:pathLst>
                <a:path w="120000" h="120000" extrusionOk="0">
                  <a:moveTo>
                    <a:pt x="552" y="0"/>
                  </a:moveTo>
                  <a:lnTo>
                    <a:pt x="120000" y="17302"/>
                  </a:lnTo>
                  <a:lnTo>
                    <a:pt x="120000" y="119999"/>
                  </a:lnTo>
                  <a:lnTo>
                    <a:pt x="0" y="120000"/>
                  </a:lnTo>
                  <a:cubicBezTo>
                    <a:pt x="184" y="79999"/>
                    <a:pt x="368" y="40000"/>
                    <a:pt x="552" y="0"/>
                  </a:cubicBezTo>
                  <a:close/>
                </a:path>
              </a:pathLst>
            </a:custGeom>
            <a:solidFill>
              <a:srgbClr val="8BB8E1"/>
            </a:solidFill>
            <a:ln>
              <a:noFill/>
            </a:ln>
          </p:spPr>
          <p:txBody>
            <a:bodyPr spcFirstLastPara="1" wrap="square" lIns="121900" tIns="60933" rIns="121900" bIns="60933" anchor="ctr" anchorCtr="0">
              <a:noAutofit/>
            </a:bodyPr>
            <a:lstStyle/>
            <a:p>
              <a:pPr algn="ctr"/>
              <a:endParaRPr sz="3200">
                <a:solidFill>
                  <a:srgbClr val="FFFFFF"/>
                </a:solidFill>
                <a:latin typeface="Arial"/>
                <a:ea typeface="Arial"/>
                <a:cs typeface="Arial"/>
                <a:sym typeface="Arial"/>
              </a:endParaRPr>
            </a:p>
          </p:txBody>
        </p:sp>
        <p:sp>
          <p:nvSpPr>
            <p:cNvPr id="272" name="Google Shape;272;p25"/>
            <p:cNvSpPr/>
            <p:nvPr/>
          </p:nvSpPr>
          <p:spPr>
            <a:xfrm rot="10800000" flipH="1">
              <a:off x="2079520" y="3978064"/>
              <a:ext cx="1185200" cy="1168000"/>
            </a:xfrm>
            <a:custGeom>
              <a:avLst/>
              <a:gdLst/>
              <a:ahLst/>
              <a:cxnLst/>
              <a:rect l="l" t="t" r="r" b="b"/>
              <a:pathLst>
                <a:path w="120000" h="120000" extrusionOk="0">
                  <a:moveTo>
                    <a:pt x="577" y="0"/>
                  </a:moveTo>
                  <a:lnTo>
                    <a:pt x="120000" y="17383"/>
                  </a:lnTo>
                  <a:lnTo>
                    <a:pt x="120000" y="120000"/>
                  </a:lnTo>
                  <a:lnTo>
                    <a:pt x="24" y="120000"/>
                  </a:lnTo>
                  <a:cubicBezTo>
                    <a:pt x="-159" y="80000"/>
                    <a:pt x="761" y="40000"/>
                    <a:pt x="577" y="0"/>
                  </a:cubicBezTo>
                  <a:close/>
                </a:path>
              </a:pathLst>
            </a:custGeom>
            <a:solidFill>
              <a:srgbClr val="457B9D"/>
            </a:solidFill>
            <a:ln>
              <a:noFill/>
            </a:ln>
          </p:spPr>
          <p:txBody>
            <a:bodyPr spcFirstLastPara="1" wrap="square" lIns="121900" tIns="60933" rIns="121900" bIns="60933" anchor="ctr" anchorCtr="0">
              <a:noAutofit/>
            </a:bodyPr>
            <a:lstStyle/>
            <a:p>
              <a:pPr algn="ctr"/>
              <a:endParaRPr sz="3200">
                <a:solidFill>
                  <a:srgbClr val="FFFFFF"/>
                </a:solidFill>
                <a:latin typeface="Arial"/>
                <a:ea typeface="Arial"/>
                <a:cs typeface="Arial"/>
                <a:sym typeface="Arial"/>
              </a:endParaRPr>
            </a:p>
          </p:txBody>
        </p:sp>
        <p:sp>
          <p:nvSpPr>
            <p:cNvPr id="273" name="Google Shape;273;p25"/>
            <p:cNvSpPr/>
            <p:nvPr/>
          </p:nvSpPr>
          <p:spPr>
            <a:xfrm rot="10800000" flipH="1">
              <a:off x="2082489" y="4970634"/>
              <a:ext cx="1182000" cy="1252800"/>
            </a:xfrm>
            <a:custGeom>
              <a:avLst/>
              <a:gdLst/>
              <a:ahLst/>
              <a:cxnLst/>
              <a:rect l="l" t="t" r="r" b="b"/>
              <a:pathLst>
                <a:path w="120000" h="120000" extrusionOk="0">
                  <a:moveTo>
                    <a:pt x="277" y="0"/>
                  </a:moveTo>
                  <a:lnTo>
                    <a:pt x="120000" y="25882"/>
                  </a:lnTo>
                  <a:lnTo>
                    <a:pt x="120000" y="120000"/>
                  </a:lnTo>
                  <a:lnTo>
                    <a:pt x="0" y="105098"/>
                  </a:lnTo>
                  <a:cubicBezTo>
                    <a:pt x="184" y="70065"/>
                    <a:pt x="92" y="35032"/>
                    <a:pt x="277" y="0"/>
                  </a:cubicBezTo>
                  <a:close/>
                </a:path>
              </a:pathLst>
            </a:custGeom>
            <a:solidFill>
              <a:srgbClr val="1D3557"/>
            </a:solidFill>
            <a:ln>
              <a:noFill/>
            </a:ln>
          </p:spPr>
          <p:txBody>
            <a:bodyPr spcFirstLastPara="1" wrap="square" lIns="121900" tIns="60933" rIns="121900" bIns="60933" anchor="ctr" anchorCtr="0">
              <a:noAutofit/>
            </a:bodyPr>
            <a:lstStyle/>
            <a:p>
              <a:pPr algn="ctr"/>
              <a:endParaRPr sz="3200">
                <a:solidFill>
                  <a:srgbClr val="FFFFFF"/>
                </a:solidFill>
                <a:latin typeface="Arial"/>
                <a:ea typeface="Arial"/>
                <a:cs typeface="Arial"/>
                <a:sym typeface="Arial"/>
              </a:endParaRPr>
            </a:p>
          </p:txBody>
        </p:sp>
        <p:sp>
          <p:nvSpPr>
            <p:cNvPr id="274" name="Google Shape;274;p25"/>
            <p:cNvSpPr/>
            <p:nvPr/>
          </p:nvSpPr>
          <p:spPr>
            <a:xfrm rot="10800000">
              <a:off x="932241" y="4965103"/>
              <a:ext cx="1170800" cy="1255600"/>
            </a:xfrm>
            <a:custGeom>
              <a:avLst/>
              <a:gdLst/>
              <a:ahLst/>
              <a:cxnLst/>
              <a:rect l="l" t="t" r="r" b="b"/>
              <a:pathLst>
                <a:path w="120000" h="120000" extrusionOk="0">
                  <a:moveTo>
                    <a:pt x="33" y="0"/>
                  </a:moveTo>
                  <a:lnTo>
                    <a:pt x="120000" y="25565"/>
                  </a:lnTo>
                  <a:lnTo>
                    <a:pt x="120000" y="120000"/>
                  </a:lnTo>
                  <a:lnTo>
                    <a:pt x="313" y="105130"/>
                  </a:lnTo>
                  <a:cubicBezTo>
                    <a:pt x="499" y="70173"/>
                    <a:pt x="-152" y="34956"/>
                    <a:pt x="33" y="0"/>
                  </a:cubicBezTo>
                  <a:close/>
                </a:path>
              </a:pathLst>
            </a:custGeom>
            <a:solidFill>
              <a:srgbClr val="1D3557"/>
            </a:solidFill>
            <a:ln>
              <a:solidFill>
                <a:schemeClr val="bg1"/>
              </a:solidFill>
            </a:ln>
          </p:spPr>
          <p:txBody>
            <a:bodyPr spcFirstLastPara="1" wrap="square" lIns="121900" tIns="60933" rIns="121900" bIns="60933" anchor="ctr" anchorCtr="0">
              <a:noAutofit/>
            </a:bodyPr>
            <a:lstStyle/>
            <a:p>
              <a:pPr algn="ctr"/>
              <a:endParaRPr sz="3200">
                <a:solidFill>
                  <a:srgbClr val="FFFFFF"/>
                </a:solidFill>
                <a:latin typeface="Arial"/>
                <a:ea typeface="Arial"/>
                <a:cs typeface="Arial"/>
                <a:sym typeface="Arial"/>
              </a:endParaRPr>
            </a:p>
          </p:txBody>
        </p:sp>
        <p:sp>
          <p:nvSpPr>
            <p:cNvPr id="275" name="Google Shape;275;p25"/>
            <p:cNvSpPr/>
            <p:nvPr/>
          </p:nvSpPr>
          <p:spPr>
            <a:xfrm flipH="1">
              <a:off x="926296" y="2804123"/>
              <a:ext cx="1177200" cy="1168000"/>
            </a:xfrm>
            <a:custGeom>
              <a:avLst/>
              <a:gdLst/>
              <a:ahLst/>
              <a:cxnLst/>
              <a:rect l="l" t="t" r="r" b="b"/>
              <a:pathLst>
                <a:path w="120000" h="120000" extrusionOk="0">
                  <a:moveTo>
                    <a:pt x="80" y="0"/>
                  </a:moveTo>
                  <a:lnTo>
                    <a:pt x="120000" y="17383"/>
                  </a:lnTo>
                  <a:lnTo>
                    <a:pt x="120000" y="120000"/>
                  </a:lnTo>
                  <a:lnTo>
                    <a:pt x="80" y="119999"/>
                  </a:lnTo>
                  <a:cubicBezTo>
                    <a:pt x="-197" y="79999"/>
                    <a:pt x="358" y="40000"/>
                    <a:pt x="80" y="0"/>
                  </a:cubicBezTo>
                  <a:close/>
                </a:path>
              </a:pathLst>
            </a:custGeom>
            <a:gradFill>
              <a:gsLst>
                <a:gs pos="4000">
                  <a:srgbClr val="5B9BD5"/>
                </a:gs>
                <a:gs pos="86000">
                  <a:srgbClr val="85C1E1"/>
                </a:gs>
              </a:gsLst>
              <a:lin ang="10800000" scaled="1"/>
            </a:gradFill>
            <a:ln>
              <a:solidFill>
                <a:schemeClr val="bg1"/>
              </a:solidFill>
            </a:ln>
          </p:spPr>
          <p:txBody>
            <a:bodyPr spcFirstLastPara="1" wrap="square" lIns="121900" tIns="60933" rIns="121900" bIns="60933" anchor="ctr" anchorCtr="0">
              <a:noAutofit/>
            </a:bodyPr>
            <a:lstStyle/>
            <a:p>
              <a:pPr algn="ctr"/>
              <a:endParaRPr sz="3200">
                <a:solidFill>
                  <a:srgbClr val="FFFFFF"/>
                </a:solidFill>
                <a:latin typeface="Arial"/>
                <a:ea typeface="Arial"/>
                <a:cs typeface="Arial"/>
                <a:sym typeface="Arial"/>
              </a:endParaRPr>
            </a:p>
          </p:txBody>
        </p:sp>
        <p:sp>
          <p:nvSpPr>
            <p:cNvPr id="276" name="Google Shape;276;p25"/>
            <p:cNvSpPr/>
            <p:nvPr/>
          </p:nvSpPr>
          <p:spPr>
            <a:xfrm flipH="1">
              <a:off x="923370" y="1720498"/>
              <a:ext cx="1182400" cy="1252800"/>
            </a:xfrm>
            <a:custGeom>
              <a:avLst/>
              <a:gdLst/>
              <a:ahLst/>
              <a:cxnLst/>
              <a:rect l="l" t="t" r="r" b="b"/>
              <a:pathLst>
                <a:path w="120000" h="120000" extrusionOk="0">
                  <a:moveTo>
                    <a:pt x="33" y="0"/>
                  </a:moveTo>
                  <a:lnTo>
                    <a:pt x="120000" y="25359"/>
                  </a:lnTo>
                  <a:lnTo>
                    <a:pt x="120000" y="120000"/>
                  </a:lnTo>
                  <a:lnTo>
                    <a:pt x="310" y="104052"/>
                  </a:lnTo>
                  <a:cubicBezTo>
                    <a:pt x="495" y="69019"/>
                    <a:pt x="-151" y="35032"/>
                    <a:pt x="33" y="0"/>
                  </a:cubicBezTo>
                  <a:close/>
                </a:path>
              </a:pathLst>
            </a:custGeom>
            <a:solidFill>
              <a:srgbClr val="D12525"/>
            </a:solidFill>
            <a:ln>
              <a:solidFill>
                <a:schemeClr val="bg1"/>
              </a:solidFill>
            </a:ln>
          </p:spPr>
          <p:txBody>
            <a:bodyPr spcFirstLastPara="1" wrap="square" lIns="121900" tIns="60933" rIns="121900" bIns="60933" anchor="ctr" anchorCtr="0">
              <a:noAutofit/>
            </a:bodyPr>
            <a:lstStyle/>
            <a:p>
              <a:pPr algn="ctr"/>
              <a:endParaRPr sz="3200">
                <a:solidFill>
                  <a:srgbClr val="FFFFFF"/>
                </a:solidFill>
                <a:latin typeface="Arial"/>
                <a:ea typeface="Arial"/>
                <a:cs typeface="Arial"/>
                <a:sym typeface="Arial"/>
              </a:endParaRPr>
            </a:p>
          </p:txBody>
        </p:sp>
        <p:sp>
          <p:nvSpPr>
            <p:cNvPr id="277" name="Google Shape;277;p25"/>
            <p:cNvSpPr/>
            <p:nvPr/>
          </p:nvSpPr>
          <p:spPr>
            <a:xfrm rot="10800000">
              <a:off x="930506" y="3972346"/>
              <a:ext cx="1170000" cy="1162800"/>
            </a:xfrm>
            <a:custGeom>
              <a:avLst/>
              <a:gdLst/>
              <a:ahLst/>
              <a:cxnLst/>
              <a:rect l="l" t="t" r="r" b="b"/>
              <a:pathLst>
                <a:path w="120000" h="120000" extrusionOk="0">
                  <a:moveTo>
                    <a:pt x="120000" y="120000"/>
                  </a:moveTo>
                  <a:lnTo>
                    <a:pt x="54" y="120000"/>
                  </a:lnTo>
                  <a:cubicBezTo>
                    <a:pt x="240" y="79812"/>
                    <a:pt x="-132" y="40187"/>
                    <a:pt x="53" y="0"/>
                  </a:cubicBezTo>
                  <a:lnTo>
                    <a:pt x="120000" y="16766"/>
                  </a:lnTo>
                  <a:close/>
                </a:path>
              </a:pathLst>
            </a:custGeom>
            <a:solidFill>
              <a:srgbClr val="457B9D"/>
            </a:solidFill>
            <a:ln>
              <a:solidFill>
                <a:schemeClr val="bg1"/>
              </a:solidFill>
            </a:ln>
          </p:spPr>
          <p:txBody>
            <a:bodyPr spcFirstLastPara="1" wrap="square" lIns="121900" tIns="60933" rIns="121900" bIns="60933" anchor="ctr" anchorCtr="0">
              <a:noAutofit/>
            </a:bodyPr>
            <a:lstStyle/>
            <a:p>
              <a:pPr algn="ctr"/>
              <a:endParaRPr sz="3200">
                <a:solidFill>
                  <a:srgbClr val="FFFFFF"/>
                </a:solidFill>
                <a:latin typeface="Arial"/>
                <a:ea typeface="Arial"/>
                <a:cs typeface="Arial"/>
                <a:sym typeface="Arial"/>
              </a:endParaRPr>
            </a:p>
          </p:txBody>
        </p:sp>
        <p:sp>
          <p:nvSpPr>
            <p:cNvPr id="278" name="Google Shape;278;p25"/>
            <p:cNvSpPr/>
            <p:nvPr/>
          </p:nvSpPr>
          <p:spPr>
            <a:xfrm>
              <a:off x="882657" y="1852648"/>
              <a:ext cx="636800" cy="4387200"/>
            </a:xfrm>
            <a:custGeom>
              <a:avLst/>
              <a:gdLst/>
              <a:ahLst/>
              <a:cxnLst/>
              <a:rect l="l" t="t" r="r" b="b"/>
              <a:pathLst>
                <a:path w="120000" h="120000" extrusionOk="0">
                  <a:moveTo>
                    <a:pt x="0" y="115785"/>
                  </a:moveTo>
                  <a:lnTo>
                    <a:pt x="0" y="3719"/>
                  </a:lnTo>
                  <a:lnTo>
                    <a:pt x="120000" y="0"/>
                  </a:lnTo>
                  <a:lnTo>
                    <a:pt x="120000" y="120000"/>
                  </a:lnTo>
                  <a:lnTo>
                    <a:pt x="0" y="115785"/>
                  </a:lnTo>
                  <a:close/>
                </a:path>
              </a:pathLst>
            </a:custGeom>
            <a:gradFill>
              <a:gsLst>
                <a:gs pos="0">
                  <a:srgbClr val="FFFFFF">
                    <a:alpha val="9803"/>
                  </a:srgbClr>
                </a:gs>
                <a:gs pos="100000">
                  <a:srgbClr val="FFFFFF">
                    <a:alpha val="24705"/>
                  </a:srgbClr>
                </a:gs>
              </a:gsLst>
              <a:lin ang="0" scaled="0"/>
            </a:gradFill>
            <a:ln>
              <a:noFill/>
            </a:ln>
          </p:spPr>
          <p:txBody>
            <a:bodyPr spcFirstLastPara="1" wrap="square" lIns="121900" tIns="60933" rIns="121900" bIns="60933" anchor="ctr" anchorCtr="0">
              <a:noAutofit/>
            </a:bodyPr>
            <a:lstStyle/>
            <a:p>
              <a:pPr algn="ctr"/>
              <a:endParaRPr sz="3200">
                <a:solidFill>
                  <a:srgbClr val="FFFFFF"/>
                </a:solidFill>
                <a:latin typeface="Arial"/>
                <a:ea typeface="Arial"/>
                <a:cs typeface="Arial"/>
                <a:sym typeface="Arial"/>
              </a:endParaRPr>
            </a:p>
          </p:txBody>
        </p:sp>
        <p:sp>
          <p:nvSpPr>
            <p:cNvPr id="279" name="Google Shape;279;p25"/>
            <p:cNvSpPr txBox="1"/>
            <p:nvPr/>
          </p:nvSpPr>
          <p:spPr>
            <a:xfrm>
              <a:off x="3395122" y="2173515"/>
              <a:ext cx="795600" cy="599600"/>
            </a:xfrm>
            <a:prstGeom prst="rect">
              <a:avLst/>
            </a:prstGeom>
            <a:noFill/>
            <a:ln>
              <a:noFill/>
            </a:ln>
          </p:spPr>
          <p:txBody>
            <a:bodyPr spcFirstLastPara="1" wrap="square" lIns="121900" tIns="60933" rIns="121900" bIns="60933" anchor="ctr" anchorCtr="0">
              <a:noAutofit/>
            </a:bodyPr>
            <a:lstStyle/>
            <a:p>
              <a:pPr algn="ctr"/>
              <a:r>
                <a:rPr lang="en" sz="3200" b="1">
                  <a:solidFill>
                    <a:srgbClr val="FFFFFF"/>
                  </a:solidFill>
                  <a:latin typeface="Nixie One"/>
                  <a:ea typeface="Nixie One"/>
                  <a:cs typeface="Nixie One"/>
                  <a:sym typeface="Nixie One"/>
                </a:rPr>
                <a:t>01</a:t>
              </a:r>
              <a:endParaRPr sz="3200" b="1">
                <a:solidFill>
                  <a:srgbClr val="FFFFFF"/>
                </a:solidFill>
                <a:latin typeface="Nixie One"/>
                <a:ea typeface="Nixie One"/>
                <a:cs typeface="Nixie One"/>
                <a:sym typeface="Nixie One"/>
              </a:endParaRPr>
            </a:p>
          </p:txBody>
        </p:sp>
        <p:cxnSp>
          <p:nvCxnSpPr>
            <p:cNvPr id="280" name="Google Shape;280;p25"/>
            <p:cNvCxnSpPr>
              <a:cxnSpLocks/>
            </p:cNvCxnSpPr>
            <p:nvPr/>
          </p:nvCxnSpPr>
          <p:spPr>
            <a:xfrm>
              <a:off x="4191210" y="2211366"/>
              <a:ext cx="0" cy="524000"/>
            </a:xfrm>
            <a:prstGeom prst="straightConnector1">
              <a:avLst/>
            </a:prstGeom>
            <a:noFill/>
            <a:ln w="9525" cap="rnd" cmpd="sng">
              <a:solidFill>
                <a:srgbClr val="FFFFFF"/>
              </a:solidFill>
              <a:prstDash val="solid"/>
              <a:round/>
              <a:headEnd type="none" w="sm" len="sm"/>
              <a:tailEnd type="none" w="sm" len="sm"/>
            </a:ln>
          </p:spPr>
        </p:cxnSp>
        <p:sp>
          <p:nvSpPr>
            <p:cNvPr id="282" name="Google Shape;282;p25"/>
            <p:cNvSpPr txBox="1"/>
            <p:nvPr/>
          </p:nvSpPr>
          <p:spPr>
            <a:xfrm>
              <a:off x="3395157" y="3157215"/>
              <a:ext cx="795600" cy="599600"/>
            </a:xfrm>
            <a:prstGeom prst="rect">
              <a:avLst/>
            </a:prstGeom>
            <a:noFill/>
            <a:ln>
              <a:noFill/>
            </a:ln>
          </p:spPr>
          <p:txBody>
            <a:bodyPr spcFirstLastPara="1" wrap="square" lIns="121900" tIns="60933" rIns="121900" bIns="60933" anchor="ctr" anchorCtr="0">
              <a:noAutofit/>
            </a:bodyPr>
            <a:lstStyle/>
            <a:p>
              <a:pPr algn="ctr"/>
              <a:r>
                <a:rPr lang="en" sz="3200" b="1">
                  <a:solidFill>
                    <a:srgbClr val="FFFFFF"/>
                  </a:solidFill>
                  <a:latin typeface="Nixie One"/>
                  <a:ea typeface="Nixie One"/>
                  <a:cs typeface="Nixie One"/>
                  <a:sym typeface="Nixie One"/>
                </a:rPr>
                <a:t>02</a:t>
              </a:r>
              <a:endParaRPr sz="3200" b="1">
                <a:latin typeface="Nixie One"/>
                <a:ea typeface="Nixie One"/>
                <a:cs typeface="Nixie One"/>
                <a:sym typeface="Nixie One"/>
              </a:endParaRPr>
            </a:p>
          </p:txBody>
        </p:sp>
        <p:cxnSp>
          <p:nvCxnSpPr>
            <p:cNvPr id="283" name="Google Shape;283;p25"/>
            <p:cNvCxnSpPr>
              <a:cxnSpLocks/>
            </p:cNvCxnSpPr>
            <p:nvPr/>
          </p:nvCxnSpPr>
          <p:spPr>
            <a:xfrm>
              <a:off x="4191209" y="3195059"/>
              <a:ext cx="0" cy="524000"/>
            </a:xfrm>
            <a:prstGeom prst="straightConnector1">
              <a:avLst/>
            </a:prstGeom>
            <a:noFill/>
            <a:ln w="9525" cap="rnd" cmpd="sng">
              <a:solidFill>
                <a:srgbClr val="FFFFFF"/>
              </a:solidFill>
              <a:prstDash val="solid"/>
              <a:round/>
              <a:headEnd type="none" w="sm" len="sm"/>
              <a:tailEnd type="none" w="sm" len="sm"/>
            </a:ln>
          </p:spPr>
        </p:cxnSp>
        <p:sp>
          <p:nvSpPr>
            <p:cNvPr id="285" name="Google Shape;285;p25"/>
            <p:cNvSpPr txBox="1"/>
            <p:nvPr/>
          </p:nvSpPr>
          <p:spPr>
            <a:xfrm>
              <a:off x="3395156" y="4169248"/>
              <a:ext cx="795600" cy="599600"/>
            </a:xfrm>
            <a:prstGeom prst="rect">
              <a:avLst/>
            </a:prstGeom>
            <a:noFill/>
            <a:ln>
              <a:noFill/>
            </a:ln>
          </p:spPr>
          <p:txBody>
            <a:bodyPr spcFirstLastPara="1" wrap="square" lIns="121900" tIns="60933" rIns="121900" bIns="60933" anchor="ctr" anchorCtr="0">
              <a:noAutofit/>
            </a:bodyPr>
            <a:lstStyle/>
            <a:p>
              <a:pPr algn="ctr"/>
              <a:r>
                <a:rPr lang="en" sz="3200" b="1" dirty="0">
                  <a:solidFill>
                    <a:srgbClr val="FFFFFF"/>
                  </a:solidFill>
                  <a:latin typeface="Nixie One"/>
                  <a:ea typeface="Nixie One"/>
                  <a:cs typeface="Nixie One"/>
                  <a:sym typeface="Nixie One"/>
                </a:rPr>
                <a:t>03</a:t>
              </a:r>
              <a:endParaRPr sz="3200" b="1" dirty="0">
                <a:solidFill>
                  <a:srgbClr val="FFFFFF"/>
                </a:solidFill>
                <a:latin typeface="Nixie One"/>
                <a:ea typeface="Nixie One"/>
                <a:cs typeface="Nixie One"/>
                <a:sym typeface="Nixie One"/>
              </a:endParaRPr>
            </a:p>
          </p:txBody>
        </p:sp>
        <p:cxnSp>
          <p:nvCxnSpPr>
            <p:cNvPr id="286" name="Google Shape;286;p25"/>
            <p:cNvCxnSpPr>
              <a:cxnSpLocks/>
            </p:cNvCxnSpPr>
            <p:nvPr/>
          </p:nvCxnSpPr>
          <p:spPr>
            <a:xfrm>
              <a:off x="4191209" y="4207094"/>
              <a:ext cx="0" cy="524000"/>
            </a:xfrm>
            <a:prstGeom prst="straightConnector1">
              <a:avLst/>
            </a:prstGeom>
            <a:noFill/>
            <a:ln w="9525" cap="rnd" cmpd="sng">
              <a:solidFill>
                <a:srgbClr val="FFFFFF"/>
              </a:solidFill>
              <a:prstDash val="solid"/>
              <a:round/>
              <a:headEnd type="none" w="sm" len="sm"/>
              <a:tailEnd type="none" w="sm" len="sm"/>
            </a:ln>
          </p:spPr>
        </p:cxnSp>
        <p:sp>
          <p:nvSpPr>
            <p:cNvPr id="288" name="Google Shape;288;p25"/>
            <p:cNvSpPr txBox="1"/>
            <p:nvPr/>
          </p:nvSpPr>
          <p:spPr>
            <a:xfrm>
              <a:off x="3395157" y="5143382"/>
              <a:ext cx="795600" cy="599600"/>
            </a:xfrm>
            <a:prstGeom prst="rect">
              <a:avLst/>
            </a:prstGeom>
            <a:noFill/>
            <a:ln>
              <a:noFill/>
            </a:ln>
          </p:spPr>
          <p:txBody>
            <a:bodyPr spcFirstLastPara="1" wrap="square" lIns="121900" tIns="60933" rIns="121900" bIns="60933" anchor="ctr" anchorCtr="0">
              <a:noAutofit/>
            </a:bodyPr>
            <a:lstStyle/>
            <a:p>
              <a:pPr algn="ctr"/>
              <a:r>
                <a:rPr lang="en" sz="3200" b="1" dirty="0">
                  <a:solidFill>
                    <a:srgbClr val="FFFFFF"/>
                  </a:solidFill>
                  <a:latin typeface="Nixie One"/>
                  <a:ea typeface="Nixie One"/>
                  <a:cs typeface="Nixie One"/>
                  <a:sym typeface="Nixie One"/>
                </a:rPr>
                <a:t>04</a:t>
              </a:r>
              <a:endParaRPr sz="3200" b="1" dirty="0">
                <a:solidFill>
                  <a:srgbClr val="FFFFFF"/>
                </a:solidFill>
                <a:latin typeface="Nixie One"/>
                <a:ea typeface="Nixie One"/>
                <a:cs typeface="Nixie One"/>
                <a:sym typeface="Nixie One"/>
              </a:endParaRPr>
            </a:p>
          </p:txBody>
        </p:sp>
        <p:cxnSp>
          <p:nvCxnSpPr>
            <p:cNvPr id="289" name="Google Shape;289;p25"/>
            <p:cNvCxnSpPr>
              <a:cxnSpLocks/>
            </p:cNvCxnSpPr>
            <p:nvPr/>
          </p:nvCxnSpPr>
          <p:spPr>
            <a:xfrm>
              <a:off x="4191206" y="5181216"/>
              <a:ext cx="0" cy="524000"/>
            </a:xfrm>
            <a:prstGeom prst="straightConnector1">
              <a:avLst/>
            </a:prstGeom>
            <a:noFill/>
            <a:ln w="9525" cap="rnd" cmpd="sng">
              <a:solidFill>
                <a:srgbClr val="FFFFFF"/>
              </a:solidFill>
              <a:prstDash val="solid"/>
              <a:round/>
              <a:headEnd type="none" w="sm" len="sm"/>
              <a:tailEnd type="none" w="sm" len="sm"/>
            </a:ln>
          </p:spPr>
        </p:cxnSp>
        <p:sp>
          <p:nvSpPr>
            <p:cNvPr id="291" name="Google Shape;291;p25"/>
            <p:cNvSpPr/>
            <p:nvPr/>
          </p:nvSpPr>
          <p:spPr>
            <a:xfrm flipH="1">
              <a:off x="3272726" y="1980954"/>
              <a:ext cx="122400" cy="3971600"/>
            </a:xfrm>
            <a:custGeom>
              <a:avLst/>
              <a:gdLst/>
              <a:ahLst/>
              <a:cxnLst/>
              <a:rect l="l" t="t" r="r" b="b"/>
              <a:pathLst>
                <a:path w="120000" h="120000" extrusionOk="0">
                  <a:moveTo>
                    <a:pt x="0" y="115785"/>
                  </a:moveTo>
                  <a:lnTo>
                    <a:pt x="0" y="3719"/>
                  </a:lnTo>
                  <a:lnTo>
                    <a:pt x="120000" y="0"/>
                  </a:lnTo>
                  <a:lnTo>
                    <a:pt x="120000" y="120000"/>
                  </a:lnTo>
                  <a:lnTo>
                    <a:pt x="0" y="115785"/>
                  </a:lnTo>
                  <a:close/>
                </a:path>
              </a:pathLst>
            </a:custGeom>
            <a:gradFill>
              <a:gsLst>
                <a:gs pos="0">
                  <a:srgbClr val="FFFFFF">
                    <a:alpha val="9803"/>
                  </a:srgbClr>
                </a:gs>
                <a:gs pos="100000">
                  <a:srgbClr val="FFFFFF">
                    <a:alpha val="24705"/>
                  </a:srgbClr>
                </a:gs>
              </a:gsLst>
              <a:lin ang="0" scaled="0"/>
            </a:gradFill>
            <a:ln>
              <a:noFill/>
            </a:ln>
          </p:spPr>
          <p:txBody>
            <a:bodyPr spcFirstLastPara="1" wrap="square" lIns="121900" tIns="60933" rIns="121900" bIns="60933" anchor="ctr" anchorCtr="0">
              <a:noAutofit/>
            </a:bodyPr>
            <a:lstStyle/>
            <a:p>
              <a:pPr algn="ctr"/>
              <a:endParaRPr sz="3200">
                <a:solidFill>
                  <a:srgbClr val="FFFFFF"/>
                </a:solidFill>
                <a:latin typeface="Arial"/>
                <a:ea typeface="Arial"/>
                <a:cs typeface="Arial"/>
                <a:sym typeface="Arial"/>
              </a:endParaRPr>
            </a:p>
          </p:txBody>
        </p:sp>
        <p:sp>
          <p:nvSpPr>
            <p:cNvPr id="293" name="Google Shape;293;p25"/>
            <p:cNvSpPr/>
            <p:nvPr/>
          </p:nvSpPr>
          <p:spPr>
            <a:xfrm>
              <a:off x="2474058" y="2163078"/>
              <a:ext cx="437087" cy="381419"/>
            </a:xfrm>
            <a:custGeom>
              <a:avLst/>
              <a:gdLst/>
              <a:ahLst/>
              <a:cxnLst/>
              <a:rect l="l" t="t" r="r" b="b"/>
              <a:pathLst>
                <a:path w="18365" h="16026" fill="none" extrusionOk="0">
                  <a:moveTo>
                    <a:pt x="9182" y="0"/>
                  </a:moveTo>
                  <a:lnTo>
                    <a:pt x="0" y="8841"/>
                  </a:lnTo>
                  <a:lnTo>
                    <a:pt x="2874" y="8841"/>
                  </a:lnTo>
                  <a:lnTo>
                    <a:pt x="2874" y="15246"/>
                  </a:lnTo>
                  <a:lnTo>
                    <a:pt x="2874" y="15246"/>
                  </a:lnTo>
                  <a:lnTo>
                    <a:pt x="2899" y="15417"/>
                  </a:lnTo>
                  <a:lnTo>
                    <a:pt x="2947" y="15563"/>
                  </a:lnTo>
                  <a:lnTo>
                    <a:pt x="3020" y="15685"/>
                  </a:lnTo>
                  <a:lnTo>
                    <a:pt x="3093" y="15806"/>
                  </a:lnTo>
                  <a:lnTo>
                    <a:pt x="3215" y="15904"/>
                  </a:lnTo>
                  <a:lnTo>
                    <a:pt x="3361" y="15977"/>
                  </a:lnTo>
                  <a:lnTo>
                    <a:pt x="3508" y="16026"/>
                  </a:lnTo>
                  <a:lnTo>
                    <a:pt x="3654" y="16026"/>
                  </a:lnTo>
                  <a:lnTo>
                    <a:pt x="7404" y="16026"/>
                  </a:lnTo>
                  <a:lnTo>
                    <a:pt x="7404" y="13420"/>
                  </a:lnTo>
                  <a:lnTo>
                    <a:pt x="7404" y="13420"/>
                  </a:lnTo>
                  <a:lnTo>
                    <a:pt x="7429" y="13127"/>
                  </a:lnTo>
                  <a:lnTo>
                    <a:pt x="7526" y="12860"/>
                  </a:lnTo>
                  <a:lnTo>
                    <a:pt x="7648" y="12616"/>
                  </a:lnTo>
                  <a:lnTo>
                    <a:pt x="7818" y="12421"/>
                  </a:lnTo>
                  <a:lnTo>
                    <a:pt x="8038" y="12251"/>
                  </a:lnTo>
                  <a:lnTo>
                    <a:pt x="8257" y="12129"/>
                  </a:lnTo>
                  <a:lnTo>
                    <a:pt x="8525" y="12031"/>
                  </a:lnTo>
                  <a:lnTo>
                    <a:pt x="8817" y="12007"/>
                  </a:lnTo>
                  <a:lnTo>
                    <a:pt x="9548" y="12007"/>
                  </a:lnTo>
                  <a:lnTo>
                    <a:pt x="9548" y="12007"/>
                  </a:lnTo>
                  <a:lnTo>
                    <a:pt x="9840" y="12031"/>
                  </a:lnTo>
                  <a:lnTo>
                    <a:pt x="10108" y="12129"/>
                  </a:lnTo>
                  <a:lnTo>
                    <a:pt x="10327" y="12251"/>
                  </a:lnTo>
                  <a:lnTo>
                    <a:pt x="10546" y="12421"/>
                  </a:lnTo>
                  <a:lnTo>
                    <a:pt x="10717" y="12616"/>
                  </a:lnTo>
                  <a:lnTo>
                    <a:pt x="10838" y="12860"/>
                  </a:lnTo>
                  <a:lnTo>
                    <a:pt x="10936" y="13127"/>
                  </a:lnTo>
                  <a:lnTo>
                    <a:pt x="10960" y="13420"/>
                  </a:lnTo>
                  <a:lnTo>
                    <a:pt x="10960" y="16026"/>
                  </a:lnTo>
                  <a:lnTo>
                    <a:pt x="14711" y="16026"/>
                  </a:lnTo>
                  <a:lnTo>
                    <a:pt x="14711" y="16026"/>
                  </a:lnTo>
                  <a:lnTo>
                    <a:pt x="14857" y="16026"/>
                  </a:lnTo>
                  <a:lnTo>
                    <a:pt x="15003" y="15977"/>
                  </a:lnTo>
                  <a:lnTo>
                    <a:pt x="15149" y="15904"/>
                  </a:lnTo>
                  <a:lnTo>
                    <a:pt x="15271" y="15806"/>
                  </a:lnTo>
                  <a:lnTo>
                    <a:pt x="15344" y="15685"/>
                  </a:lnTo>
                  <a:lnTo>
                    <a:pt x="15417" y="15563"/>
                  </a:lnTo>
                  <a:lnTo>
                    <a:pt x="15466" y="15417"/>
                  </a:lnTo>
                  <a:lnTo>
                    <a:pt x="15490" y="15246"/>
                  </a:lnTo>
                  <a:lnTo>
                    <a:pt x="15490" y="8841"/>
                  </a:lnTo>
                  <a:lnTo>
                    <a:pt x="18364" y="8841"/>
                  </a:lnTo>
                  <a:lnTo>
                    <a:pt x="9182" y="0"/>
                  </a:lnTo>
                  <a:close/>
                </a:path>
              </a:pathLst>
            </a:custGeom>
            <a:noFill/>
            <a:ln w="9525" cap="rnd"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grpSp>
          <p:nvGrpSpPr>
            <p:cNvPr id="294" name="Google Shape;294;p25"/>
            <p:cNvGrpSpPr/>
            <p:nvPr/>
          </p:nvGrpSpPr>
          <p:grpSpPr>
            <a:xfrm>
              <a:off x="2469998" y="3253614"/>
              <a:ext cx="445203" cy="445203"/>
              <a:chOff x="5941025" y="3634400"/>
              <a:chExt cx="467650" cy="467650"/>
            </a:xfrm>
          </p:grpSpPr>
          <p:sp>
            <p:nvSpPr>
              <p:cNvPr id="295" name="Google Shape;295;p25"/>
              <p:cNvSpPr/>
              <p:nvPr/>
            </p:nvSpPr>
            <p:spPr>
              <a:xfrm>
                <a:off x="5941025" y="3634400"/>
                <a:ext cx="467650" cy="467650"/>
              </a:xfrm>
              <a:custGeom>
                <a:avLst/>
                <a:gdLst/>
                <a:ahLst/>
                <a:cxnLst/>
                <a:rect l="l" t="t" r="r" b="b"/>
                <a:pathLst>
                  <a:path w="18706" h="18706" fill="none" extrusionOk="0">
                    <a:moveTo>
                      <a:pt x="9353" y="1"/>
                    </a:moveTo>
                    <a:lnTo>
                      <a:pt x="9353" y="1"/>
                    </a:lnTo>
                    <a:lnTo>
                      <a:pt x="8866" y="25"/>
                    </a:lnTo>
                    <a:lnTo>
                      <a:pt x="8403" y="50"/>
                    </a:lnTo>
                    <a:lnTo>
                      <a:pt x="7940" y="123"/>
                    </a:lnTo>
                    <a:lnTo>
                      <a:pt x="7478" y="196"/>
                    </a:lnTo>
                    <a:lnTo>
                      <a:pt x="7015" y="293"/>
                    </a:lnTo>
                    <a:lnTo>
                      <a:pt x="6577" y="439"/>
                    </a:lnTo>
                    <a:lnTo>
                      <a:pt x="6138" y="585"/>
                    </a:lnTo>
                    <a:lnTo>
                      <a:pt x="5724" y="732"/>
                    </a:lnTo>
                    <a:lnTo>
                      <a:pt x="5310" y="926"/>
                    </a:lnTo>
                    <a:lnTo>
                      <a:pt x="4896" y="1146"/>
                    </a:lnTo>
                    <a:lnTo>
                      <a:pt x="4506" y="1365"/>
                    </a:lnTo>
                    <a:lnTo>
                      <a:pt x="4117" y="1608"/>
                    </a:lnTo>
                    <a:lnTo>
                      <a:pt x="3751" y="1876"/>
                    </a:lnTo>
                    <a:lnTo>
                      <a:pt x="3410" y="2144"/>
                    </a:lnTo>
                    <a:lnTo>
                      <a:pt x="3069" y="2436"/>
                    </a:lnTo>
                    <a:lnTo>
                      <a:pt x="2753" y="2753"/>
                    </a:lnTo>
                    <a:lnTo>
                      <a:pt x="2436" y="3070"/>
                    </a:lnTo>
                    <a:lnTo>
                      <a:pt x="2144" y="3411"/>
                    </a:lnTo>
                    <a:lnTo>
                      <a:pt x="1876" y="3752"/>
                    </a:lnTo>
                    <a:lnTo>
                      <a:pt x="1608" y="4117"/>
                    </a:lnTo>
                    <a:lnTo>
                      <a:pt x="1365" y="4507"/>
                    </a:lnTo>
                    <a:lnTo>
                      <a:pt x="1145" y="4896"/>
                    </a:lnTo>
                    <a:lnTo>
                      <a:pt x="926" y="5310"/>
                    </a:lnTo>
                    <a:lnTo>
                      <a:pt x="731" y="5724"/>
                    </a:lnTo>
                    <a:lnTo>
                      <a:pt x="585" y="6138"/>
                    </a:lnTo>
                    <a:lnTo>
                      <a:pt x="439" y="6577"/>
                    </a:lnTo>
                    <a:lnTo>
                      <a:pt x="293" y="7015"/>
                    </a:lnTo>
                    <a:lnTo>
                      <a:pt x="196" y="7478"/>
                    </a:lnTo>
                    <a:lnTo>
                      <a:pt x="123" y="7941"/>
                    </a:lnTo>
                    <a:lnTo>
                      <a:pt x="49" y="8403"/>
                    </a:lnTo>
                    <a:lnTo>
                      <a:pt x="25" y="8866"/>
                    </a:lnTo>
                    <a:lnTo>
                      <a:pt x="1" y="9353"/>
                    </a:lnTo>
                    <a:lnTo>
                      <a:pt x="1" y="9353"/>
                    </a:lnTo>
                    <a:lnTo>
                      <a:pt x="25" y="9840"/>
                    </a:lnTo>
                    <a:lnTo>
                      <a:pt x="49" y="10303"/>
                    </a:lnTo>
                    <a:lnTo>
                      <a:pt x="123" y="10766"/>
                    </a:lnTo>
                    <a:lnTo>
                      <a:pt x="196" y="11229"/>
                    </a:lnTo>
                    <a:lnTo>
                      <a:pt x="293" y="11691"/>
                    </a:lnTo>
                    <a:lnTo>
                      <a:pt x="439" y="12130"/>
                    </a:lnTo>
                    <a:lnTo>
                      <a:pt x="585" y="12568"/>
                    </a:lnTo>
                    <a:lnTo>
                      <a:pt x="731" y="12982"/>
                    </a:lnTo>
                    <a:lnTo>
                      <a:pt x="926" y="13396"/>
                    </a:lnTo>
                    <a:lnTo>
                      <a:pt x="1145" y="13810"/>
                    </a:lnTo>
                    <a:lnTo>
                      <a:pt x="1365" y="14200"/>
                    </a:lnTo>
                    <a:lnTo>
                      <a:pt x="1608" y="14590"/>
                    </a:lnTo>
                    <a:lnTo>
                      <a:pt x="1876" y="14955"/>
                    </a:lnTo>
                    <a:lnTo>
                      <a:pt x="2144" y="15296"/>
                    </a:lnTo>
                    <a:lnTo>
                      <a:pt x="2436" y="15637"/>
                    </a:lnTo>
                    <a:lnTo>
                      <a:pt x="2753" y="15953"/>
                    </a:lnTo>
                    <a:lnTo>
                      <a:pt x="3069" y="16270"/>
                    </a:lnTo>
                    <a:lnTo>
                      <a:pt x="3410" y="16562"/>
                    </a:lnTo>
                    <a:lnTo>
                      <a:pt x="3751" y="16830"/>
                    </a:lnTo>
                    <a:lnTo>
                      <a:pt x="4117" y="17098"/>
                    </a:lnTo>
                    <a:lnTo>
                      <a:pt x="4506" y="17342"/>
                    </a:lnTo>
                    <a:lnTo>
                      <a:pt x="4896" y="17561"/>
                    </a:lnTo>
                    <a:lnTo>
                      <a:pt x="5310" y="17780"/>
                    </a:lnTo>
                    <a:lnTo>
                      <a:pt x="5724" y="17975"/>
                    </a:lnTo>
                    <a:lnTo>
                      <a:pt x="6138" y="18121"/>
                    </a:lnTo>
                    <a:lnTo>
                      <a:pt x="6577" y="18267"/>
                    </a:lnTo>
                    <a:lnTo>
                      <a:pt x="7015" y="18413"/>
                    </a:lnTo>
                    <a:lnTo>
                      <a:pt x="7478" y="18511"/>
                    </a:lnTo>
                    <a:lnTo>
                      <a:pt x="7940" y="18584"/>
                    </a:lnTo>
                    <a:lnTo>
                      <a:pt x="8403" y="18657"/>
                    </a:lnTo>
                    <a:lnTo>
                      <a:pt x="8866" y="18681"/>
                    </a:lnTo>
                    <a:lnTo>
                      <a:pt x="9353" y="18706"/>
                    </a:lnTo>
                    <a:lnTo>
                      <a:pt x="9353" y="18706"/>
                    </a:lnTo>
                    <a:lnTo>
                      <a:pt x="9840" y="18681"/>
                    </a:lnTo>
                    <a:lnTo>
                      <a:pt x="10303" y="18657"/>
                    </a:lnTo>
                    <a:lnTo>
                      <a:pt x="10766" y="18584"/>
                    </a:lnTo>
                    <a:lnTo>
                      <a:pt x="11228" y="18511"/>
                    </a:lnTo>
                    <a:lnTo>
                      <a:pt x="11691" y="18413"/>
                    </a:lnTo>
                    <a:lnTo>
                      <a:pt x="12130" y="18267"/>
                    </a:lnTo>
                    <a:lnTo>
                      <a:pt x="12568" y="18121"/>
                    </a:lnTo>
                    <a:lnTo>
                      <a:pt x="12982" y="17975"/>
                    </a:lnTo>
                    <a:lnTo>
                      <a:pt x="13396" y="17780"/>
                    </a:lnTo>
                    <a:lnTo>
                      <a:pt x="13810" y="17561"/>
                    </a:lnTo>
                    <a:lnTo>
                      <a:pt x="14200" y="17342"/>
                    </a:lnTo>
                    <a:lnTo>
                      <a:pt x="14589" y="17098"/>
                    </a:lnTo>
                    <a:lnTo>
                      <a:pt x="14955" y="16830"/>
                    </a:lnTo>
                    <a:lnTo>
                      <a:pt x="15296" y="16562"/>
                    </a:lnTo>
                    <a:lnTo>
                      <a:pt x="15637" y="16270"/>
                    </a:lnTo>
                    <a:lnTo>
                      <a:pt x="15953" y="15953"/>
                    </a:lnTo>
                    <a:lnTo>
                      <a:pt x="16270" y="15637"/>
                    </a:lnTo>
                    <a:lnTo>
                      <a:pt x="16562" y="15296"/>
                    </a:lnTo>
                    <a:lnTo>
                      <a:pt x="16830" y="14955"/>
                    </a:lnTo>
                    <a:lnTo>
                      <a:pt x="17098" y="14590"/>
                    </a:lnTo>
                    <a:lnTo>
                      <a:pt x="17341" y="14200"/>
                    </a:lnTo>
                    <a:lnTo>
                      <a:pt x="17561" y="13810"/>
                    </a:lnTo>
                    <a:lnTo>
                      <a:pt x="17780" y="13396"/>
                    </a:lnTo>
                    <a:lnTo>
                      <a:pt x="17975" y="12982"/>
                    </a:lnTo>
                    <a:lnTo>
                      <a:pt x="18121" y="12568"/>
                    </a:lnTo>
                    <a:lnTo>
                      <a:pt x="18267" y="12130"/>
                    </a:lnTo>
                    <a:lnTo>
                      <a:pt x="18413" y="11691"/>
                    </a:lnTo>
                    <a:lnTo>
                      <a:pt x="18511" y="11229"/>
                    </a:lnTo>
                    <a:lnTo>
                      <a:pt x="18584" y="10766"/>
                    </a:lnTo>
                    <a:lnTo>
                      <a:pt x="18657" y="10303"/>
                    </a:lnTo>
                    <a:lnTo>
                      <a:pt x="18681" y="9840"/>
                    </a:lnTo>
                    <a:lnTo>
                      <a:pt x="18705" y="9353"/>
                    </a:lnTo>
                    <a:lnTo>
                      <a:pt x="18705" y="9353"/>
                    </a:lnTo>
                    <a:lnTo>
                      <a:pt x="18681" y="8866"/>
                    </a:lnTo>
                    <a:lnTo>
                      <a:pt x="18657" y="8403"/>
                    </a:lnTo>
                    <a:lnTo>
                      <a:pt x="18584" y="7941"/>
                    </a:lnTo>
                    <a:lnTo>
                      <a:pt x="18511" y="7478"/>
                    </a:lnTo>
                    <a:lnTo>
                      <a:pt x="18413" y="7015"/>
                    </a:lnTo>
                    <a:lnTo>
                      <a:pt x="18267" y="6577"/>
                    </a:lnTo>
                    <a:lnTo>
                      <a:pt x="18121" y="6138"/>
                    </a:lnTo>
                    <a:lnTo>
                      <a:pt x="17975" y="5724"/>
                    </a:lnTo>
                    <a:lnTo>
                      <a:pt x="17780" y="5310"/>
                    </a:lnTo>
                    <a:lnTo>
                      <a:pt x="17561" y="4896"/>
                    </a:lnTo>
                    <a:lnTo>
                      <a:pt x="17341" y="4507"/>
                    </a:lnTo>
                    <a:lnTo>
                      <a:pt x="17098" y="4117"/>
                    </a:lnTo>
                    <a:lnTo>
                      <a:pt x="16830" y="3752"/>
                    </a:lnTo>
                    <a:lnTo>
                      <a:pt x="16562" y="3411"/>
                    </a:lnTo>
                    <a:lnTo>
                      <a:pt x="16270" y="3070"/>
                    </a:lnTo>
                    <a:lnTo>
                      <a:pt x="15953" y="2753"/>
                    </a:lnTo>
                    <a:lnTo>
                      <a:pt x="15637" y="2436"/>
                    </a:lnTo>
                    <a:lnTo>
                      <a:pt x="15296" y="2144"/>
                    </a:lnTo>
                    <a:lnTo>
                      <a:pt x="14955" y="1876"/>
                    </a:lnTo>
                    <a:lnTo>
                      <a:pt x="14589" y="1608"/>
                    </a:lnTo>
                    <a:lnTo>
                      <a:pt x="14200" y="1365"/>
                    </a:lnTo>
                    <a:lnTo>
                      <a:pt x="13810" y="1146"/>
                    </a:lnTo>
                    <a:lnTo>
                      <a:pt x="13396" y="926"/>
                    </a:lnTo>
                    <a:lnTo>
                      <a:pt x="12982" y="732"/>
                    </a:lnTo>
                    <a:lnTo>
                      <a:pt x="12568" y="585"/>
                    </a:lnTo>
                    <a:lnTo>
                      <a:pt x="12130" y="439"/>
                    </a:lnTo>
                    <a:lnTo>
                      <a:pt x="11691" y="293"/>
                    </a:lnTo>
                    <a:lnTo>
                      <a:pt x="11228" y="196"/>
                    </a:lnTo>
                    <a:lnTo>
                      <a:pt x="10766" y="123"/>
                    </a:lnTo>
                    <a:lnTo>
                      <a:pt x="10303" y="50"/>
                    </a:lnTo>
                    <a:lnTo>
                      <a:pt x="9840" y="25"/>
                    </a:lnTo>
                    <a:lnTo>
                      <a:pt x="9353" y="1"/>
                    </a:lnTo>
                    <a:lnTo>
                      <a:pt x="9353" y="1"/>
                    </a:lnTo>
                  </a:path>
                </a:pathLst>
              </a:custGeom>
              <a:noFill/>
              <a:ln w="9525" cap="rnd"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96" name="Google Shape;296;p25"/>
              <p:cNvSpPr/>
              <p:nvPr/>
            </p:nvSpPr>
            <p:spPr>
              <a:xfrm>
                <a:off x="6211975" y="3753150"/>
                <a:ext cx="19525" cy="18900"/>
              </a:xfrm>
              <a:custGeom>
                <a:avLst/>
                <a:gdLst/>
                <a:ahLst/>
                <a:cxnLst/>
                <a:rect l="l" t="t" r="r" b="b"/>
                <a:pathLst>
                  <a:path w="781" h="756" fill="none" extrusionOk="0">
                    <a:moveTo>
                      <a:pt x="585" y="0"/>
                    </a:moveTo>
                    <a:lnTo>
                      <a:pt x="585" y="0"/>
                    </a:lnTo>
                    <a:lnTo>
                      <a:pt x="658" y="24"/>
                    </a:lnTo>
                    <a:lnTo>
                      <a:pt x="707" y="49"/>
                    </a:lnTo>
                    <a:lnTo>
                      <a:pt x="756" y="122"/>
                    </a:lnTo>
                    <a:lnTo>
                      <a:pt x="780" y="195"/>
                    </a:lnTo>
                    <a:lnTo>
                      <a:pt x="780" y="195"/>
                    </a:lnTo>
                    <a:lnTo>
                      <a:pt x="756" y="268"/>
                    </a:lnTo>
                    <a:lnTo>
                      <a:pt x="707" y="390"/>
                    </a:lnTo>
                    <a:lnTo>
                      <a:pt x="658" y="487"/>
                    </a:lnTo>
                    <a:lnTo>
                      <a:pt x="585" y="560"/>
                    </a:lnTo>
                    <a:lnTo>
                      <a:pt x="585" y="560"/>
                    </a:lnTo>
                    <a:lnTo>
                      <a:pt x="488" y="633"/>
                    </a:lnTo>
                    <a:lnTo>
                      <a:pt x="390" y="706"/>
                    </a:lnTo>
                    <a:lnTo>
                      <a:pt x="293" y="755"/>
                    </a:lnTo>
                    <a:lnTo>
                      <a:pt x="196" y="755"/>
                    </a:lnTo>
                    <a:lnTo>
                      <a:pt x="196" y="755"/>
                    </a:lnTo>
                    <a:lnTo>
                      <a:pt x="122" y="755"/>
                    </a:lnTo>
                    <a:lnTo>
                      <a:pt x="74" y="706"/>
                    </a:lnTo>
                    <a:lnTo>
                      <a:pt x="25" y="633"/>
                    </a:lnTo>
                    <a:lnTo>
                      <a:pt x="1" y="560"/>
                    </a:lnTo>
                    <a:lnTo>
                      <a:pt x="1" y="560"/>
                    </a:lnTo>
                    <a:lnTo>
                      <a:pt x="25" y="487"/>
                    </a:lnTo>
                    <a:lnTo>
                      <a:pt x="74" y="390"/>
                    </a:lnTo>
                    <a:lnTo>
                      <a:pt x="122" y="268"/>
                    </a:lnTo>
                    <a:lnTo>
                      <a:pt x="196" y="195"/>
                    </a:lnTo>
                    <a:lnTo>
                      <a:pt x="196" y="195"/>
                    </a:lnTo>
                    <a:lnTo>
                      <a:pt x="293" y="122"/>
                    </a:lnTo>
                    <a:lnTo>
                      <a:pt x="390" y="49"/>
                    </a:lnTo>
                    <a:lnTo>
                      <a:pt x="488" y="24"/>
                    </a:lnTo>
                    <a:lnTo>
                      <a:pt x="585" y="0"/>
                    </a:lnTo>
                    <a:lnTo>
                      <a:pt x="585" y="0"/>
                    </a:lnTo>
                  </a:path>
                </a:pathLst>
              </a:custGeom>
              <a:noFill/>
              <a:ln w="9525" cap="rnd"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97" name="Google Shape;297;p25"/>
              <p:cNvSpPr/>
              <p:nvPr/>
            </p:nvSpPr>
            <p:spPr>
              <a:xfrm>
                <a:off x="5943475" y="3695900"/>
                <a:ext cx="177800" cy="351350"/>
              </a:xfrm>
              <a:custGeom>
                <a:avLst/>
                <a:gdLst/>
                <a:ahLst/>
                <a:cxnLst/>
                <a:rect l="l" t="t" r="r" b="b"/>
                <a:pathLst>
                  <a:path w="7112" h="14054" fill="none" extrusionOk="0">
                    <a:moveTo>
                      <a:pt x="2582" y="780"/>
                    </a:moveTo>
                    <a:lnTo>
                      <a:pt x="2582" y="780"/>
                    </a:lnTo>
                    <a:lnTo>
                      <a:pt x="2752" y="780"/>
                    </a:lnTo>
                    <a:lnTo>
                      <a:pt x="2752" y="780"/>
                    </a:lnTo>
                    <a:lnTo>
                      <a:pt x="2996" y="780"/>
                    </a:lnTo>
                    <a:lnTo>
                      <a:pt x="3215" y="829"/>
                    </a:lnTo>
                    <a:lnTo>
                      <a:pt x="3386" y="878"/>
                    </a:lnTo>
                    <a:lnTo>
                      <a:pt x="3507" y="951"/>
                    </a:lnTo>
                    <a:lnTo>
                      <a:pt x="3507" y="951"/>
                    </a:lnTo>
                    <a:lnTo>
                      <a:pt x="3605" y="1024"/>
                    </a:lnTo>
                    <a:lnTo>
                      <a:pt x="3702" y="1048"/>
                    </a:lnTo>
                    <a:lnTo>
                      <a:pt x="3800" y="1024"/>
                    </a:lnTo>
                    <a:lnTo>
                      <a:pt x="3897" y="951"/>
                    </a:lnTo>
                    <a:lnTo>
                      <a:pt x="3897" y="951"/>
                    </a:lnTo>
                    <a:lnTo>
                      <a:pt x="3970" y="878"/>
                    </a:lnTo>
                    <a:lnTo>
                      <a:pt x="4092" y="829"/>
                    </a:lnTo>
                    <a:lnTo>
                      <a:pt x="4189" y="780"/>
                    </a:lnTo>
                    <a:lnTo>
                      <a:pt x="4262" y="780"/>
                    </a:lnTo>
                    <a:lnTo>
                      <a:pt x="4262" y="780"/>
                    </a:lnTo>
                    <a:lnTo>
                      <a:pt x="4384" y="731"/>
                    </a:lnTo>
                    <a:lnTo>
                      <a:pt x="4506" y="658"/>
                    </a:lnTo>
                    <a:lnTo>
                      <a:pt x="4676" y="537"/>
                    </a:lnTo>
                    <a:lnTo>
                      <a:pt x="4847" y="390"/>
                    </a:lnTo>
                    <a:lnTo>
                      <a:pt x="4847" y="390"/>
                    </a:lnTo>
                    <a:lnTo>
                      <a:pt x="5042" y="244"/>
                    </a:lnTo>
                    <a:lnTo>
                      <a:pt x="5285" y="123"/>
                    </a:lnTo>
                    <a:lnTo>
                      <a:pt x="5529" y="49"/>
                    </a:lnTo>
                    <a:lnTo>
                      <a:pt x="5797" y="1"/>
                    </a:lnTo>
                    <a:lnTo>
                      <a:pt x="5797" y="1"/>
                    </a:lnTo>
                    <a:lnTo>
                      <a:pt x="5894" y="25"/>
                    </a:lnTo>
                    <a:lnTo>
                      <a:pt x="5992" y="49"/>
                    </a:lnTo>
                    <a:lnTo>
                      <a:pt x="6040" y="74"/>
                    </a:lnTo>
                    <a:lnTo>
                      <a:pt x="6089" y="123"/>
                    </a:lnTo>
                    <a:lnTo>
                      <a:pt x="6089" y="171"/>
                    </a:lnTo>
                    <a:lnTo>
                      <a:pt x="6089" y="244"/>
                    </a:lnTo>
                    <a:lnTo>
                      <a:pt x="6040" y="317"/>
                    </a:lnTo>
                    <a:lnTo>
                      <a:pt x="5992" y="390"/>
                    </a:lnTo>
                    <a:lnTo>
                      <a:pt x="5992" y="390"/>
                    </a:lnTo>
                    <a:lnTo>
                      <a:pt x="5845" y="561"/>
                    </a:lnTo>
                    <a:lnTo>
                      <a:pt x="5772" y="707"/>
                    </a:lnTo>
                    <a:lnTo>
                      <a:pt x="5748" y="853"/>
                    </a:lnTo>
                    <a:lnTo>
                      <a:pt x="5772" y="926"/>
                    </a:lnTo>
                    <a:lnTo>
                      <a:pt x="5797" y="951"/>
                    </a:lnTo>
                    <a:lnTo>
                      <a:pt x="5797" y="951"/>
                    </a:lnTo>
                    <a:lnTo>
                      <a:pt x="5870" y="1048"/>
                    </a:lnTo>
                    <a:lnTo>
                      <a:pt x="5918" y="1145"/>
                    </a:lnTo>
                    <a:lnTo>
                      <a:pt x="5967" y="1243"/>
                    </a:lnTo>
                    <a:lnTo>
                      <a:pt x="5992" y="1340"/>
                    </a:lnTo>
                    <a:lnTo>
                      <a:pt x="5992" y="1340"/>
                    </a:lnTo>
                    <a:lnTo>
                      <a:pt x="5967" y="1438"/>
                    </a:lnTo>
                    <a:lnTo>
                      <a:pt x="5918" y="1535"/>
                    </a:lnTo>
                    <a:lnTo>
                      <a:pt x="5870" y="1633"/>
                    </a:lnTo>
                    <a:lnTo>
                      <a:pt x="5797" y="1730"/>
                    </a:lnTo>
                    <a:lnTo>
                      <a:pt x="5797" y="1730"/>
                    </a:lnTo>
                    <a:lnTo>
                      <a:pt x="5748" y="1754"/>
                    </a:lnTo>
                    <a:lnTo>
                      <a:pt x="5699" y="1754"/>
                    </a:lnTo>
                    <a:lnTo>
                      <a:pt x="5553" y="1754"/>
                    </a:lnTo>
                    <a:lnTo>
                      <a:pt x="5383" y="1657"/>
                    </a:lnTo>
                    <a:lnTo>
                      <a:pt x="5212" y="1535"/>
                    </a:lnTo>
                    <a:lnTo>
                      <a:pt x="5212" y="1535"/>
                    </a:lnTo>
                    <a:lnTo>
                      <a:pt x="5066" y="1389"/>
                    </a:lnTo>
                    <a:lnTo>
                      <a:pt x="4896" y="1316"/>
                    </a:lnTo>
                    <a:lnTo>
                      <a:pt x="4749" y="1292"/>
                    </a:lnTo>
                    <a:lnTo>
                      <a:pt x="4701" y="1316"/>
                    </a:lnTo>
                    <a:lnTo>
                      <a:pt x="4652" y="1340"/>
                    </a:lnTo>
                    <a:lnTo>
                      <a:pt x="4652" y="1340"/>
                    </a:lnTo>
                    <a:lnTo>
                      <a:pt x="4555" y="1413"/>
                    </a:lnTo>
                    <a:lnTo>
                      <a:pt x="4457" y="1486"/>
                    </a:lnTo>
                    <a:lnTo>
                      <a:pt x="4360" y="1511"/>
                    </a:lnTo>
                    <a:lnTo>
                      <a:pt x="4262" y="1535"/>
                    </a:lnTo>
                    <a:lnTo>
                      <a:pt x="4262" y="1535"/>
                    </a:lnTo>
                    <a:lnTo>
                      <a:pt x="4116" y="1559"/>
                    </a:lnTo>
                    <a:lnTo>
                      <a:pt x="4043" y="1584"/>
                    </a:lnTo>
                    <a:lnTo>
                      <a:pt x="3994" y="1633"/>
                    </a:lnTo>
                    <a:lnTo>
                      <a:pt x="3994" y="1633"/>
                    </a:lnTo>
                    <a:lnTo>
                      <a:pt x="3946" y="1657"/>
                    </a:lnTo>
                    <a:lnTo>
                      <a:pt x="3873" y="1681"/>
                    </a:lnTo>
                    <a:lnTo>
                      <a:pt x="3702" y="1730"/>
                    </a:lnTo>
                    <a:lnTo>
                      <a:pt x="3702" y="1730"/>
                    </a:lnTo>
                    <a:lnTo>
                      <a:pt x="3605" y="1730"/>
                    </a:lnTo>
                    <a:lnTo>
                      <a:pt x="3507" y="1779"/>
                    </a:lnTo>
                    <a:lnTo>
                      <a:pt x="3410" y="1827"/>
                    </a:lnTo>
                    <a:lnTo>
                      <a:pt x="3312" y="1900"/>
                    </a:lnTo>
                    <a:lnTo>
                      <a:pt x="3312" y="1900"/>
                    </a:lnTo>
                    <a:lnTo>
                      <a:pt x="3288" y="1949"/>
                    </a:lnTo>
                    <a:lnTo>
                      <a:pt x="3288" y="2022"/>
                    </a:lnTo>
                    <a:lnTo>
                      <a:pt x="3288" y="2144"/>
                    </a:lnTo>
                    <a:lnTo>
                      <a:pt x="3386" y="2314"/>
                    </a:lnTo>
                    <a:lnTo>
                      <a:pt x="3507" y="2485"/>
                    </a:lnTo>
                    <a:lnTo>
                      <a:pt x="3507" y="2485"/>
                    </a:lnTo>
                    <a:lnTo>
                      <a:pt x="3605" y="2558"/>
                    </a:lnTo>
                    <a:lnTo>
                      <a:pt x="3702" y="2582"/>
                    </a:lnTo>
                    <a:lnTo>
                      <a:pt x="3800" y="2607"/>
                    </a:lnTo>
                    <a:lnTo>
                      <a:pt x="3921" y="2607"/>
                    </a:lnTo>
                    <a:lnTo>
                      <a:pt x="4043" y="2582"/>
                    </a:lnTo>
                    <a:lnTo>
                      <a:pt x="4141" y="2534"/>
                    </a:lnTo>
                    <a:lnTo>
                      <a:pt x="4262" y="2461"/>
                    </a:lnTo>
                    <a:lnTo>
                      <a:pt x="4360" y="2388"/>
                    </a:lnTo>
                    <a:lnTo>
                      <a:pt x="4360" y="2388"/>
                    </a:lnTo>
                    <a:lnTo>
                      <a:pt x="4555" y="2193"/>
                    </a:lnTo>
                    <a:lnTo>
                      <a:pt x="4749" y="2047"/>
                    </a:lnTo>
                    <a:lnTo>
                      <a:pt x="4920" y="1949"/>
                    </a:lnTo>
                    <a:lnTo>
                      <a:pt x="5042" y="1900"/>
                    </a:lnTo>
                    <a:lnTo>
                      <a:pt x="5042" y="1900"/>
                    </a:lnTo>
                    <a:lnTo>
                      <a:pt x="5115" y="1925"/>
                    </a:lnTo>
                    <a:lnTo>
                      <a:pt x="5163" y="1974"/>
                    </a:lnTo>
                    <a:lnTo>
                      <a:pt x="5212" y="2022"/>
                    </a:lnTo>
                    <a:lnTo>
                      <a:pt x="5212" y="2095"/>
                    </a:lnTo>
                    <a:lnTo>
                      <a:pt x="5212" y="2095"/>
                    </a:lnTo>
                    <a:lnTo>
                      <a:pt x="5236" y="2168"/>
                    </a:lnTo>
                    <a:lnTo>
                      <a:pt x="5285" y="2241"/>
                    </a:lnTo>
                    <a:lnTo>
                      <a:pt x="5334" y="2266"/>
                    </a:lnTo>
                    <a:lnTo>
                      <a:pt x="5407" y="2290"/>
                    </a:lnTo>
                    <a:lnTo>
                      <a:pt x="5407" y="2290"/>
                    </a:lnTo>
                    <a:lnTo>
                      <a:pt x="5504" y="2314"/>
                    </a:lnTo>
                    <a:lnTo>
                      <a:pt x="5602" y="2339"/>
                    </a:lnTo>
                    <a:lnTo>
                      <a:pt x="5699" y="2412"/>
                    </a:lnTo>
                    <a:lnTo>
                      <a:pt x="5797" y="2485"/>
                    </a:lnTo>
                    <a:lnTo>
                      <a:pt x="5797" y="2485"/>
                    </a:lnTo>
                    <a:lnTo>
                      <a:pt x="5845" y="2558"/>
                    </a:lnTo>
                    <a:lnTo>
                      <a:pt x="5870" y="2680"/>
                    </a:lnTo>
                    <a:lnTo>
                      <a:pt x="5845" y="2777"/>
                    </a:lnTo>
                    <a:lnTo>
                      <a:pt x="5797" y="2850"/>
                    </a:lnTo>
                    <a:lnTo>
                      <a:pt x="5797" y="2850"/>
                    </a:lnTo>
                    <a:lnTo>
                      <a:pt x="5699" y="2923"/>
                    </a:lnTo>
                    <a:lnTo>
                      <a:pt x="5602" y="2996"/>
                    </a:lnTo>
                    <a:lnTo>
                      <a:pt x="5504" y="3045"/>
                    </a:lnTo>
                    <a:lnTo>
                      <a:pt x="5407" y="3045"/>
                    </a:lnTo>
                    <a:lnTo>
                      <a:pt x="5407" y="3045"/>
                    </a:lnTo>
                    <a:lnTo>
                      <a:pt x="5310" y="3069"/>
                    </a:lnTo>
                    <a:lnTo>
                      <a:pt x="5163" y="3167"/>
                    </a:lnTo>
                    <a:lnTo>
                      <a:pt x="4993" y="3289"/>
                    </a:lnTo>
                    <a:lnTo>
                      <a:pt x="4847" y="3435"/>
                    </a:lnTo>
                    <a:lnTo>
                      <a:pt x="4847" y="3435"/>
                    </a:lnTo>
                    <a:lnTo>
                      <a:pt x="4676" y="3581"/>
                    </a:lnTo>
                    <a:lnTo>
                      <a:pt x="4506" y="3703"/>
                    </a:lnTo>
                    <a:lnTo>
                      <a:pt x="4384" y="3776"/>
                    </a:lnTo>
                    <a:lnTo>
                      <a:pt x="4262" y="3800"/>
                    </a:lnTo>
                    <a:lnTo>
                      <a:pt x="4262" y="3800"/>
                    </a:lnTo>
                    <a:lnTo>
                      <a:pt x="4141" y="3849"/>
                    </a:lnTo>
                    <a:lnTo>
                      <a:pt x="3970" y="3971"/>
                    </a:lnTo>
                    <a:lnTo>
                      <a:pt x="3726" y="4165"/>
                    </a:lnTo>
                    <a:lnTo>
                      <a:pt x="3483" y="4409"/>
                    </a:lnTo>
                    <a:lnTo>
                      <a:pt x="3142" y="4750"/>
                    </a:lnTo>
                    <a:lnTo>
                      <a:pt x="3142" y="4750"/>
                    </a:lnTo>
                    <a:lnTo>
                      <a:pt x="3020" y="4847"/>
                    </a:lnTo>
                    <a:lnTo>
                      <a:pt x="2874" y="4969"/>
                    </a:lnTo>
                    <a:lnTo>
                      <a:pt x="2557" y="5164"/>
                    </a:lnTo>
                    <a:lnTo>
                      <a:pt x="2265" y="5286"/>
                    </a:lnTo>
                    <a:lnTo>
                      <a:pt x="2119" y="5310"/>
                    </a:lnTo>
                    <a:lnTo>
                      <a:pt x="1997" y="5335"/>
                    </a:lnTo>
                    <a:lnTo>
                      <a:pt x="1997" y="5335"/>
                    </a:lnTo>
                    <a:lnTo>
                      <a:pt x="1754" y="5335"/>
                    </a:lnTo>
                    <a:lnTo>
                      <a:pt x="1535" y="5383"/>
                    </a:lnTo>
                    <a:lnTo>
                      <a:pt x="1364" y="5456"/>
                    </a:lnTo>
                    <a:lnTo>
                      <a:pt x="1242" y="5529"/>
                    </a:lnTo>
                    <a:lnTo>
                      <a:pt x="1242" y="5529"/>
                    </a:lnTo>
                    <a:lnTo>
                      <a:pt x="1169" y="5602"/>
                    </a:lnTo>
                    <a:lnTo>
                      <a:pt x="1096" y="5700"/>
                    </a:lnTo>
                    <a:lnTo>
                      <a:pt x="1047" y="5797"/>
                    </a:lnTo>
                    <a:lnTo>
                      <a:pt x="1047" y="5895"/>
                    </a:lnTo>
                    <a:lnTo>
                      <a:pt x="1047" y="5895"/>
                    </a:lnTo>
                    <a:lnTo>
                      <a:pt x="1047" y="5992"/>
                    </a:lnTo>
                    <a:lnTo>
                      <a:pt x="1096" y="6090"/>
                    </a:lnTo>
                    <a:lnTo>
                      <a:pt x="1169" y="6187"/>
                    </a:lnTo>
                    <a:lnTo>
                      <a:pt x="1242" y="6284"/>
                    </a:lnTo>
                    <a:lnTo>
                      <a:pt x="1242" y="6284"/>
                    </a:lnTo>
                    <a:lnTo>
                      <a:pt x="1315" y="6357"/>
                    </a:lnTo>
                    <a:lnTo>
                      <a:pt x="1413" y="6406"/>
                    </a:lnTo>
                    <a:lnTo>
                      <a:pt x="1535" y="6455"/>
                    </a:lnTo>
                    <a:lnTo>
                      <a:pt x="1608" y="6455"/>
                    </a:lnTo>
                    <a:lnTo>
                      <a:pt x="1608" y="6455"/>
                    </a:lnTo>
                    <a:lnTo>
                      <a:pt x="1729" y="6504"/>
                    </a:lnTo>
                    <a:lnTo>
                      <a:pt x="1876" y="6601"/>
                    </a:lnTo>
                    <a:lnTo>
                      <a:pt x="2070" y="6747"/>
                    </a:lnTo>
                    <a:lnTo>
                      <a:pt x="2290" y="6942"/>
                    </a:lnTo>
                    <a:lnTo>
                      <a:pt x="2290" y="6942"/>
                    </a:lnTo>
                    <a:lnTo>
                      <a:pt x="2484" y="7137"/>
                    </a:lnTo>
                    <a:lnTo>
                      <a:pt x="2679" y="7283"/>
                    </a:lnTo>
                    <a:lnTo>
                      <a:pt x="2825" y="7380"/>
                    </a:lnTo>
                    <a:lnTo>
                      <a:pt x="2947" y="7405"/>
                    </a:lnTo>
                    <a:lnTo>
                      <a:pt x="2947" y="7405"/>
                    </a:lnTo>
                    <a:lnTo>
                      <a:pt x="3093" y="7380"/>
                    </a:lnTo>
                    <a:lnTo>
                      <a:pt x="3166" y="7356"/>
                    </a:lnTo>
                    <a:lnTo>
                      <a:pt x="3239" y="7332"/>
                    </a:lnTo>
                    <a:lnTo>
                      <a:pt x="3239" y="7332"/>
                    </a:lnTo>
                    <a:lnTo>
                      <a:pt x="3288" y="7283"/>
                    </a:lnTo>
                    <a:lnTo>
                      <a:pt x="3410" y="7259"/>
                    </a:lnTo>
                    <a:lnTo>
                      <a:pt x="3556" y="7234"/>
                    </a:lnTo>
                    <a:lnTo>
                      <a:pt x="3702" y="7234"/>
                    </a:lnTo>
                    <a:lnTo>
                      <a:pt x="3702" y="7234"/>
                    </a:lnTo>
                    <a:lnTo>
                      <a:pt x="3873" y="7234"/>
                    </a:lnTo>
                    <a:lnTo>
                      <a:pt x="4019" y="7283"/>
                    </a:lnTo>
                    <a:lnTo>
                      <a:pt x="4165" y="7332"/>
                    </a:lnTo>
                    <a:lnTo>
                      <a:pt x="4262" y="7429"/>
                    </a:lnTo>
                    <a:lnTo>
                      <a:pt x="4262" y="7429"/>
                    </a:lnTo>
                    <a:lnTo>
                      <a:pt x="4360" y="7502"/>
                    </a:lnTo>
                    <a:lnTo>
                      <a:pt x="4457" y="7551"/>
                    </a:lnTo>
                    <a:lnTo>
                      <a:pt x="4555" y="7600"/>
                    </a:lnTo>
                    <a:lnTo>
                      <a:pt x="4652" y="7600"/>
                    </a:lnTo>
                    <a:lnTo>
                      <a:pt x="4652" y="7600"/>
                    </a:lnTo>
                    <a:lnTo>
                      <a:pt x="4749" y="7648"/>
                    </a:lnTo>
                    <a:lnTo>
                      <a:pt x="4896" y="7721"/>
                    </a:lnTo>
                    <a:lnTo>
                      <a:pt x="5066" y="7843"/>
                    </a:lnTo>
                    <a:lnTo>
                      <a:pt x="5212" y="7989"/>
                    </a:lnTo>
                    <a:lnTo>
                      <a:pt x="5212" y="7989"/>
                    </a:lnTo>
                    <a:lnTo>
                      <a:pt x="5383" y="8135"/>
                    </a:lnTo>
                    <a:lnTo>
                      <a:pt x="5553" y="8257"/>
                    </a:lnTo>
                    <a:lnTo>
                      <a:pt x="5699" y="8330"/>
                    </a:lnTo>
                    <a:lnTo>
                      <a:pt x="5797" y="8355"/>
                    </a:lnTo>
                    <a:lnTo>
                      <a:pt x="5797" y="8355"/>
                    </a:lnTo>
                    <a:lnTo>
                      <a:pt x="5870" y="8379"/>
                    </a:lnTo>
                    <a:lnTo>
                      <a:pt x="5992" y="8428"/>
                    </a:lnTo>
                    <a:lnTo>
                      <a:pt x="6089" y="8476"/>
                    </a:lnTo>
                    <a:lnTo>
                      <a:pt x="6162" y="8549"/>
                    </a:lnTo>
                    <a:lnTo>
                      <a:pt x="6162" y="8549"/>
                    </a:lnTo>
                    <a:lnTo>
                      <a:pt x="6259" y="8622"/>
                    </a:lnTo>
                    <a:lnTo>
                      <a:pt x="6357" y="8695"/>
                    </a:lnTo>
                    <a:lnTo>
                      <a:pt x="6454" y="8720"/>
                    </a:lnTo>
                    <a:lnTo>
                      <a:pt x="6552" y="8744"/>
                    </a:lnTo>
                    <a:lnTo>
                      <a:pt x="6552" y="8744"/>
                    </a:lnTo>
                    <a:lnTo>
                      <a:pt x="6649" y="8769"/>
                    </a:lnTo>
                    <a:lnTo>
                      <a:pt x="6747" y="8793"/>
                    </a:lnTo>
                    <a:lnTo>
                      <a:pt x="6844" y="8866"/>
                    </a:lnTo>
                    <a:lnTo>
                      <a:pt x="6941" y="8939"/>
                    </a:lnTo>
                    <a:lnTo>
                      <a:pt x="6941" y="8939"/>
                    </a:lnTo>
                    <a:lnTo>
                      <a:pt x="7014" y="9036"/>
                    </a:lnTo>
                    <a:lnTo>
                      <a:pt x="7063" y="9134"/>
                    </a:lnTo>
                    <a:lnTo>
                      <a:pt x="7112" y="9231"/>
                    </a:lnTo>
                    <a:lnTo>
                      <a:pt x="7112" y="9304"/>
                    </a:lnTo>
                    <a:lnTo>
                      <a:pt x="7112" y="9304"/>
                    </a:lnTo>
                    <a:lnTo>
                      <a:pt x="7112" y="9402"/>
                    </a:lnTo>
                    <a:lnTo>
                      <a:pt x="7063" y="9499"/>
                    </a:lnTo>
                    <a:lnTo>
                      <a:pt x="7014" y="9597"/>
                    </a:lnTo>
                    <a:lnTo>
                      <a:pt x="6941" y="9694"/>
                    </a:lnTo>
                    <a:lnTo>
                      <a:pt x="6941" y="9694"/>
                    </a:lnTo>
                    <a:lnTo>
                      <a:pt x="6868" y="9791"/>
                    </a:lnTo>
                    <a:lnTo>
                      <a:pt x="6795" y="9889"/>
                    </a:lnTo>
                    <a:lnTo>
                      <a:pt x="6747" y="9986"/>
                    </a:lnTo>
                    <a:lnTo>
                      <a:pt x="6747" y="10084"/>
                    </a:lnTo>
                    <a:lnTo>
                      <a:pt x="6747" y="10084"/>
                    </a:lnTo>
                    <a:lnTo>
                      <a:pt x="6722" y="10181"/>
                    </a:lnTo>
                    <a:lnTo>
                      <a:pt x="6625" y="10327"/>
                    </a:lnTo>
                    <a:lnTo>
                      <a:pt x="6503" y="10473"/>
                    </a:lnTo>
                    <a:lnTo>
                      <a:pt x="6357" y="10644"/>
                    </a:lnTo>
                    <a:lnTo>
                      <a:pt x="6357" y="10644"/>
                    </a:lnTo>
                    <a:lnTo>
                      <a:pt x="6211" y="10814"/>
                    </a:lnTo>
                    <a:lnTo>
                      <a:pt x="6089" y="10961"/>
                    </a:lnTo>
                    <a:lnTo>
                      <a:pt x="6016" y="11107"/>
                    </a:lnTo>
                    <a:lnTo>
                      <a:pt x="5992" y="11204"/>
                    </a:lnTo>
                    <a:lnTo>
                      <a:pt x="5992" y="11204"/>
                    </a:lnTo>
                    <a:lnTo>
                      <a:pt x="5943" y="11326"/>
                    </a:lnTo>
                    <a:lnTo>
                      <a:pt x="5870" y="11472"/>
                    </a:lnTo>
                    <a:lnTo>
                      <a:pt x="5748" y="11618"/>
                    </a:lnTo>
                    <a:lnTo>
                      <a:pt x="5602" y="11789"/>
                    </a:lnTo>
                    <a:lnTo>
                      <a:pt x="5602" y="11789"/>
                    </a:lnTo>
                    <a:lnTo>
                      <a:pt x="5456" y="11935"/>
                    </a:lnTo>
                    <a:lnTo>
                      <a:pt x="5334" y="12105"/>
                    </a:lnTo>
                    <a:lnTo>
                      <a:pt x="5261" y="12251"/>
                    </a:lnTo>
                    <a:lnTo>
                      <a:pt x="5212" y="12349"/>
                    </a:lnTo>
                    <a:lnTo>
                      <a:pt x="5212" y="12349"/>
                    </a:lnTo>
                    <a:lnTo>
                      <a:pt x="5188" y="12446"/>
                    </a:lnTo>
                    <a:lnTo>
                      <a:pt x="5139" y="12568"/>
                    </a:lnTo>
                    <a:lnTo>
                      <a:pt x="5042" y="12714"/>
                    </a:lnTo>
                    <a:lnTo>
                      <a:pt x="4944" y="12836"/>
                    </a:lnTo>
                    <a:lnTo>
                      <a:pt x="4944" y="12836"/>
                    </a:lnTo>
                    <a:lnTo>
                      <a:pt x="4822" y="12958"/>
                    </a:lnTo>
                    <a:lnTo>
                      <a:pt x="4725" y="13079"/>
                    </a:lnTo>
                    <a:lnTo>
                      <a:pt x="4676" y="13201"/>
                    </a:lnTo>
                    <a:lnTo>
                      <a:pt x="4652" y="13299"/>
                    </a:lnTo>
                    <a:lnTo>
                      <a:pt x="4652" y="13299"/>
                    </a:lnTo>
                    <a:lnTo>
                      <a:pt x="4676" y="13469"/>
                    </a:lnTo>
                    <a:lnTo>
                      <a:pt x="4701" y="13542"/>
                    </a:lnTo>
                    <a:lnTo>
                      <a:pt x="4749" y="13591"/>
                    </a:lnTo>
                    <a:lnTo>
                      <a:pt x="4749" y="13591"/>
                    </a:lnTo>
                    <a:lnTo>
                      <a:pt x="4774" y="13640"/>
                    </a:lnTo>
                    <a:lnTo>
                      <a:pt x="4822" y="13713"/>
                    </a:lnTo>
                    <a:lnTo>
                      <a:pt x="4847" y="13883"/>
                    </a:lnTo>
                    <a:lnTo>
                      <a:pt x="4847" y="13883"/>
                    </a:lnTo>
                    <a:lnTo>
                      <a:pt x="4822" y="13956"/>
                    </a:lnTo>
                    <a:lnTo>
                      <a:pt x="4774" y="14005"/>
                    </a:lnTo>
                    <a:lnTo>
                      <a:pt x="4725" y="14054"/>
                    </a:lnTo>
                    <a:lnTo>
                      <a:pt x="4652" y="14054"/>
                    </a:lnTo>
                    <a:lnTo>
                      <a:pt x="4652" y="14054"/>
                    </a:lnTo>
                    <a:lnTo>
                      <a:pt x="4555" y="14054"/>
                    </a:lnTo>
                    <a:lnTo>
                      <a:pt x="4457" y="14005"/>
                    </a:lnTo>
                    <a:lnTo>
                      <a:pt x="4360" y="13956"/>
                    </a:lnTo>
                    <a:lnTo>
                      <a:pt x="4262" y="13883"/>
                    </a:lnTo>
                    <a:lnTo>
                      <a:pt x="4262" y="13883"/>
                    </a:lnTo>
                    <a:lnTo>
                      <a:pt x="4189" y="13761"/>
                    </a:lnTo>
                    <a:lnTo>
                      <a:pt x="4141" y="13615"/>
                    </a:lnTo>
                    <a:lnTo>
                      <a:pt x="4092" y="13469"/>
                    </a:lnTo>
                    <a:lnTo>
                      <a:pt x="4092" y="13299"/>
                    </a:lnTo>
                    <a:lnTo>
                      <a:pt x="4092" y="13299"/>
                    </a:lnTo>
                    <a:lnTo>
                      <a:pt x="4067" y="13152"/>
                    </a:lnTo>
                    <a:lnTo>
                      <a:pt x="4019" y="12982"/>
                    </a:lnTo>
                    <a:lnTo>
                      <a:pt x="3970" y="12836"/>
                    </a:lnTo>
                    <a:lnTo>
                      <a:pt x="3897" y="12738"/>
                    </a:lnTo>
                    <a:lnTo>
                      <a:pt x="3897" y="12738"/>
                    </a:lnTo>
                    <a:lnTo>
                      <a:pt x="3848" y="12690"/>
                    </a:lnTo>
                    <a:lnTo>
                      <a:pt x="3824" y="12592"/>
                    </a:lnTo>
                    <a:lnTo>
                      <a:pt x="3751" y="12349"/>
                    </a:lnTo>
                    <a:lnTo>
                      <a:pt x="3726" y="12056"/>
                    </a:lnTo>
                    <a:lnTo>
                      <a:pt x="3702" y="11716"/>
                    </a:lnTo>
                    <a:lnTo>
                      <a:pt x="3702" y="11472"/>
                    </a:lnTo>
                    <a:lnTo>
                      <a:pt x="3702" y="11472"/>
                    </a:lnTo>
                    <a:lnTo>
                      <a:pt x="3702" y="11301"/>
                    </a:lnTo>
                    <a:lnTo>
                      <a:pt x="3653" y="11107"/>
                    </a:lnTo>
                    <a:lnTo>
                      <a:pt x="3629" y="10936"/>
                    </a:lnTo>
                    <a:lnTo>
                      <a:pt x="3556" y="10741"/>
                    </a:lnTo>
                    <a:lnTo>
                      <a:pt x="3483" y="10571"/>
                    </a:lnTo>
                    <a:lnTo>
                      <a:pt x="3410" y="10425"/>
                    </a:lnTo>
                    <a:lnTo>
                      <a:pt x="3312" y="10279"/>
                    </a:lnTo>
                    <a:lnTo>
                      <a:pt x="3239" y="10181"/>
                    </a:lnTo>
                    <a:lnTo>
                      <a:pt x="3239" y="10181"/>
                    </a:lnTo>
                    <a:lnTo>
                      <a:pt x="3045" y="9962"/>
                    </a:lnTo>
                    <a:lnTo>
                      <a:pt x="2898" y="9767"/>
                    </a:lnTo>
                    <a:lnTo>
                      <a:pt x="2801" y="9621"/>
                    </a:lnTo>
                    <a:lnTo>
                      <a:pt x="2752" y="9499"/>
                    </a:lnTo>
                    <a:lnTo>
                      <a:pt x="2752" y="9499"/>
                    </a:lnTo>
                    <a:lnTo>
                      <a:pt x="2728" y="9353"/>
                    </a:lnTo>
                    <a:lnTo>
                      <a:pt x="2704" y="9280"/>
                    </a:lnTo>
                    <a:lnTo>
                      <a:pt x="2655" y="9231"/>
                    </a:lnTo>
                    <a:lnTo>
                      <a:pt x="2655" y="9231"/>
                    </a:lnTo>
                    <a:lnTo>
                      <a:pt x="2631" y="9158"/>
                    </a:lnTo>
                    <a:lnTo>
                      <a:pt x="2582" y="9036"/>
                    </a:lnTo>
                    <a:lnTo>
                      <a:pt x="2582" y="8890"/>
                    </a:lnTo>
                    <a:lnTo>
                      <a:pt x="2557" y="8744"/>
                    </a:lnTo>
                    <a:lnTo>
                      <a:pt x="2557" y="8744"/>
                    </a:lnTo>
                    <a:lnTo>
                      <a:pt x="2582" y="8598"/>
                    </a:lnTo>
                    <a:lnTo>
                      <a:pt x="2582" y="8452"/>
                    </a:lnTo>
                    <a:lnTo>
                      <a:pt x="2631" y="8330"/>
                    </a:lnTo>
                    <a:lnTo>
                      <a:pt x="2655" y="8281"/>
                    </a:lnTo>
                    <a:lnTo>
                      <a:pt x="2655" y="8281"/>
                    </a:lnTo>
                    <a:lnTo>
                      <a:pt x="2704" y="8208"/>
                    </a:lnTo>
                    <a:lnTo>
                      <a:pt x="2728" y="8160"/>
                    </a:lnTo>
                    <a:lnTo>
                      <a:pt x="2752" y="7989"/>
                    </a:lnTo>
                    <a:lnTo>
                      <a:pt x="2752" y="7989"/>
                    </a:lnTo>
                    <a:lnTo>
                      <a:pt x="2728" y="7819"/>
                    </a:lnTo>
                    <a:lnTo>
                      <a:pt x="2704" y="7746"/>
                    </a:lnTo>
                    <a:lnTo>
                      <a:pt x="2655" y="7697"/>
                    </a:lnTo>
                    <a:lnTo>
                      <a:pt x="2655" y="7697"/>
                    </a:lnTo>
                    <a:lnTo>
                      <a:pt x="2606" y="7673"/>
                    </a:lnTo>
                    <a:lnTo>
                      <a:pt x="2533" y="7624"/>
                    </a:lnTo>
                    <a:lnTo>
                      <a:pt x="2363" y="7600"/>
                    </a:lnTo>
                    <a:lnTo>
                      <a:pt x="2363" y="7600"/>
                    </a:lnTo>
                    <a:lnTo>
                      <a:pt x="2265" y="7575"/>
                    </a:lnTo>
                    <a:lnTo>
                      <a:pt x="2119" y="7502"/>
                    </a:lnTo>
                    <a:lnTo>
                      <a:pt x="1973" y="7380"/>
                    </a:lnTo>
                    <a:lnTo>
                      <a:pt x="1802" y="7234"/>
                    </a:lnTo>
                    <a:lnTo>
                      <a:pt x="1802" y="7234"/>
                    </a:lnTo>
                    <a:lnTo>
                      <a:pt x="1632" y="7088"/>
                    </a:lnTo>
                    <a:lnTo>
                      <a:pt x="1486" y="6966"/>
                    </a:lnTo>
                    <a:lnTo>
                      <a:pt x="1340" y="6869"/>
                    </a:lnTo>
                    <a:lnTo>
                      <a:pt x="1242" y="6845"/>
                    </a:lnTo>
                    <a:lnTo>
                      <a:pt x="1242" y="6845"/>
                    </a:lnTo>
                    <a:lnTo>
                      <a:pt x="1121" y="6796"/>
                    </a:lnTo>
                    <a:lnTo>
                      <a:pt x="926" y="6674"/>
                    </a:lnTo>
                    <a:lnTo>
                      <a:pt x="706" y="6504"/>
                    </a:lnTo>
                    <a:lnTo>
                      <a:pt x="463" y="6284"/>
                    </a:lnTo>
                    <a:lnTo>
                      <a:pt x="463" y="6284"/>
                    </a:lnTo>
                    <a:lnTo>
                      <a:pt x="171" y="5919"/>
                    </a:lnTo>
                    <a:lnTo>
                      <a:pt x="0" y="5700"/>
                    </a:lnTo>
                    <a:lnTo>
                      <a:pt x="0" y="5700"/>
                    </a:lnTo>
                    <a:lnTo>
                      <a:pt x="0" y="5724"/>
                    </a:lnTo>
                  </a:path>
                </a:pathLst>
              </a:custGeom>
              <a:noFill/>
              <a:ln w="9525" cap="rnd"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98" name="Google Shape;298;p25"/>
              <p:cNvSpPr/>
              <p:nvPr/>
            </p:nvSpPr>
            <p:spPr>
              <a:xfrm>
                <a:off x="6128575" y="3695900"/>
                <a:ext cx="86475" cy="47525"/>
              </a:xfrm>
              <a:custGeom>
                <a:avLst/>
                <a:gdLst/>
                <a:ahLst/>
                <a:cxnLst/>
                <a:rect l="l" t="t" r="r" b="b"/>
                <a:pathLst>
                  <a:path w="3459" h="1901" fill="none" extrusionOk="0">
                    <a:moveTo>
                      <a:pt x="2022" y="1340"/>
                    </a:moveTo>
                    <a:lnTo>
                      <a:pt x="2022" y="1340"/>
                    </a:lnTo>
                    <a:lnTo>
                      <a:pt x="1924" y="1413"/>
                    </a:lnTo>
                    <a:lnTo>
                      <a:pt x="1827" y="1486"/>
                    </a:lnTo>
                    <a:lnTo>
                      <a:pt x="1729" y="1511"/>
                    </a:lnTo>
                    <a:lnTo>
                      <a:pt x="1632" y="1535"/>
                    </a:lnTo>
                    <a:lnTo>
                      <a:pt x="1632" y="1535"/>
                    </a:lnTo>
                    <a:lnTo>
                      <a:pt x="1559" y="1535"/>
                    </a:lnTo>
                    <a:lnTo>
                      <a:pt x="1461" y="1584"/>
                    </a:lnTo>
                    <a:lnTo>
                      <a:pt x="1340" y="1657"/>
                    </a:lnTo>
                    <a:lnTo>
                      <a:pt x="1267" y="1730"/>
                    </a:lnTo>
                    <a:lnTo>
                      <a:pt x="1267" y="1730"/>
                    </a:lnTo>
                    <a:lnTo>
                      <a:pt x="1169" y="1803"/>
                    </a:lnTo>
                    <a:lnTo>
                      <a:pt x="1072" y="1852"/>
                    </a:lnTo>
                    <a:lnTo>
                      <a:pt x="974" y="1900"/>
                    </a:lnTo>
                    <a:lnTo>
                      <a:pt x="877" y="1900"/>
                    </a:lnTo>
                    <a:lnTo>
                      <a:pt x="877" y="1900"/>
                    </a:lnTo>
                    <a:lnTo>
                      <a:pt x="779" y="1900"/>
                    </a:lnTo>
                    <a:lnTo>
                      <a:pt x="682" y="1852"/>
                    </a:lnTo>
                    <a:lnTo>
                      <a:pt x="585" y="1803"/>
                    </a:lnTo>
                    <a:lnTo>
                      <a:pt x="512" y="1730"/>
                    </a:lnTo>
                    <a:lnTo>
                      <a:pt x="512" y="1730"/>
                    </a:lnTo>
                    <a:lnTo>
                      <a:pt x="438" y="1633"/>
                    </a:lnTo>
                    <a:lnTo>
                      <a:pt x="414" y="1535"/>
                    </a:lnTo>
                    <a:lnTo>
                      <a:pt x="438" y="1438"/>
                    </a:lnTo>
                    <a:lnTo>
                      <a:pt x="512" y="1340"/>
                    </a:lnTo>
                    <a:lnTo>
                      <a:pt x="512" y="1340"/>
                    </a:lnTo>
                    <a:lnTo>
                      <a:pt x="585" y="1243"/>
                    </a:lnTo>
                    <a:lnTo>
                      <a:pt x="633" y="1145"/>
                    </a:lnTo>
                    <a:lnTo>
                      <a:pt x="682" y="1048"/>
                    </a:lnTo>
                    <a:lnTo>
                      <a:pt x="682" y="951"/>
                    </a:lnTo>
                    <a:lnTo>
                      <a:pt x="682" y="951"/>
                    </a:lnTo>
                    <a:lnTo>
                      <a:pt x="658" y="804"/>
                    </a:lnTo>
                    <a:lnTo>
                      <a:pt x="633" y="731"/>
                    </a:lnTo>
                    <a:lnTo>
                      <a:pt x="585" y="683"/>
                    </a:lnTo>
                    <a:lnTo>
                      <a:pt x="585" y="683"/>
                    </a:lnTo>
                    <a:lnTo>
                      <a:pt x="536" y="634"/>
                    </a:lnTo>
                    <a:lnTo>
                      <a:pt x="463" y="610"/>
                    </a:lnTo>
                    <a:lnTo>
                      <a:pt x="317" y="585"/>
                    </a:lnTo>
                    <a:lnTo>
                      <a:pt x="317" y="585"/>
                    </a:lnTo>
                    <a:lnTo>
                      <a:pt x="146" y="561"/>
                    </a:lnTo>
                    <a:lnTo>
                      <a:pt x="73" y="512"/>
                    </a:lnTo>
                    <a:lnTo>
                      <a:pt x="24" y="488"/>
                    </a:lnTo>
                    <a:lnTo>
                      <a:pt x="24" y="488"/>
                    </a:lnTo>
                    <a:lnTo>
                      <a:pt x="0" y="439"/>
                    </a:lnTo>
                    <a:lnTo>
                      <a:pt x="24" y="366"/>
                    </a:lnTo>
                    <a:lnTo>
                      <a:pt x="49" y="293"/>
                    </a:lnTo>
                    <a:lnTo>
                      <a:pt x="122" y="196"/>
                    </a:lnTo>
                    <a:lnTo>
                      <a:pt x="122" y="196"/>
                    </a:lnTo>
                    <a:lnTo>
                      <a:pt x="171" y="171"/>
                    </a:lnTo>
                    <a:lnTo>
                      <a:pt x="268" y="123"/>
                    </a:lnTo>
                    <a:lnTo>
                      <a:pt x="512" y="74"/>
                    </a:lnTo>
                    <a:lnTo>
                      <a:pt x="804" y="25"/>
                    </a:lnTo>
                    <a:lnTo>
                      <a:pt x="1145" y="1"/>
                    </a:lnTo>
                    <a:lnTo>
                      <a:pt x="2509" y="1"/>
                    </a:lnTo>
                    <a:lnTo>
                      <a:pt x="2509" y="1"/>
                    </a:lnTo>
                    <a:lnTo>
                      <a:pt x="2850" y="25"/>
                    </a:lnTo>
                    <a:lnTo>
                      <a:pt x="3142" y="49"/>
                    </a:lnTo>
                    <a:lnTo>
                      <a:pt x="3337" y="74"/>
                    </a:lnTo>
                    <a:lnTo>
                      <a:pt x="3434" y="98"/>
                    </a:lnTo>
                    <a:lnTo>
                      <a:pt x="3434" y="98"/>
                    </a:lnTo>
                    <a:lnTo>
                      <a:pt x="3458" y="123"/>
                    </a:lnTo>
                    <a:lnTo>
                      <a:pt x="3434" y="171"/>
                    </a:lnTo>
                    <a:lnTo>
                      <a:pt x="3361" y="317"/>
                    </a:lnTo>
                    <a:lnTo>
                      <a:pt x="3239" y="488"/>
                    </a:lnTo>
                    <a:lnTo>
                      <a:pt x="3069" y="683"/>
                    </a:lnTo>
                    <a:lnTo>
                      <a:pt x="3069" y="683"/>
                    </a:lnTo>
                    <a:lnTo>
                      <a:pt x="2874" y="853"/>
                    </a:lnTo>
                    <a:lnTo>
                      <a:pt x="2679" y="999"/>
                    </a:lnTo>
                    <a:lnTo>
                      <a:pt x="2509" y="1121"/>
                    </a:lnTo>
                    <a:lnTo>
                      <a:pt x="2411" y="1145"/>
                    </a:lnTo>
                    <a:lnTo>
                      <a:pt x="2411" y="1145"/>
                    </a:lnTo>
                    <a:lnTo>
                      <a:pt x="2314" y="1170"/>
                    </a:lnTo>
                    <a:lnTo>
                      <a:pt x="2216" y="1194"/>
                    </a:lnTo>
                    <a:lnTo>
                      <a:pt x="2119" y="1267"/>
                    </a:lnTo>
                    <a:lnTo>
                      <a:pt x="2022" y="1340"/>
                    </a:lnTo>
                    <a:lnTo>
                      <a:pt x="2022" y="1340"/>
                    </a:lnTo>
                  </a:path>
                </a:pathLst>
              </a:custGeom>
              <a:noFill/>
              <a:ln w="9525" cap="rnd"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99" name="Google Shape;299;p25"/>
              <p:cNvSpPr/>
              <p:nvPr/>
            </p:nvSpPr>
            <p:spPr>
              <a:xfrm>
                <a:off x="6357500" y="3940075"/>
                <a:ext cx="18900" cy="34725"/>
              </a:xfrm>
              <a:custGeom>
                <a:avLst/>
                <a:gdLst/>
                <a:ahLst/>
                <a:cxnLst/>
                <a:rect l="l" t="t" r="r" b="b"/>
                <a:pathLst>
                  <a:path w="756" h="1389" fill="none" extrusionOk="0">
                    <a:moveTo>
                      <a:pt x="585" y="682"/>
                    </a:moveTo>
                    <a:lnTo>
                      <a:pt x="585" y="682"/>
                    </a:lnTo>
                    <a:lnTo>
                      <a:pt x="512" y="779"/>
                    </a:lnTo>
                    <a:lnTo>
                      <a:pt x="439" y="877"/>
                    </a:lnTo>
                    <a:lnTo>
                      <a:pt x="390" y="974"/>
                    </a:lnTo>
                    <a:lnTo>
                      <a:pt x="390" y="1072"/>
                    </a:lnTo>
                    <a:lnTo>
                      <a:pt x="390" y="1072"/>
                    </a:lnTo>
                    <a:lnTo>
                      <a:pt x="366" y="1218"/>
                    </a:lnTo>
                    <a:lnTo>
                      <a:pt x="317" y="1291"/>
                    </a:lnTo>
                    <a:lnTo>
                      <a:pt x="293" y="1364"/>
                    </a:lnTo>
                    <a:lnTo>
                      <a:pt x="293" y="1364"/>
                    </a:lnTo>
                    <a:lnTo>
                      <a:pt x="244" y="1388"/>
                    </a:lnTo>
                    <a:lnTo>
                      <a:pt x="195" y="1388"/>
                    </a:lnTo>
                    <a:lnTo>
                      <a:pt x="147" y="1388"/>
                    </a:lnTo>
                    <a:lnTo>
                      <a:pt x="98" y="1364"/>
                    </a:lnTo>
                    <a:lnTo>
                      <a:pt x="98" y="1364"/>
                    </a:lnTo>
                    <a:lnTo>
                      <a:pt x="74" y="1291"/>
                    </a:lnTo>
                    <a:lnTo>
                      <a:pt x="25" y="1169"/>
                    </a:lnTo>
                    <a:lnTo>
                      <a:pt x="25" y="1023"/>
                    </a:lnTo>
                    <a:lnTo>
                      <a:pt x="1" y="877"/>
                    </a:lnTo>
                    <a:lnTo>
                      <a:pt x="1" y="877"/>
                    </a:lnTo>
                    <a:lnTo>
                      <a:pt x="25" y="706"/>
                    </a:lnTo>
                    <a:lnTo>
                      <a:pt x="98" y="536"/>
                    </a:lnTo>
                    <a:lnTo>
                      <a:pt x="171" y="365"/>
                    </a:lnTo>
                    <a:lnTo>
                      <a:pt x="293" y="219"/>
                    </a:lnTo>
                    <a:lnTo>
                      <a:pt x="293" y="219"/>
                    </a:lnTo>
                    <a:lnTo>
                      <a:pt x="415" y="122"/>
                    </a:lnTo>
                    <a:lnTo>
                      <a:pt x="512" y="49"/>
                    </a:lnTo>
                    <a:lnTo>
                      <a:pt x="609" y="0"/>
                    </a:lnTo>
                    <a:lnTo>
                      <a:pt x="682" y="24"/>
                    </a:lnTo>
                    <a:lnTo>
                      <a:pt x="682" y="24"/>
                    </a:lnTo>
                    <a:lnTo>
                      <a:pt x="707" y="73"/>
                    </a:lnTo>
                    <a:lnTo>
                      <a:pt x="731" y="146"/>
                    </a:lnTo>
                    <a:lnTo>
                      <a:pt x="756" y="317"/>
                    </a:lnTo>
                    <a:lnTo>
                      <a:pt x="756" y="317"/>
                    </a:lnTo>
                    <a:lnTo>
                      <a:pt x="756" y="390"/>
                    </a:lnTo>
                    <a:lnTo>
                      <a:pt x="707" y="487"/>
                    </a:lnTo>
                    <a:lnTo>
                      <a:pt x="658" y="609"/>
                    </a:lnTo>
                    <a:lnTo>
                      <a:pt x="585" y="682"/>
                    </a:lnTo>
                    <a:lnTo>
                      <a:pt x="585" y="682"/>
                    </a:lnTo>
                  </a:path>
                </a:pathLst>
              </a:custGeom>
              <a:noFill/>
              <a:ln w="9525" cap="rnd"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300" name="Google Shape;300;p25"/>
              <p:cNvSpPr/>
              <p:nvPr/>
            </p:nvSpPr>
            <p:spPr>
              <a:xfrm>
                <a:off x="6202850" y="3720875"/>
                <a:ext cx="204000" cy="278875"/>
              </a:xfrm>
              <a:custGeom>
                <a:avLst/>
                <a:gdLst/>
                <a:ahLst/>
                <a:cxnLst/>
                <a:rect l="l" t="t" r="r" b="b"/>
                <a:pathLst>
                  <a:path w="8160" h="11155" fill="none" extrusionOk="0">
                    <a:moveTo>
                      <a:pt x="8159" y="4774"/>
                    </a:moveTo>
                    <a:lnTo>
                      <a:pt x="8159" y="4774"/>
                    </a:lnTo>
                    <a:lnTo>
                      <a:pt x="7599" y="4701"/>
                    </a:lnTo>
                    <a:lnTo>
                      <a:pt x="7283" y="4652"/>
                    </a:lnTo>
                    <a:lnTo>
                      <a:pt x="7136" y="4603"/>
                    </a:lnTo>
                    <a:lnTo>
                      <a:pt x="7136" y="4603"/>
                    </a:lnTo>
                    <a:lnTo>
                      <a:pt x="7088" y="4579"/>
                    </a:lnTo>
                    <a:lnTo>
                      <a:pt x="7015" y="4555"/>
                    </a:lnTo>
                    <a:lnTo>
                      <a:pt x="6844" y="4530"/>
                    </a:lnTo>
                    <a:lnTo>
                      <a:pt x="6844" y="4530"/>
                    </a:lnTo>
                    <a:lnTo>
                      <a:pt x="6747" y="4506"/>
                    </a:lnTo>
                    <a:lnTo>
                      <a:pt x="6649" y="4457"/>
                    </a:lnTo>
                    <a:lnTo>
                      <a:pt x="6552" y="4409"/>
                    </a:lnTo>
                    <a:lnTo>
                      <a:pt x="6454" y="4336"/>
                    </a:lnTo>
                    <a:lnTo>
                      <a:pt x="6454" y="4336"/>
                    </a:lnTo>
                    <a:lnTo>
                      <a:pt x="6381" y="4262"/>
                    </a:lnTo>
                    <a:lnTo>
                      <a:pt x="6308" y="4214"/>
                    </a:lnTo>
                    <a:lnTo>
                      <a:pt x="6235" y="4214"/>
                    </a:lnTo>
                    <a:lnTo>
                      <a:pt x="6187" y="4238"/>
                    </a:lnTo>
                    <a:lnTo>
                      <a:pt x="6187" y="4238"/>
                    </a:lnTo>
                    <a:lnTo>
                      <a:pt x="6162" y="4287"/>
                    </a:lnTo>
                    <a:lnTo>
                      <a:pt x="6162" y="4360"/>
                    </a:lnTo>
                    <a:lnTo>
                      <a:pt x="6211" y="4433"/>
                    </a:lnTo>
                    <a:lnTo>
                      <a:pt x="6284" y="4530"/>
                    </a:lnTo>
                    <a:lnTo>
                      <a:pt x="6284" y="4530"/>
                    </a:lnTo>
                    <a:lnTo>
                      <a:pt x="6357" y="4603"/>
                    </a:lnTo>
                    <a:lnTo>
                      <a:pt x="6454" y="4652"/>
                    </a:lnTo>
                    <a:lnTo>
                      <a:pt x="6576" y="4701"/>
                    </a:lnTo>
                    <a:lnTo>
                      <a:pt x="6649" y="4701"/>
                    </a:lnTo>
                    <a:lnTo>
                      <a:pt x="6649" y="4701"/>
                    </a:lnTo>
                    <a:lnTo>
                      <a:pt x="6747" y="4725"/>
                    </a:lnTo>
                    <a:lnTo>
                      <a:pt x="6844" y="4774"/>
                    </a:lnTo>
                    <a:lnTo>
                      <a:pt x="6942" y="4823"/>
                    </a:lnTo>
                    <a:lnTo>
                      <a:pt x="7039" y="4896"/>
                    </a:lnTo>
                    <a:lnTo>
                      <a:pt x="7039" y="4896"/>
                    </a:lnTo>
                    <a:lnTo>
                      <a:pt x="7063" y="4944"/>
                    </a:lnTo>
                    <a:lnTo>
                      <a:pt x="7088" y="4993"/>
                    </a:lnTo>
                    <a:lnTo>
                      <a:pt x="7063" y="5139"/>
                    </a:lnTo>
                    <a:lnTo>
                      <a:pt x="6966" y="5310"/>
                    </a:lnTo>
                    <a:lnTo>
                      <a:pt x="6844" y="5480"/>
                    </a:lnTo>
                    <a:lnTo>
                      <a:pt x="6844" y="5480"/>
                    </a:lnTo>
                    <a:lnTo>
                      <a:pt x="6674" y="5626"/>
                    </a:lnTo>
                    <a:lnTo>
                      <a:pt x="6528" y="5748"/>
                    </a:lnTo>
                    <a:lnTo>
                      <a:pt x="6381" y="5821"/>
                    </a:lnTo>
                    <a:lnTo>
                      <a:pt x="6284" y="5846"/>
                    </a:lnTo>
                    <a:lnTo>
                      <a:pt x="6284" y="5846"/>
                    </a:lnTo>
                    <a:lnTo>
                      <a:pt x="6113" y="5870"/>
                    </a:lnTo>
                    <a:lnTo>
                      <a:pt x="6040" y="5894"/>
                    </a:lnTo>
                    <a:lnTo>
                      <a:pt x="5992" y="5943"/>
                    </a:lnTo>
                    <a:lnTo>
                      <a:pt x="5992" y="5943"/>
                    </a:lnTo>
                    <a:lnTo>
                      <a:pt x="5943" y="5967"/>
                    </a:lnTo>
                    <a:lnTo>
                      <a:pt x="5894" y="5992"/>
                    </a:lnTo>
                    <a:lnTo>
                      <a:pt x="5846" y="5967"/>
                    </a:lnTo>
                    <a:lnTo>
                      <a:pt x="5797" y="5943"/>
                    </a:lnTo>
                    <a:lnTo>
                      <a:pt x="5797" y="5943"/>
                    </a:lnTo>
                    <a:lnTo>
                      <a:pt x="5773" y="5894"/>
                    </a:lnTo>
                    <a:lnTo>
                      <a:pt x="5724" y="5821"/>
                    </a:lnTo>
                    <a:lnTo>
                      <a:pt x="5699" y="5651"/>
                    </a:lnTo>
                    <a:lnTo>
                      <a:pt x="5699" y="5651"/>
                    </a:lnTo>
                    <a:lnTo>
                      <a:pt x="5675" y="5553"/>
                    </a:lnTo>
                    <a:lnTo>
                      <a:pt x="5602" y="5407"/>
                    </a:lnTo>
                    <a:lnTo>
                      <a:pt x="5480" y="5261"/>
                    </a:lnTo>
                    <a:lnTo>
                      <a:pt x="5334" y="5091"/>
                    </a:lnTo>
                    <a:lnTo>
                      <a:pt x="5334" y="5091"/>
                    </a:lnTo>
                    <a:lnTo>
                      <a:pt x="5188" y="4920"/>
                    </a:lnTo>
                    <a:lnTo>
                      <a:pt x="5066" y="4774"/>
                    </a:lnTo>
                    <a:lnTo>
                      <a:pt x="4969" y="4628"/>
                    </a:lnTo>
                    <a:lnTo>
                      <a:pt x="4944" y="4530"/>
                    </a:lnTo>
                    <a:lnTo>
                      <a:pt x="4944" y="4530"/>
                    </a:lnTo>
                    <a:lnTo>
                      <a:pt x="4944" y="4457"/>
                    </a:lnTo>
                    <a:lnTo>
                      <a:pt x="4920" y="4409"/>
                    </a:lnTo>
                    <a:lnTo>
                      <a:pt x="4896" y="4409"/>
                    </a:lnTo>
                    <a:lnTo>
                      <a:pt x="4847" y="4433"/>
                    </a:lnTo>
                    <a:lnTo>
                      <a:pt x="4847" y="4433"/>
                    </a:lnTo>
                    <a:lnTo>
                      <a:pt x="4823" y="4482"/>
                    </a:lnTo>
                    <a:lnTo>
                      <a:pt x="4774" y="4555"/>
                    </a:lnTo>
                    <a:lnTo>
                      <a:pt x="4750" y="4701"/>
                    </a:lnTo>
                    <a:lnTo>
                      <a:pt x="4750" y="4701"/>
                    </a:lnTo>
                    <a:lnTo>
                      <a:pt x="4774" y="4798"/>
                    </a:lnTo>
                    <a:lnTo>
                      <a:pt x="4847" y="4920"/>
                    </a:lnTo>
                    <a:lnTo>
                      <a:pt x="4920" y="5066"/>
                    </a:lnTo>
                    <a:lnTo>
                      <a:pt x="5042" y="5188"/>
                    </a:lnTo>
                    <a:lnTo>
                      <a:pt x="5042" y="5188"/>
                    </a:lnTo>
                    <a:lnTo>
                      <a:pt x="5139" y="5310"/>
                    </a:lnTo>
                    <a:lnTo>
                      <a:pt x="5237" y="5431"/>
                    </a:lnTo>
                    <a:lnTo>
                      <a:pt x="5310" y="5553"/>
                    </a:lnTo>
                    <a:lnTo>
                      <a:pt x="5334" y="5651"/>
                    </a:lnTo>
                    <a:lnTo>
                      <a:pt x="5334" y="5651"/>
                    </a:lnTo>
                    <a:lnTo>
                      <a:pt x="5334" y="5748"/>
                    </a:lnTo>
                    <a:lnTo>
                      <a:pt x="5383" y="5846"/>
                    </a:lnTo>
                    <a:lnTo>
                      <a:pt x="5432" y="5943"/>
                    </a:lnTo>
                    <a:lnTo>
                      <a:pt x="5505" y="6040"/>
                    </a:lnTo>
                    <a:lnTo>
                      <a:pt x="5505" y="6040"/>
                    </a:lnTo>
                    <a:lnTo>
                      <a:pt x="5626" y="6113"/>
                    </a:lnTo>
                    <a:lnTo>
                      <a:pt x="5773" y="6162"/>
                    </a:lnTo>
                    <a:lnTo>
                      <a:pt x="5919" y="6211"/>
                    </a:lnTo>
                    <a:lnTo>
                      <a:pt x="6089" y="6235"/>
                    </a:lnTo>
                    <a:lnTo>
                      <a:pt x="6089" y="6235"/>
                    </a:lnTo>
                    <a:lnTo>
                      <a:pt x="6235" y="6235"/>
                    </a:lnTo>
                    <a:lnTo>
                      <a:pt x="6357" y="6284"/>
                    </a:lnTo>
                    <a:lnTo>
                      <a:pt x="6430" y="6333"/>
                    </a:lnTo>
                    <a:lnTo>
                      <a:pt x="6454" y="6381"/>
                    </a:lnTo>
                    <a:lnTo>
                      <a:pt x="6454" y="6430"/>
                    </a:lnTo>
                    <a:lnTo>
                      <a:pt x="6454" y="6430"/>
                    </a:lnTo>
                    <a:lnTo>
                      <a:pt x="6430" y="6527"/>
                    </a:lnTo>
                    <a:lnTo>
                      <a:pt x="6308" y="6722"/>
                    </a:lnTo>
                    <a:lnTo>
                      <a:pt x="6113" y="6941"/>
                    </a:lnTo>
                    <a:lnTo>
                      <a:pt x="5894" y="7185"/>
                    </a:lnTo>
                    <a:lnTo>
                      <a:pt x="5894" y="7185"/>
                    </a:lnTo>
                    <a:lnTo>
                      <a:pt x="5675" y="7429"/>
                    </a:lnTo>
                    <a:lnTo>
                      <a:pt x="5505" y="7696"/>
                    </a:lnTo>
                    <a:lnTo>
                      <a:pt x="5358" y="7940"/>
                    </a:lnTo>
                    <a:lnTo>
                      <a:pt x="5334" y="8037"/>
                    </a:lnTo>
                    <a:lnTo>
                      <a:pt x="5334" y="8135"/>
                    </a:lnTo>
                    <a:lnTo>
                      <a:pt x="5334" y="8135"/>
                    </a:lnTo>
                    <a:lnTo>
                      <a:pt x="5334" y="8281"/>
                    </a:lnTo>
                    <a:lnTo>
                      <a:pt x="5358" y="8427"/>
                    </a:lnTo>
                    <a:lnTo>
                      <a:pt x="5383" y="8525"/>
                    </a:lnTo>
                    <a:lnTo>
                      <a:pt x="5432" y="8598"/>
                    </a:lnTo>
                    <a:lnTo>
                      <a:pt x="5432" y="8598"/>
                    </a:lnTo>
                    <a:lnTo>
                      <a:pt x="5456" y="8646"/>
                    </a:lnTo>
                    <a:lnTo>
                      <a:pt x="5480" y="8719"/>
                    </a:lnTo>
                    <a:lnTo>
                      <a:pt x="5505" y="8890"/>
                    </a:lnTo>
                    <a:lnTo>
                      <a:pt x="5505" y="8890"/>
                    </a:lnTo>
                    <a:lnTo>
                      <a:pt x="5480" y="8987"/>
                    </a:lnTo>
                    <a:lnTo>
                      <a:pt x="5383" y="9158"/>
                    </a:lnTo>
                    <a:lnTo>
                      <a:pt x="5237" y="9353"/>
                    </a:lnTo>
                    <a:lnTo>
                      <a:pt x="5042" y="9547"/>
                    </a:lnTo>
                    <a:lnTo>
                      <a:pt x="5042" y="9547"/>
                    </a:lnTo>
                    <a:lnTo>
                      <a:pt x="4847" y="9742"/>
                    </a:lnTo>
                    <a:lnTo>
                      <a:pt x="4701" y="9937"/>
                    </a:lnTo>
                    <a:lnTo>
                      <a:pt x="4603" y="10108"/>
                    </a:lnTo>
                    <a:lnTo>
                      <a:pt x="4555" y="10205"/>
                    </a:lnTo>
                    <a:lnTo>
                      <a:pt x="4555" y="10205"/>
                    </a:lnTo>
                    <a:lnTo>
                      <a:pt x="4530" y="10327"/>
                    </a:lnTo>
                    <a:lnTo>
                      <a:pt x="4457" y="10473"/>
                    </a:lnTo>
                    <a:lnTo>
                      <a:pt x="4336" y="10619"/>
                    </a:lnTo>
                    <a:lnTo>
                      <a:pt x="4189" y="10790"/>
                    </a:lnTo>
                    <a:lnTo>
                      <a:pt x="4189" y="10790"/>
                    </a:lnTo>
                    <a:lnTo>
                      <a:pt x="4019" y="10936"/>
                    </a:lnTo>
                    <a:lnTo>
                      <a:pt x="3873" y="11057"/>
                    </a:lnTo>
                    <a:lnTo>
                      <a:pt x="3727" y="11131"/>
                    </a:lnTo>
                    <a:lnTo>
                      <a:pt x="3605" y="11155"/>
                    </a:lnTo>
                    <a:lnTo>
                      <a:pt x="3605" y="11155"/>
                    </a:lnTo>
                    <a:lnTo>
                      <a:pt x="3532" y="11155"/>
                    </a:lnTo>
                    <a:lnTo>
                      <a:pt x="3434" y="11106"/>
                    </a:lnTo>
                    <a:lnTo>
                      <a:pt x="3337" y="11057"/>
                    </a:lnTo>
                    <a:lnTo>
                      <a:pt x="3240" y="10984"/>
                    </a:lnTo>
                    <a:lnTo>
                      <a:pt x="3240" y="10984"/>
                    </a:lnTo>
                    <a:lnTo>
                      <a:pt x="3167" y="10887"/>
                    </a:lnTo>
                    <a:lnTo>
                      <a:pt x="3093" y="10790"/>
                    </a:lnTo>
                    <a:lnTo>
                      <a:pt x="3069" y="10692"/>
                    </a:lnTo>
                    <a:lnTo>
                      <a:pt x="3045" y="10595"/>
                    </a:lnTo>
                    <a:lnTo>
                      <a:pt x="3045" y="10595"/>
                    </a:lnTo>
                    <a:lnTo>
                      <a:pt x="3020" y="10424"/>
                    </a:lnTo>
                    <a:lnTo>
                      <a:pt x="2996" y="10351"/>
                    </a:lnTo>
                    <a:lnTo>
                      <a:pt x="2947" y="10302"/>
                    </a:lnTo>
                    <a:lnTo>
                      <a:pt x="2947" y="10302"/>
                    </a:lnTo>
                    <a:lnTo>
                      <a:pt x="2923" y="10254"/>
                    </a:lnTo>
                    <a:lnTo>
                      <a:pt x="2874" y="10181"/>
                    </a:lnTo>
                    <a:lnTo>
                      <a:pt x="2850" y="10035"/>
                    </a:lnTo>
                    <a:lnTo>
                      <a:pt x="2850" y="10035"/>
                    </a:lnTo>
                    <a:lnTo>
                      <a:pt x="2826" y="9864"/>
                    </a:lnTo>
                    <a:lnTo>
                      <a:pt x="2801" y="9791"/>
                    </a:lnTo>
                    <a:lnTo>
                      <a:pt x="2752" y="9742"/>
                    </a:lnTo>
                    <a:lnTo>
                      <a:pt x="2752" y="9742"/>
                    </a:lnTo>
                    <a:lnTo>
                      <a:pt x="2728" y="9669"/>
                    </a:lnTo>
                    <a:lnTo>
                      <a:pt x="2704" y="9572"/>
                    </a:lnTo>
                    <a:lnTo>
                      <a:pt x="2679" y="9426"/>
                    </a:lnTo>
                    <a:lnTo>
                      <a:pt x="2655" y="9255"/>
                    </a:lnTo>
                    <a:lnTo>
                      <a:pt x="2655" y="9255"/>
                    </a:lnTo>
                    <a:lnTo>
                      <a:pt x="2679" y="9109"/>
                    </a:lnTo>
                    <a:lnTo>
                      <a:pt x="2704" y="8963"/>
                    </a:lnTo>
                    <a:lnTo>
                      <a:pt x="2728" y="8866"/>
                    </a:lnTo>
                    <a:lnTo>
                      <a:pt x="2752" y="8792"/>
                    </a:lnTo>
                    <a:lnTo>
                      <a:pt x="2752" y="8792"/>
                    </a:lnTo>
                    <a:lnTo>
                      <a:pt x="2801" y="8744"/>
                    </a:lnTo>
                    <a:lnTo>
                      <a:pt x="2826" y="8671"/>
                    </a:lnTo>
                    <a:lnTo>
                      <a:pt x="2850" y="8500"/>
                    </a:lnTo>
                    <a:lnTo>
                      <a:pt x="2850" y="8500"/>
                    </a:lnTo>
                    <a:lnTo>
                      <a:pt x="2826" y="8403"/>
                    </a:lnTo>
                    <a:lnTo>
                      <a:pt x="2777" y="8281"/>
                    </a:lnTo>
                    <a:lnTo>
                      <a:pt x="2679" y="8159"/>
                    </a:lnTo>
                    <a:lnTo>
                      <a:pt x="2582" y="8037"/>
                    </a:lnTo>
                    <a:lnTo>
                      <a:pt x="2582" y="8037"/>
                    </a:lnTo>
                    <a:lnTo>
                      <a:pt x="2460" y="7891"/>
                    </a:lnTo>
                    <a:lnTo>
                      <a:pt x="2363" y="7721"/>
                    </a:lnTo>
                    <a:lnTo>
                      <a:pt x="2314" y="7526"/>
                    </a:lnTo>
                    <a:lnTo>
                      <a:pt x="2290" y="7356"/>
                    </a:lnTo>
                    <a:lnTo>
                      <a:pt x="2290" y="7356"/>
                    </a:lnTo>
                    <a:lnTo>
                      <a:pt x="2290" y="7209"/>
                    </a:lnTo>
                    <a:lnTo>
                      <a:pt x="2265" y="7063"/>
                    </a:lnTo>
                    <a:lnTo>
                      <a:pt x="2217" y="6966"/>
                    </a:lnTo>
                    <a:lnTo>
                      <a:pt x="2192" y="6893"/>
                    </a:lnTo>
                    <a:lnTo>
                      <a:pt x="2192" y="6893"/>
                    </a:lnTo>
                    <a:lnTo>
                      <a:pt x="2144" y="6844"/>
                    </a:lnTo>
                    <a:lnTo>
                      <a:pt x="2071" y="6820"/>
                    </a:lnTo>
                    <a:lnTo>
                      <a:pt x="1900" y="6795"/>
                    </a:lnTo>
                    <a:lnTo>
                      <a:pt x="1900" y="6795"/>
                    </a:lnTo>
                    <a:lnTo>
                      <a:pt x="1754" y="6820"/>
                    </a:lnTo>
                    <a:lnTo>
                      <a:pt x="1681" y="6844"/>
                    </a:lnTo>
                    <a:lnTo>
                      <a:pt x="1632" y="6893"/>
                    </a:lnTo>
                    <a:lnTo>
                      <a:pt x="1632" y="6893"/>
                    </a:lnTo>
                    <a:lnTo>
                      <a:pt x="1559" y="6941"/>
                    </a:lnTo>
                    <a:lnTo>
                      <a:pt x="1437" y="6966"/>
                    </a:lnTo>
                    <a:lnTo>
                      <a:pt x="1291" y="6990"/>
                    </a:lnTo>
                    <a:lnTo>
                      <a:pt x="1145" y="6990"/>
                    </a:lnTo>
                    <a:lnTo>
                      <a:pt x="1145" y="6990"/>
                    </a:lnTo>
                    <a:lnTo>
                      <a:pt x="975" y="6966"/>
                    </a:lnTo>
                    <a:lnTo>
                      <a:pt x="780" y="6868"/>
                    </a:lnTo>
                    <a:lnTo>
                      <a:pt x="561" y="6747"/>
                    </a:lnTo>
                    <a:lnTo>
                      <a:pt x="390" y="6601"/>
                    </a:lnTo>
                    <a:lnTo>
                      <a:pt x="390" y="6601"/>
                    </a:lnTo>
                    <a:lnTo>
                      <a:pt x="317" y="6527"/>
                    </a:lnTo>
                    <a:lnTo>
                      <a:pt x="244" y="6406"/>
                    </a:lnTo>
                    <a:lnTo>
                      <a:pt x="122" y="6113"/>
                    </a:lnTo>
                    <a:lnTo>
                      <a:pt x="49" y="5797"/>
                    </a:lnTo>
                    <a:lnTo>
                      <a:pt x="0" y="5480"/>
                    </a:lnTo>
                    <a:lnTo>
                      <a:pt x="0" y="5480"/>
                    </a:lnTo>
                    <a:lnTo>
                      <a:pt x="25" y="5310"/>
                    </a:lnTo>
                    <a:lnTo>
                      <a:pt x="49" y="5139"/>
                    </a:lnTo>
                    <a:lnTo>
                      <a:pt x="147" y="4798"/>
                    </a:lnTo>
                    <a:lnTo>
                      <a:pt x="220" y="4628"/>
                    </a:lnTo>
                    <a:lnTo>
                      <a:pt x="293" y="4482"/>
                    </a:lnTo>
                    <a:lnTo>
                      <a:pt x="390" y="4336"/>
                    </a:lnTo>
                    <a:lnTo>
                      <a:pt x="487" y="4238"/>
                    </a:lnTo>
                    <a:lnTo>
                      <a:pt x="487" y="4238"/>
                    </a:lnTo>
                    <a:lnTo>
                      <a:pt x="682" y="4043"/>
                    </a:lnTo>
                    <a:lnTo>
                      <a:pt x="877" y="3897"/>
                    </a:lnTo>
                    <a:lnTo>
                      <a:pt x="1048" y="3800"/>
                    </a:lnTo>
                    <a:lnTo>
                      <a:pt x="1145" y="3751"/>
                    </a:lnTo>
                    <a:lnTo>
                      <a:pt x="1145" y="3751"/>
                    </a:lnTo>
                    <a:lnTo>
                      <a:pt x="1316" y="3727"/>
                    </a:lnTo>
                    <a:lnTo>
                      <a:pt x="1389" y="3702"/>
                    </a:lnTo>
                    <a:lnTo>
                      <a:pt x="1437" y="3654"/>
                    </a:lnTo>
                    <a:lnTo>
                      <a:pt x="1437" y="3654"/>
                    </a:lnTo>
                    <a:lnTo>
                      <a:pt x="1510" y="3629"/>
                    </a:lnTo>
                    <a:lnTo>
                      <a:pt x="1608" y="3605"/>
                    </a:lnTo>
                    <a:lnTo>
                      <a:pt x="1754" y="3581"/>
                    </a:lnTo>
                    <a:lnTo>
                      <a:pt x="1900" y="3581"/>
                    </a:lnTo>
                    <a:lnTo>
                      <a:pt x="1900" y="3581"/>
                    </a:lnTo>
                    <a:lnTo>
                      <a:pt x="2071" y="3581"/>
                    </a:lnTo>
                    <a:lnTo>
                      <a:pt x="2241" y="3629"/>
                    </a:lnTo>
                    <a:lnTo>
                      <a:pt x="2363" y="3678"/>
                    </a:lnTo>
                    <a:lnTo>
                      <a:pt x="2485" y="3751"/>
                    </a:lnTo>
                    <a:lnTo>
                      <a:pt x="2485" y="3751"/>
                    </a:lnTo>
                    <a:lnTo>
                      <a:pt x="2558" y="3824"/>
                    </a:lnTo>
                    <a:lnTo>
                      <a:pt x="2655" y="3897"/>
                    </a:lnTo>
                    <a:lnTo>
                      <a:pt x="2777" y="3946"/>
                    </a:lnTo>
                    <a:lnTo>
                      <a:pt x="2850" y="3946"/>
                    </a:lnTo>
                    <a:lnTo>
                      <a:pt x="2850" y="3946"/>
                    </a:lnTo>
                    <a:lnTo>
                      <a:pt x="3020" y="3970"/>
                    </a:lnTo>
                    <a:lnTo>
                      <a:pt x="3093" y="4019"/>
                    </a:lnTo>
                    <a:lnTo>
                      <a:pt x="3142" y="4043"/>
                    </a:lnTo>
                    <a:lnTo>
                      <a:pt x="3142" y="4043"/>
                    </a:lnTo>
                    <a:lnTo>
                      <a:pt x="3191" y="4068"/>
                    </a:lnTo>
                    <a:lnTo>
                      <a:pt x="3240" y="4092"/>
                    </a:lnTo>
                    <a:lnTo>
                      <a:pt x="3288" y="4068"/>
                    </a:lnTo>
                    <a:lnTo>
                      <a:pt x="3337" y="4043"/>
                    </a:lnTo>
                    <a:lnTo>
                      <a:pt x="3337" y="4043"/>
                    </a:lnTo>
                    <a:lnTo>
                      <a:pt x="3386" y="4019"/>
                    </a:lnTo>
                    <a:lnTo>
                      <a:pt x="3459" y="3970"/>
                    </a:lnTo>
                    <a:lnTo>
                      <a:pt x="3605" y="3946"/>
                    </a:lnTo>
                    <a:lnTo>
                      <a:pt x="3605" y="3946"/>
                    </a:lnTo>
                    <a:lnTo>
                      <a:pt x="3775" y="3970"/>
                    </a:lnTo>
                    <a:lnTo>
                      <a:pt x="3848" y="4019"/>
                    </a:lnTo>
                    <a:lnTo>
                      <a:pt x="3897" y="4043"/>
                    </a:lnTo>
                    <a:lnTo>
                      <a:pt x="3897" y="4043"/>
                    </a:lnTo>
                    <a:lnTo>
                      <a:pt x="3970" y="4092"/>
                    </a:lnTo>
                    <a:lnTo>
                      <a:pt x="4068" y="4116"/>
                    </a:lnTo>
                    <a:lnTo>
                      <a:pt x="4214" y="4141"/>
                    </a:lnTo>
                    <a:lnTo>
                      <a:pt x="4384" y="4141"/>
                    </a:lnTo>
                    <a:lnTo>
                      <a:pt x="4384" y="4141"/>
                    </a:lnTo>
                    <a:lnTo>
                      <a:pt x="4530" y="4141"/>
                    </a:lnTo>
                    <a:lnTo>
                      <a:pt x="4677" y="4116"/>
                    </a:lnTo>
                    <a:lnTo>
                      <a:pt x="4774" y="4092"/>
                    </a:lnTo>
                    <a:lnTo>
                      <a:pt x="4847" y="4043"/>
                    </a:lnTo>
                    <a:lnTo>
                      <a:pt x="4847" y="4043"/>
                    </a:lnTo>
                    <a:lnTo>
                      <a:pt x="4896" y="3995"/>
                    </a:lnTo>
                    <a:lnTo>
                      <a:pt x="4920" y="3921"/>
                    </a:lnTo>
                    <a:lnTo>
                      <a:pt x="4944" y="3751"/>
                    </a:lnTo>
                    <a:lnTo>
                      <a:pt x="4944" y="3751"/>
                    </a:lnTo>
                    <a:lnTo>
                      <a:pt x="4944" y="3727"/>
                    </a:lnTo>
                    <a:lnTo>
                      <a:pt x="4920" y="3678"/>
                    </a:lnTo>
                    <a:lnTo>
                      <a:pt x="4823" y="3629"/>
                    </a:lnTo>
                    <a:lnTo>
                      <a:pt x="4701" y="3581"/>
                    </a:lnTo>
                    <a:lnTo>
                      <a:pt x="4555" y="3581"/>
                    </a:lnTo>
                    <a:lnTo>
                      <a:pt x="4555" y="3581"/>
                    </a:lnTo>
                    <a:lnTo>
                      <a:pt x="4409" y="3556"/>
                    </a:lnTo>
                    <a:lnTo>
                      <a:pt x="4238" y="3507"/>
                    </a:lnTo>
                    <a:lnTo>
                      <a:pt x="4092" y="3459"/>
                    </a:lnTo>
                    <a:lnTo>
                      <a:pt x="3995" y="3386"/>
                    </a:lnTo>
                    <a:lnTo>
                      <a:pt x="3995" y="3386"/>
                    </a:lnTo>
                    <a:lnTo>
                      <a:pt x="3897" y="3313"/>
                    </a:lnTo>
                    <a:lnTo>
                      <a:pt x="3800" y="3240"/>
                    </a:lnTo>
                    <a:lnTo>
                      <a:pt x="3702" y="3215"/>
                    </a:lnTo>
                    <a:lnTo>
                      <a:pt x="3605" y="3191"/>
                    </a:lnTo>
                    <a:lnTo>
                      <a:pt x="3605" y="3191"/>
                    </a:lnTo>
                    <a:lnTo>
                      <a:pt x="3532" y="3166"/>
                    </a:lnTo>
                    <a:lnTo>
                      <a:pt x="3434" y="3142"/>
                    </a:lnTo>
                    <a:lnTo>
                      <a:pt x="3337" y="3069"/>
                    </a:lnTo>
                    <a:lnTo>
                      <a:pt x="3240" y="2996"/>
                    </a:lnTo>
                    <a:lnTo>
                      <a:pt x="3240" y="2996"/>
                    </a:lnTo>
                    <a:lnTo>
                      <a:pt x="3167" y="2923"/>
                    </a:lnTo>
                    <a:lnTo>
                      <a:pt x="3069" y="2899"/>
                    </a:lnTo>
                    <a:lnTo>
                      <a:pt x="2996" y="2874"/>
                    </a:lnTo>
                    <a:lnTo>
                      <a:pt x="2947" y="2899"/>
                    </a:lnTo>
                    <a:lnTo>
                      <a:pt x="2947" y="2899"/>
                    </a:lnTo>
                    <a:lnTo>
                      <a:pt x="2899" y="2923"/>
                    </a:lnTo>
                    <a:lnTo>
                      <a:pt x="2826" y="2923"/>
                    </a:lnTo>
                    <a:lnTo>
                      <a:pt x="2752" y="2874"/>
                    </a:lnTo>
                    <a:lnTo>
                      <a:pt x="2655" y="2801"/>
                    </a:lnTo>
                    <a:lnTo>
                      <a:pt x="2655" y="2801"/>
                    </a:lnTo>
                    <a:lnTo>
                      <a:pt x="2582" y="2752"/>
                    </a:lnTo>
                    <a:lnTo>
                      <a:pt x="2509" y="2704"/>
                    </a:lnTo>
                    <a:lnTo>
                      <a:pt x="2436" y="2704"/>
                    </a:lnTo>
                    <a:lnTo>
                      <a:pt x="2387" y="2704"/>
                    </a:lnTo>
                    <a:lnTo>
                      <a:pt x="2387" y="2704"/>
                    </a:lnTo>
                    <a:lnTo>
                      <a:pt x="2338" y="2752"/>
                    </a:lnTo>
                    <a:lnTo>
                      <a:pt x="2265" y="2777"/>
                    </a:lnTo>
                    <a:lnTo>
                      <a:pt x="2095" y="2801"/>
                    </a:lnTo>
                    <a:lnTo>
                      <a:pt x="2095" y="2801"/>
                    </a:lnTo>
                    <a:lnTo>
                      <a:pt x="1997" y="2850"/>
                    </a:lnTo>
                    <a:lnTo>
                      <a:pt x="1851" y="2923"/>
                    </a:lnTo>
                    <a:lnTo>
                      <a:pt x="1681" y="3045"/>
                    </a:lnTo>
                    <a:lnTo>
                      <a:pt x="1535" y="3191"/>
                    </a:lnTo>
                    <a:lnTo>
                      <a:pt x="1535" y="3191"/>
                    </a:lnTo>
                    <a:lnTo>
                      <a:pt x="1364" y="3337"/>
                    </a:lnTo>
                    <a:lnTo>
                      <a:pt x="1194" y="3459"/>
                    </a:lnTo>
                    <a:lnTo>
                      <a:pt x="1072" y="3532"/>
                    </a:lnTo>
                    <a:lnTo>
                      <a:pt x="950" y="3581"/>
                    </a:lnTo>
                    <a:lnTo>
                      <a:pt x="950" y="3581"/>
                    </a:lnTo>
                    <a:lnTo>
                      <a:pt x="804" y="3532"/>
                    </a:lnTo>
                    <a:lnTo>
                      <a:pt x="731" y="3507"/>
                    </a:lnTo>
                    <a:lnTo>
                      <a:pt x="682" y="3483"/>
                    </a:lnTo>
                    <a:lnTo>
                      <a:pt x="682" y="3483"/>
                    </a:lnTo>
                    <a:lnTo>
                      <a:pt x="634" y="3434"/>
                    </a:lnTo>
                    <a:lnTo>
                      <a:pt x="609" y="3361"/>
                    </a:lnTo>
                    <a:lnTo>
                      <a:pt x="585" y="3191"/>
                    </a:lnTo>
                    <a:lnTo>
                      <a:pt x="585" y="3191"/>
                    </a:lnTo>
                    <a:lnTo>
                      <a:pt x="609" y="3020"/>
                    </a:lnTo>
                    <a:lnTo>
                      <a:pt x="634" y="2947"/>
                    </a:lnTo>
                    <a:lnTo>
                      <a:pt x="682" y="2899"/>
                    </a:lnTo>
                    <a:lnTo>
                      <a:pt x="682" y="2899"/>
                    </a:lnTo>
                    <a:lnTo>
                      <a:pt x="731" y="2874"/>
                    </a:lnTo>
                    <a:lnTo>
                      <a:pt x="853" y="2850"/>
                    </a:lnTo>
                    <a:lnTo>
                      <a:pt x="999" y="2826"/>
                    </a:lnTo>
                    <a:lnTo>
                      <a:pt x="1145" y="2801"/>
                    </a:lnTo>
                    <a:lnTo>
                      <a:pt x="1145" y="2801"/>
                    </a:lnTo>
                    <a:lnTo>
                      <a:pt x="1291" y="2801"/>
                    </a:lnTo>
                    <a:lnTo>
                      <a:pt x="1413" y="2752"/>
                    </a:lnTo>
                    <a:lnTo>
                      <a:pt x="1486" y="2704"/>
                    </a:lnTo>
                    <a:lnTo>
                      <a:pt x="1510" y="2655"/>
                    </a:lnTo>
                    <a:lnTo>
                      <a:pt x="1535" y="2631"/>
                    </a:lnTo>
                    <a:lnTo>
                      <a:pt x="1535" y="2631"/>
                    </a:lnTo>
                    <a:lnTo>
                      <a:pt x="1486" y="2460"/>
                    </a:lnTo>
                    <a:lnTo>
                      <a:pt x="1462" y="2387"/>
                    </a:lnTo>
                    <a:lnTo>
                      <a:pt x="1437" y="2338"/>
                    </a:lnTo>
                    <a:lnTo>
                      <a:pt x="1437" y="2338"/>
                    </a:lnTo>
                    <a:lnTo>
                      <a:pt x="1389" y="2290"/>
                    </a:lnTo>
                    <a:lnTo>
                      <a:pt x="1389" y="2241"/>
                    </a:lnTo>
                    <a:lnTo>
                      <a:pt x="1389" y="2192"/>
                    </a:lnTo>
                    <a:lnTo>
                      <a:pt x="1437" y="2144"/>
                    </a:lnTo>
                    <a:lnTo>
                      <a:pt x="1437" y="2144"/>
                    </a:lnTo>
                    <a:lnTo>
                      <a:pt x="1486" y="2119"/>
                    </a:lnTo>
                    <a:lnTo>
                      <a:pt x="1559" y="2070"/>
                    </a:lnTo>
                    <a:lnTo>
                      <a:pt x="1705" y="2046"/>
                    </a:lnTo>
                    <a:lnTo>
                      <a:pt x="1705" y="2046"/>
                    </a:lnTo>
                    <a:lnTo>
                      <a:pt x="1803" y="2046"/>
                    </a:lnTo>
                    <a:lnTo>
                      <a:pt x="1900" y="1997"/>
                    </a:lnTo>
                    <a:lnTo>
                      <a:pt x="1997" y="1924"/>
                    </a:lnTo>
                    <a:lnTo>
                      <a:pt x="2095" y="1851"/>
                    </a:lnTo>
                    <a:lnTo>
                      <a:pt x="2095" y="1851"/>
                    </a:lnTo>
                    <a:lnTo>
                      <a:pt x="2168" y="1778"/>
                    </a:lnTo>
                    <a:lnTo>
                      <a:pt x="2241" y="1681"/>
                    </a:lnTo>
                    <a:lnTo>
                      <a:pt x="2265" y="1559"/>
                    </a:lnTo>
                    <a:lnTo>
                      <a:pt x="2290" y="1486"/>
                    </a:lnTo>
                    <a:lnTo>
                      <a:pt x="2290" y="1486"/>
                    </a:lnTo>
                    <a:lnTo>
                      <a:pt x="2265" y="1315"/>
                    </a:lnTo>
                    <a:lnTo>
                      <a:pt x="2217" y="1242"/>
                    </a:lnTo>
                    <a:lnTo>
                      <a:pt x="2192" y="1194"/>
                    </a:lnTo>
                    <a:lnTo>
                      <a:pt x="2192" y="1194"/>
                    </a:lnTo>
                    <a:lnTo>
                      <a:pt x="2192" y="1169"/>
                    </a:lnTo>
                    <a:lnTo>
                      <a:pt x="2192" y="1121"/>
                    </a:lnTo>
                    <a:lnTo>
                      <a:pt x="2265" y="999"/>
                    </a:lnTo>
                    <a:lnTo>
                      <a:pt x="2387" y="828"/>
                    </a:lnTo>
                    <a:lnTo>
                      <a:pt x="2582" y="634"/>
                    </a:lnTo>
                    <a:lnTo>
                      <a:pt x="2582" y="634"/>
                    </a:lnTo>
                    <a:lnTo>
                      <a:pt x="2679" y="536"/>
                    </a:lnTo>
                    <a:lnTo>
                      <a:pt x="2826" y="439"/>
                    </a:lnTo>
                    <a:lnTo>
                      <a:pt x="2972" y="366"/>
                    </a:lnTo>
                    <a:lnTo>
                      <a:pt x="3142" y="293"/>
                    </a:lnTo>
                    <a:lnTo>
                      <a:pt x="3483" y="195"/>
                    </a:lnTo>
                    <a:lnTo>
                      <a:pt x="3654" y="171"/>
                    </a:lnTo>
                    <a:lnTo>
                      <a:pt x="3800" y="146"/>
                    </a:lnTo>
                    <a:lnTo>
                      <a:pt x="3800" y="146"/>
                    </a:lnTo>
                    <a:lnTo>
                      <a:pt x="4116" y="171"/>
                    </a:lnTo>
                    <a:lnTo>
                      <a:pt x="4360" y="171"/>
                    </a:lnTo>
                    <a:lnTo>
                      <a:pt x="4555" y="220"/>
                    </a:lnTo>
                    <a:lnTo>
                      <a:pt x="4652" y="244"/>
                    </a:lnTo>
                    <a:lnTo>
                      <a:pt x="4652" y="244"/>
                    </a:lnTo>
                    <a:lnTo>
                      <a:pt x="4701" y="268"/>
                    </a:lnTo>
                    <a:lnTo>
                      <a:pt x="4750" y="293"/>
                    </a:lnTo>
                    <a:lnTo>
                      <a:pt x="4798" y="268"/>
                    </a:lnTo>
                    <a:lnTo>
                      <a:pt x="4847" y="244"/>
                    </a:lnTo>
                    <a:lnTo>
                      <a:pt x="4847" y="244"/>
                    </a:lnTo>
                    <a:lnTo>
                      <a:pt x="5018" y="195"/>
                    </a:lnTo>
                    <a:lnTo>
                      <a:pt x="5407" y="122"/>
                    </a:lnTo>
                    <a:lnTo>
                      <a:pt x="5821" y="25"/>
                    </a:lnTo>
                    <a:lnTo>
                      <a:pt x="6138" y="0"/>
                    </a:lnTo>
                  </a:path>
                </a:pathLst>
              </a:custGeom>
              <a:noFill/>
              <a:ln w="9525" cap="rnd"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grpSp>
        <p:grpSp>
          <p:nvGrpSpPr>
            <p:cNvPr id="301" name="Google Shape;301;p25"/>
            <p:cNvGrpSpPr/>
            <p:nvPr/>
          </p:nvGrpSpPr>
          <p:grpSpPr>
            <a:xfrm>
              <a:off x="2446237" y="4293733"/>
              <a:ext cx="492735" cy="366357"/>
              <a:chOff x="5247525" y="3007275"/>
              <a:chExt cx="517578" cy="384830"/>
            </a:xfrm>
          </p:grpSpPr>
          <p:sp>
            <p:nvSpPr>
              <p:cNvPr id="302" name="Google Shape;302;p25"/>
              <p:cNvSpPr/>
              <p:nvPr/>
            </p:nvSpPr>
            <p:spPr>
              <a:xfrm>
                <a:off x="5247525" y="3007275"/>
                <a:ext cx="348900" cy="348900"/>
              </a:xfrm>
              <a:custGeom>
                <a:avLst/>
                <a:gdLst/>
                <a:ahLst/>
                <a:cxnLst/>
                <a:rect l="l" t="t" r="r" b="b"/>
                <a:pathLst>
                  <a:path w="13956" h="13956" fill="none" extrusionOk="0">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w="9525" cap="rnd"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303" name="Google Shape;303;p25"/>
              <p:cNvSpPr/>
              <p:nvPr/>
            </p:nvSpPr>
            <p:spPr>
              <a:xfrm>
                <a:off x="5566575" y="3193575"/>
                <a:ext cx="198525" cy="198525"/>
              </a:xfrm>
              <a:custGeom>
                <a:avLst/>
                <a:gdLst/>
                <a:ahLst/>
                <a:cxnLst/>
                <a:rect l="l" t="t" r="r" b="b"/>
                <a:pathLst>
                  <a:path w="7941" h="7941" fill="none" extrusionOk="0">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w="9525" cap="rnd"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grpSp>
        <p:grpSp>
          <p:nvGrpSpPr>
            <p:cNvPr id="304" name="Google Shape;304;p25"/>
            <p:cNvGrpSpPr/>
            <p:nvPr/>
          </p:nvGrpSpPr>
          <p:grpSpPr>
            <a:xfrm>
              <a:off x="2489135" y="5363870"/>
              <a:ext cx="406932" cy="426663"/>
              <a:chOff x="5961125" y="1623900"/>
              <a:chExt cx="427450" cy="448175"/>
            </a:xfrm>
          </p:grpSpPr>
          <p:sp>
            <p:nvSpPr>
              <p:cNvPr id="305" name="Google Shape;305;p25"/>
              <p:cNvSpPr/>
              <p:nvPr/>
            </p:nvSpPr>
            <p:spPr>
              <a:xfrm>
                <a:off x="5961125" y="1678700"/>
                <a:ext cx="376925" cy="376925"/>
              </a:xfrm>
              <a:custGeom>
                <a:avLst/>
                <a:gdLst/>
                <a:ahLst/>
                <a:cxnLst/>
                <a:rect l="l" t="t" r="r" b="b"/>
                <a:pathLst>
                  <a:path w="15077" h="15077" fill="none" extrusionOk="0">
                    <a:moveTo>
                      <a:pt x="11813" y="1340"/>
                    </a:moveTo>
                    <a:lnTo>
                      <a:pt x="11813" y="1340"/>
                    </a:lnTo>
                    <a:lnTo>
                      <a:pt x="11350" y="1024"/>
                    </a:lnTo>
                    <a:lnTo>
                      <a:pt x="10863" y="780"/>
                    </a:lnTo>
                    <a:lnTo>
                      <a:pt x="10351" y="537"/>
                    </a:lnTo>
                    <a:lnTo>
                      <a:pt x="9816" y="342"/>
                    </a:lnTo>
                    <a:lnTo>
                      <a:pt x="9280" y="196"/>
                    </a:lnTo>
                    <a:lnTo>
                      <a:pt x="8720" y="98"/>
                    </a:lnTo>
                    <a:lnTo>
                      <a:pt x="8135" y="25"/>
                    </a:lnTo>
                    <a:lnTo>
                      <a:pt x="7551" y="1"/>
                    </a:lnTo>
                    <a:lnTo>
                      <a:pt x="7551" y="1"/>
                    </a:lnTo>
                    <a:lnTo>
                      <a:pt x="7161" y="1"/>
                    </a:lnTo>
                    <a:lnTo>
                      <a:pt x="6771" y="50"/>
                    </a:lnTo>
                    <a:lnTo>
                      <a:pt x="6406" y="98"/>
                    </a:lnTo>
                    <a:lnTo>
                      <a:pt x="6041" y="147"/>
                    </a:lnTo>
                    <a:lnTo>
                      <a:pt x="5675" y="244"/>
                    </a:lnTo>
                    <a:lnTo>
                      <a:pt x="5310" y="342"/>
                    </a:lnTo>
                    <a:lnTo>
                      <a:pt x="4969" y="464"/>
                    </a:lnTo>
                    <a:lnTo>
                      <a:pt x="4628" y="585"/>
                    </a:lnTo>
                    <a:lnTo>
                      <a:pt x="4287" y="731"/>
                    </a:lnTo>
                    <a:lnTo>
                      <a:pt x="3970" y="902"/>
                    </a:lnTo>
                    <a:lnTo>
                      <a:pt x="3654" y="1097"/>
                    </a:lnTo>
                    <a:lnTo>
                      <a:pt x="3337" y="1292"/>
                    </a:lnTo>
                    <a:lnTo>
                      <a:pt x="3045" y="1486"/>
                    </a:lnTo>
                    <a:lnTo>
                      <a:pt x="2753" y="1730"/>
                    </a:lnTo>
                    <a:lnTo>
                      <a:pt x="2485" y="1949"/>
                    </a:lnTo>
                    <a:lnTo>
                      <a:pt x="2217" y="2217"/>
                    </a:lnTo>
                    <a:lnTo>
                      <a:pt x="1973" y="2461"/>
                    </a:lnTo>
                    <a:lnTo>
                      <a:pt x="1730" y="2753"/>
                    </a:lnTo>
                    <a:lnTo>
                      <a:pt x="1510" y="3021"/>
                    </a:lnTo>
                    <a:lnTo>
                      <a:pt x="1291" y="3313"/>
                    </a:lnTo>
                    <a:lnTo>
                      <a:pt x="1096" y="3630"/>
                    </a:lnTo>
                    <a:lnTo>
                      <a:pt x="926" y="3946"/>
                    </a:lnTo>
                    <a:lnTo>
                      <a:pt x="755" y="4263"/>
                    </a:lnTo>
                    <a:lnTo>
                      <a:pt x="609" y="4604"/>
                    </a:lnTo>
                    <a:lnTo>
                      <a:pt x="463" y="4945"/>
                    </a:lnTo>
                    <a:lnTo>
                      <a:pt x="341" y="5286"/>
                    </a:lnTo>
                    <a:lnTo>
                      <a:pt x="244" y="5651"/>
                    </a:lnTo>
                    <a:lnTo>
                      <a:pt x="171" y="6016"/>
                    </a:lnTo>
                    <a:lnTo>
                      <a:pt x="98" y="6382"/>
                    </a:lnTo>
                    <a:lnTo>
                      <a:pt x="49" y="6771"/>
                    </a:lnTo>
                    <a:lnTo>
                      <a:pt x="25" y="7137"/>
                    </a:lnTo>
                    <a:lnTo>
                      <a:pt x="0" y="7526"/>
                    </a:lnTo>
                    <a:lnTo>
                      <a:pt x="0" y="7526"/>
                    </a:lnTo>
                    <a:lnTo>
                      <a:pt x="25" y="7916"/>
                    </a:lnTo>
                    <a:lnTo>
                      <a:pt x="49" y="8306"/>
                    </a:lnTo>
                    <a:lnTo>
                      <a:pt x="98" y="8671"/>
                    </a:lnTo>
                    <a:lnTo>
                      <a:pt x="171" y="9061"/>
                    </a:lnTo>
                    <a:lnTo>
                      <a:pt x="244" y="9426"/>
                    </a:lnTo>
                    <a:lnTo>
                      <a:pt x="341" y="9767"/>
                    </a:lnTo>
                    <a:lnTo>
                      <a:pt x="463" y="10132"/>
                    </a:lnTo>
                    <a:lnTo>
                      <a:pt x="609" y="10473"/>
                    </a:lnTo>
                    <a:lnTo>
                      <a:pt x="755" y="10790"/>
                    </a:lnTo>
                    <a:lnTo>
                      <a:pt x="926" y="11131"/>
                    </a:lnTo>
                    <a:lnTo>
                      <a:pt x="1096" y="11448"/>
                    </a:lnTo>
                    <a:lnTo>
                      <a:pt x="1291" y="11740"/>
                    </a:lnTo>
                    <a:lnTo>
                      <a:pt x="1510" y="12032"/>
                    </a:lnTo>
                    <a:lnTo>
                      <a:pt x="1730" y="12324"/>
                    </a:lnTo>
                    <a:lnTo>
                      <a:pt x="1973" y="12592"/>
                    </a:lnTo>
                    <a:lnTo>
                      <a:pt x="2217" y="12860"/>
                    </a:lnTo>
                    <a:lnTo>
                      <a:pt x="2485" y="13104"/>
                    </a:lnTo>
                    <a:lnTo>
                      <a:pt x="2753" y="13347"/>
                    </a:lnTo>
                    <a:lnTo>
                      <a:pt x="3045" y="13567"/>
                    </a:lnTo>
                    <a:lnTo>
                      <a:pt x="3337" y="13786"/>
                    </a:lnTo>
                    <a:lnTo>
                      <a:pt x="3654" y="13981"/>
                    </a:lnTo>
                    <a:lnTo>
                      <a:pt x="3970" y="14151"/>
                    </a:lnTo>
                    <a:lnTo>
                      <a:pt x="4287" y="14322"/>
                    </a:lnTo>
                    <a:lnTo>
                      <a:pt x="4628" y="14468"/>
                    </a:lnTo>
                    <a:lnTo>
                      <a:pt x="4969" y="14614"/>
                    </a:lnTo>
                    <a:lnTo>
                      <a:pt x="5310" y="14736"/>
                    </a:lnTo>
                    <a:lnTo>
                      <a:pt x="5675" y="14833"/>
                    </a:lnTo>
                    <a:lnTo>
                      <a:pt x="6041" y="14906"/>
                    </a:lnTo>
                    <a:lnTo>
                      <a:pt x="6406" y="14979"/>
                    </a:lnTo>
                    <a:lnTo>
                      <a:pt x="6771" y="15028"/>
                    </a:lnTo>
                    <a:lnTo>
                      <a:pt x="7161" y="15052"/>
                    </a:lnTo>
                    <a:lnTo>
                      <a:pt x="7551" y="15077"/>
                    </a:lnTo>
                    <a:lnTo>
                      <a:pt x="7551" y="15077"/>
                    </a:lnTo>
                    <a:lnTo>
                      <a:pt x="7940" y="15052"/>
                    </a:lnTo>
                    <a:lnTo>
                      <a:pt x="8306" y="15028"/>
                    </a:lnTo>
                    <a:lnTo>
                      <a:pt x="8695" y="14979"/>
                    </a:lnTo>
                    <a:lnTo>
                      <a:pt x="9061" y="14906"/>
                    </a:lnTo>
                    <a:lnTo>
                      <a:pt x="9426" y="14833"/>
                    </a:lnTo>
                    <a:lnTo>
                      <a:pt x="9791" y="14736"/>
                    </a:lnTo>
                    <a:lnTo>
                      <a:pt x="10132" y="14614"/>
                    </a:lnTo>
                    <a:lnTo>
                      <a:pt x="10473" y="14468"/>
                    </a:lnTo>
                    <a:lnTo>
                      <a:pt x="10814" y="14322"/>
                    </a:lnTo>
                    <a:lnTo>
                      <a:pt x="11131" y="14151"/>
                    </a:lnTo>
                    <a:lnTo>
                      <a:pt x="11447" y="13981"/>
                    </a:lnTo>
                    <a:lnTo>
                      <a:pt x="11764" y="13786"/>
                    </a:lnTo>
                    <a:lnTo>
                      <a:pt x="12056" y="13567"/>
                    </a:lnTo>
                    <a:lnTo>
                      <a:pt x="12348" y="13347"/>
                    </a:lnTo>
                    <a:lnTo>
                      <a:pt x="12616" y="13104"/>
                    </a:lnTo>
                    <a:lnTo>
                      <a:pt x="12884" y="12860"/>
                    </a:lnTo>
                    <a:lnTo>
                      <a:pt x="13128" y="12592"/>
                    </a:lnTo>
                    <a:lnTo>
                      <a:pt x="13371" y="12324"/>
                    </a:lnTo>
                    <a:lnTo>
                      <a:pt x="13591" y="12032"/>
                    </a:lnTo>
                    <a:lnTo>
                      <a:pt x="13785" y="11740"/>
                    </a:lnTo>
                    <a:lnTo>
                      <a:pt x="13980" y="11448"/>
                    </a:lnTo>
                    <a:lnTo>
                      <a:pt x="14175" y="11131"/>
                    </a:lnTo>
                    <a:lnTo>
                      <a:pt x="14346" y="10790"/>
                    </a:lnTo>
                    <a:lnTo>
                      <a:pt x="14492" y="10473"/>
                    </a:lnTo>
                    <a:lnTo>
                      <a:pt x="14613" y="10132"/>
                    </a:lnTo>
                    <a:lnTo>
                      <a:pt x="14735" y="9767"/>
                    </a:lnTo>
                    <a:lnTo>
                      <a:pt x="14857" y="9426"/>
                    </a:lnTo>
                    <a:lnTo>
                      <a:pt x="14930" y="9061"/>
                    </a:lnTo>
                    <a:lnTo>
                      <a:pt x="15003" y="8671"/>
                    </a:lnTo>
                    <a:lnTo>
                      <a:pt x="15052" y="8306"/>
                    </a:lnTo>
                    <a:lnTo>
                      <a:pt x="15076" y="7916"/>
                    </a:lnTo>
                    <a:lnTo>
                      <a:pt x="15076" y="7526"/>
                    </a:lnTo>
                    <a:lnTo>
                      <a:pt x="15076" y="7526"/>
                    </a:lnTo>
                    <a:lnTo>
                      <a:pt x="15052" y="6918"/>
                    </a:lnTo>
                    <a:lnTo>
                      <a:pt x="14979" y="6309"/>
                    </a:lnTo>
                    <a:lnTo>
                      <a:pt x="14857" y="5724"/>
                    </a:lnTo>
                    <a:lnTo>
                      <a:pt x="14687" y="5164"/>
                    </a:lnTo>
                    <a:lnTo>
                      <a:pt x="14492" y="4604"/>
                    </a:lnTo>
                    <a:lnTo>
                      <a:pt x="14248" y="4068"/>
                    </a:lnTo>
                    <a:lnTo>
                      <a:pt x="13956" y="3581"/>
                    </a:lnTo>
                    <a:lnTo>
                      <a:pt x="13615" y="3094"/>
                    </a:lnTo>
                  </a:path>
                </a:pathLst>
              </a:custGeom>
              <a:noFill/>
              <a:ln w="9525" cap="rnd"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306" name="Google Shape;306;p25"/>
              <p:cNvSpPr/>
              <p:nvPr/>
            </p:nvSpPr>
            <p:spPr>
              <a:xfrm>
                <a:off x="6009825" y="1727425"/>
                <a:ext cx="279500" cy="279500"/>
              </a:xfrm>
              <a:custGeom>
                <a:avLst/>
                <a:gdLst/>
                <a:ahLst/>
                <a:cxnLst/>
                <a:rect l="l" t="t" r="r" b="b"/>
                <a:pathLst>
                  <a:path w="11180" h="11180" fill="none" extrusionOk="0">
                    <a:moveTo>
                      <a:pt x="10181" y="2387"/>
                    </a:moveTo>
                    <a:lnTo>
                      <a:pt x="10181" y="2387"/>
                    </a:lnTo>
                    <a:lnTo>
                      <a:pt x="10400" y="2728"/>
                    </a:lnTo>
                    <a:lnTo>
                      <a:pt x="10595" y="3093"/>
                    </a:lnTo>
                    <a:lnTo>
                      <a:pt x="10766" y="3483"/>
                    </a:lnTo>
                    <a:lnTo>
                      <a:pt x="10912" y="3873"/>
                    </a:lnTo>
                    <a:lnTo>
                      <a:pt x="11034" y="4287"/>
                    </a:lnTo>
                    <a:lnTo>
                      <a:pt x="11107" y="4701"/>
                    </a:lnTo>
                    <a:lnTo>
                      <a:pt x="11180" y="5139"/>
                    </a:lnTo>
                    <a:lnTo>
                      <a:pt x="11180" y="5577"/>
                    </a:lnTo>
                    <a:lnTo>
                      <a:pt x="11180" y="5577"/>
                    </a:lnTo>
                    <a:lnTo>
                      <a:pt x="11155" y="6162"/>
                    </a:lnTo>
                    <a:lnTo>
                      <a:pt x="11082" y="6722"/>
                    </a:lnTo>
                    <a:lnTo>
                      <a:pt x="10936" y="7234"/>
                    </a:lnTo>
                    <a:lnTo>
                      <a:pt x="10741" y="7769"/>
                    </a:lnTo>
                    <a:lnTo>
                      <a:pt x="10522" y="8257"/>
                    </a:lnTo>
                    <a:lnTo>
                      <a:pt x="10230" y="8695"/>
                    </a:lnTo>
                    <a:lnTo>
                      <a:pt x="9913" y="9133"/>
                    </a:lnTo>
                    <a:lnTo>
                      <a:pt x="9548" y="9523"/>
                    </a:lnTo>
                    <a:lnTo>
                      <a:pt x="9158" y="9888"/>
                    </a:lnTo>
                    <a:lnTo>
                      <a:pt x="8720" y="10205"/>
                    </a:lnTo>
                    <a:lnTo>
                      <a:pt x="8257" y="10497"/>
                    </a:lnTo>
                    <a:lnTo>
                      <a:pt x="7770" y="10741"/>
                    </a:lnTo>
                    <a:lnTo>
                      <a:pt x="7259" y="10911"/>
                    </a:lnTo>
                    <a:lnTo>
                      <a:pt x="6723" y="11057"/>
                    </a:lnTo>
                    <a:lnTo>
                      <a:pt x="6163" y="11155"/>
                    </a:lnTo>
                    <a:lnTo>
                      <a:pt x="5603" y="11179"/>
                    </a:lnTo>
                    <a:lnTo>
                      <a:pt x="5603" y="11179"/>
                    </a:lnTo>
                    <a:lnTo>
                      <a:pt x="5018" y="11155"/>
                    </a:lnTo>
                    <a:lnTo>
                      <a:pt x="4482" y="11057"/>
                    </a:lnTo>
                    <a:lnTo>
                      <a:pt x="3946" y="10911"/>
                    </a:lnTo>
                    <a:lnTo>
                      <a:pt x="3435" y="10741"/>
                    </a:lnTo>
                    <a:lnTo>
                      <a:pt x="2948" y="10497"/>
                    </a:lnTo>
                    <a:lnTo>
                      <a:pt x="2485" y="10205"/>
                    </a:lnTo>
                    <a:lnTo>
                      <a:pt x="2047" y="9888"/>
                    </a:lnTo>
                    <a:lnTo>
                      <a:pt x="1657" y="9523"/>
                    </a:lnTo>
                    <a:lnTo>
                      <a:pt x="1292" y="9133"/>
                    </a:lnTo>
                    <a:lnTo>
                      <a:pt x="975" y="8695"/>
                    </a:lnTo>
                    <a:lnTo>
                      <a:pt x="683" y="8257"/>
                    </a:lnTo>
                    <a:lnTo>
                      <a:pt x="464" y="7769"/>
                    </a:lnTo>
                    <a:lnTo>
                      <a:pt x="269" y="7234"/>
                    </a:lnTo>
                    <a:lnTo>
                      <a:pt x="123" y="6722"/>
                    </a:lnTo>
                    <a:lnTo>
                      <a:pt x="50" y="6162"/>
                    </a:lnTo>
                    <a:lnTo>
                      <a:pt x="1" y="5577"/>
                    </a:lnTo>
                    <a:lnTo>
                      <a:pt x="1" y="5577"/>
                    </a:lnTo>
                    <a:lnTo>
                      <a:pt x="50" y="5017"/>
                    </a:lnTo>
                    <a:lnTo>
                      <a:pt x="123" y="4457"/>
                    </a:lnTo>
                    <a:lnTo>
                      <a:pt x="269" y="3921"/>
                    </a:lnTo>
                    <a:lnTo>
                      <a:pt x="464" y="3410"/>
                    </a:lnTo>
                    <a:lnTo>
                      <a:pt x="683" y="2923"/>
                    </a:lnTo>
                    <a:lnTo>
                      <a:pt x="975" y="2460"/>
                    </a:lnTo>
                    <a:lnTo>
                      <a:pt x="1292" y="2046"/>
                    </a:lnTo>
                    <a:lnTo>
                      <a:pt x="1657" y="1632"/>
                    </a:lnTo>
                    <a:lnTo>
                      <a:pt x="2047" y="1267"/>
                    </a:lnTo>
                    <a:lnTo>
                      <a:pt x="2485" y="950"/>
                    </a:lnTo>
                    <a:lnTo>
                      <a:pt x="2948" y="682"/>
                    </a:lnTo>
                    <a:lnTo>
                      <a:pt x="3435" y="439"/>
                    </a:lnTo>
                    <a:lnTo>
                      <a:pt x="3946" y="244"/>
                    </a:lnTo>
                    <a:lnTo>
                      <a:pt x="4482" y="122"/>
                    </a:lnTo>
                    <a:lnTo>
                      <a:pt x="5018" y="25"/>
                    </a:lnTo>
                    <a:lnTo>
                      <a:pt x="5603" y="0"/>
                    </a:lnTo>
                    <a:lnTo>
                      <a:pt x="5603" y="0"/>
                    </a:lnTo>
                    <a:lnTo>
                      <a:pt x="6041" y="25"/>
                    </a:lnTo>
                    <a:lnTo>
                      <a:pt x="6479" y="73"/>
                    </a:lnTo>
                    <a:lnTo>
                      <a:pt x="6893" y="146"/>
                    </a:lnTo>
                    <a:lnTo>
                      <a:pt x="7307" y="268"/>
                    </a:lnTo>
                    <a:lnTo>
                      <a:pt x="7697" y="414"/>
                    </a:lnTo>
                    <a:lnTo>
                      <a:pt x="8087" y="585"/>
                    </a:lnTo>
                    <a:lnTo>
                      <a:pt x="8452" y="780"/>
                    </a:lnTo>
                    <a:lnTo>
                      <a:pt x="8793" y="999"/>
                    </a:lnTo>
                  </a:path>
                </a:pathLst>
              </a:custGeom>
              <a:noFill/>
              <a:ln w="9525" cap="rnd"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307" name="Google Shape;307;p25"/>
              <p:cNvSpPr/>
              <p:nvPr/>
            </p:nvSpPr>
            <p:spPr>
              <a:xfrm>
                <a:off x="6107250" y="1824850"/>
                <a:ext cx="84650" cy="84650"/>
              </a:xfrm>
              <a:custGeom>
                <a:avLst/>
                <a:gdLst/>
                <a:ahLst/>
                <a:cxnLst/>
                <a:rect l="l" t="t" r="r" b="b"/>
                <a:pathLst>
                  <a:path w="3386" h="3386" fill="none" extrusionOk="0">
                    <a:moveTo>
                      <a:pt x="3362" y="1388"/>
                    </a:moveTo>
                    <a:lnTo>
                      <a:pt x="3362" y="1388"/>
                    </a:lnTo>
                    <a:lnTo>
                      <a:pt x="3386" y="1680"/>
                    </a:lnTo>
                    <a:lnTo>
                      <a:pt x="3386" y="1680"/>
                    </a:lnTo>
                    <a:lnTo>
                      <a:pt x="3386" y="1851"/>
                    </a:lnTo>
                    <a:lnTo>
                      <a:pt x="3362" y="2021"/>
                    </a:lnTo>
                    <a:lnTo>
                      <a:pt x="3313" y="2192"/>
                    </a:lnTo>
                    <a:lnTo>
                      <a:pt x="3264" y="2338"/>
                    </a:lnTo>
                    <a:lnTo>
                      <a:pt x="3191" y="2484"/>
                    </a:lnTo>
                    <a:lnTo>
                      <a:pt x="3118" y="2630"/>
                    </a:lnTo>
                    <a:lnTo>
                      <a:pt x="3021" y="2776"/>
                    </a:lnTo>
                    <a:lnTo>
                      <a:pt x="2899" y="2898"/>
                    </a:lnTo>
                    <a:lnTo>
                      <a:pt x="2777" y="2996"/>
                    </a:lnTo>
                    <a:lnTo>
                      <a:pt x="2655" y="3093"/>
                    </a:lnTo>
                    <a:lnTo>
                      <a:pt x="2509" y="3191"/>
                    </a:lnTo>
                    <a:lnTo>
                      <a:pt x="2363" y="3239"/>
                    </a:lnTo>
                    <a:lnTo>
                      <a:pt x="2217" y="3312"/>
                    </a:lnTo>
                    <a:lnTo>
                      <a:pt x="2046" y="3337"/>
                    </a:lnTo>
                    <a:lnTo>
                      <a:pt x="1876" y="3385"/>
                    </a:lnTo>
                    <a:lnTo>
                      <a:pt x="1706" y="3385"/>
                    </a:lnTo>
                    <a:lnTo>
                      <a:pt x="1706" y="3385"/>
                    </a:lnTo>
                    <a:lnTo>
                      <a:pt x="1535" y="3385"/>
                    </a:lnTo>
                    <a:lnTo>
                      <a:pt x="1365" y="3337"/>
                    </a:lnTo>
                    <a:lnTo>
                      <a:pt x="1194" y="3312"/>
                    </a:lnTo>
                    <a:lnTo>
                      <a:pt x="1048" y="3239"/>
                    </a:lnTo>
                    <a:lnTo>
                      <a:pt x="902" y="3191"/>
                    </a:lnTo>
                    <a:lnTo>
                      <a:pt x="756" y="3093"/>
                    </a:lnTo>
                    <a:lnTo>
                      <a:pt x="634" y="2996"/>
                    </a:lnTo>
                    <a:lnTo>
                      <a:pt x="512" y="2898"/>
                    </a:lnTo>
                    <a:lnTo>
                      <a:pt x="390" y="2776"/>
                    </a:lnTo>
                    <a:lnTo>
                      <a:pt x="293" y="2630"/>
                    </a:lnTo>
                    <a:lnTo>
                      <a:pt x="220" y="2484"/>
                    </a:lnTo>
                    <a:lnTo>
                      <a:pt x="147" y="2338"/>
                    </a:lnTo>
                    <a:lnTo>
                      <a:pt x="74" y="2192"/>
                    </a:lnTo>
                    <a:lnTo>
                      <a:pt x="49" y="2021"/>
                    </a:lnTo>
                    <a:lnTo>
                      <a:pt x="25" y="1851"/>
                    </a:lnTo>
                    <a:lnTo>
                      <a:pt x="1" y="1680"/>
                    </a:lnTo>
                    <a:lnTo>
                      <a:pt x="1" y="1680"/>
                    </a:lnTo>
                    <a:lnTo>
                      <a:pt x="25" y="1510"/>
                    </a:lnTo>
                    <a:lnTo>
                      <a:pt x="49" y="1340"/>
                    </a:lnTo>
                    <a:lnTo>
                      <a:pt x="74" y="1193"/>
                    </a:lnTo>
                    <a:lnTo>
                      <a:pt x="147" y="1023"/>
                    </a:lnTo>
                    <a:lnTo>
                      <a:pt x="220" y="877"/>
                    </a:lnTo>
                    <a:lnTo>
                      <a:pt x="293" y="731"/>
                    </a:lnTo>
                    <a:lnTo>
                      <a:pt x="390" y="609"/>
                    </a:lnTo>
                    <a:lnTo>
                      <a:pt x="512" y="487"/>
                    </a:lnTo>
                    <a:lnTo>
                      <a:pt x="634" y="390"/>
                    </a:lnTo>
                    <a:lnTo>
                      <a:pt x="756" y="292"/>
                    </a:lnTo>
                    <a:lnTo>
                      <a:pt x="902" y="195"/>
                    </a:lnTo>
                    <a:lnTo>
                      <a:pt x="1048" y="122"/>
                    </a:lnTo>
                    <a:lnTo>
                      <a:pt x="1194" y="73"/>
                    </a:lnTo>
                    <a:lnTo>
                      <a:pt x="1365" y="24"/>
                    </a:lnTo>
                    <a:lnTo>
                      <a:pt x="1535" y="0"/>
                    </a:lnTo>
                    <a:lnTo>
                      <a:pt x="1706" y="0"/>
                    </a:lnTo>
                    <a:lnTo>
                      <a:pt x="1706" y="0"/>
                    </a:lnTo>
                    <a:lnTo>
                      <a:pt x="1998" y="24"/>
                    </a:lnTo>
                  </a:path>
                </a:pathLst>
              </a:custGeom>
              <a:noFill/>
              <a:ln w="9525" cap="rnd"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308" name="Google Shape;308;p25"/>
              <p:cNvSpPr/>
              <p:nvPr/>
            </p:nvSpPr>
            <p:spPr>
              <a:xfrm>
                <a:off x="6058550" y="1776125"/>
                <a:ext cx="182075" cy="182075"/>
              </a:xfrm>
              <a:custGeom>
                <a:avLst/>
                <a:gdLst/>
                <a:ahLst/>
                <a:cxnLst/>
                <a:rect l="l" t="t" r="r" b="b"/>
                <a:pathLst>
                  <a:path w="7283" h="7283" fill="none" extrusionOk="0">
                    <a:moveTo>
                      <a:pt x="5431" y="463"/>
                    </a:moveTo>
                    <a:lnTo>
                      <a:pt x="5431" y="463"/>
                    </a:lnTo>
                    <a:lnTo>
                      <a:pt x="5042" y="269"/>
                    </a:lnTo>
                    <a:lnTo>
                      <a:pt x="4823" y="195"/>
                    </a:lnTo>
                    <a:lnTo>
                      <a:pt x="4603" y="122"/>
                    </a:lnTo>
                    <a:lnTo>
                      <a:pt x="4360" y="74"/>
                    </a:lnTo>
                    <a:lnTo>
                      <a:pt x="4141" y="25"/>
                    </a:lnTo>
                    <a:lnTo>
                      <a:pt x="3897" y="1"/>
                    </a:lnTo>
                    <a:lnTo>
                      <a:pt x="3654" y="1"/>
                    </a:lnTo>
                    <a:lnTo>
                      <a:pt x="3654" y="1"/>
                    </a:lnTo>
                    <a:lnTo>
                      <a:pt x="3288" y="25"/>
                    </a:lnTo>
                    <a:lnTo>
                      <a:pt x="2923" y="74"/>
                    </a:lnTo>
                    <a:lnTo>
                      <a:pt x="2558" y="147"/>
                    </a:lnTo>
                    <a:lnTo>
                      <a:pt x="2241" y="293"/>
                    </a:lnTo>
                    <a:lnTo>
                      <a:pt x="1924" y="439"/>
                    </a:lnTo>
                    <a:lnTo>
                      <a:pt x="1608" y="609"/>
                    </a:lnTo>
                    <a:lnTo>
                      <a:pt x="1340" y="829"/>
                    </a:lnTo>
                    <a:lnTo>
                      <a:pt x="1072" y="1072"/>
                    </a:lnTo>
                    <a:lnTo>
                      <a:pt x="828" y="1316"/>
                    </a:lnTo>
                    <a:lnTo>
                      <a:pt x="633" y="1608"/>
                    </a:lnTo>
                    <a:lnTo>
                      <a:pt x="439" y="1900"/>
                    </a:lnTo>
                    <a:lnTo>
                      <a:pt x="293" y="2217"/>
                    </a:lnTo>
                    <a:lnTo>
                      <a:pt x="171" y="2558"/>
                    </a:lnTo>
                    <a:lnTo>
                      <a:pt x="73" y="2899"/>
                    </a:lnTo>
                    <a:lnTo>
                      <a:pt x="25" y="3264"/>
                    </a:lnTo>
                    <a:lnTo>
                      <a:pt x="0" y="3629"/>
                    </a:lnTo>
                    <a:lnTo>
                      <a:pt x="0" y="3629"/>
                    </a:lnTo>
                    <a:lnTo>
                      <a:pt x="25" y="4019"/>
                    </a:lnTo>
                    <a:lnTo>
                      <a:pt x="73" y="4360"/>
                    </a:lnTo>
                    <a:lnTo>
                      <a:pt x="171" y="4725"/>
                    </a:lnTo>
                    <a:lnTo>
                      <a:pt x="293" y="5066"/>
                    </a:lnTo>
                    <a:lnTo>
                      <a:pt x="439" y="5383"/>
                    </a:lnTo>
                    <a:lnTo>
                      <a:pt x="633" y="5675"/>
                    </a:lnTo>
                    <a:lnTo>
                      <a:pt x="828" y="5943"/>
                    </a:lnTo>
                    <a:lnTo>
                      <a:pt x="1072" y="6211"/>
                    </a:lnTo>
                    <a:lnTo>
                      <a:pt x="1340" y="6455"/>
                    </a:lnTo>
                    <a:lnTo>
                      <a:pt x="1608" y="6650"/>
                    </a:lnTo>
                    <a:lnTo>
                      <a:pt x="1924" y="6844"/>
                    </a:lnTo>
                    <a:lnTo>
                      <a:pt x="2241" y="6990"/>
                    </a:lnTo>
                    <a:lnTo>
                      <a:pt x="2558" y="7112"/>
                    </a:lnTo>
                    <a:lnTo>
                      <a:pt x="2923" y="7210"/>
                    </a:lnTo>
                    <a:lnTo>
                      <a:pt x="3288" y="7258"/>
                    </a:lnTo>
                    <a:lnTo>
                      <a:pt x="3654" y="7283"/>
                    </a:lnTo>
                    <a:lnTo>
                      <a:pt x="3654" y="7283"/>
                    </a:lnTo>
                    <a:lnTo>
                      <a:pt x="4019" y="7258"/>
                    </a:lnTo>
                    <a:lnTo>
                      <a:pt x="4384" y="7210"/>
                    </a:lnTo>
                    <a:lnTo>
                      <a:pt x="4725" y="7112"/>
                    </a:lnTo>
                    <a:lnTo>
                      <a:pt x="5066" y="6990"/>
                    </a:lnTo>
                    <a:lnTo>
                      <a:pt x="5383" y="6844"/>
                    </a:lnTo>
                    <a:lnTo>
                      <a:pt x="5675" y="6650"/>
                    </a:lnTo>
                    <a:lnTo>
                      <a:pt x="5967" y="6455"/>
                    </a:lnTo>
                    <a:lnTo>
                      <a:pt x="6235" y="6211"/>
                    </a:lnTo>
                    <a:lnTo>
                      <a:pt x="6454" y="5943"/>
                    </a:lnTo>
                    <a:lnTo>
                      <a:pt x="6674" y="5675"/>
                    </a:lnTo>
                    <a:lnTo>
                      <a:pt x="6844" y="5383"/>
                    </a:lnTo>
                    <a:lnTo>
                      <a:pt x="7014" y="5066"/>
                    </a:lnTo>
                    <a:lnTo>
                      <a:pt x="7136" y="4725"/>
                    </a:lnTo>
                    <a:lnTo>
                      <a:pt x="7209" y="4360"/>
                    </a:lnTo>
                    <a:lnTo>
                      <a:pt x="7282" y="4019"/>
                    </a:lnTo>
                    <a:lnTo>
                      <a:pt x="7282" y="3629"/>
                    </a:lnTo>
                    <a:lnTo>
                      <a:pt x="7282" y="3629"/>
                    </a:lnTo>
                    <a:lnTo>
                      <a:pt x="7282" y="3386"/>
                    </a:lnTo>
                    <a:lnTo>
                      <a:pt x="7258" y="3167"/>
                    </a:lnTo>
                    <a:lnTo>
                      <a:pt x="7234" y="2923"/>
                    </a:lnTo>
                    <a:lnTo>
                      <a:pt x="7161" y="2704"/>
                    </a:lnTo>
                    <a:lnTo>
                      <a:pt x="7112" y="2485"/>
                    </a:lnTo>
                    <a:lnTo>
                      <a:pt x="7014" y="2266"/>
                    </a:lnTo>
                    <a:lnTo>
                      <a:pt x="6820" y="1852"/>
                    </a:lnTo>
                  </a:path>
                </a:pathLst>
              </a:custGeom>
              <a:noFill/>
              <a:ln w="9525" cap="rnd"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309" name="Google Shape;309;p25"/>
              <p:cNvSpPr/>
              <p:nvPr/>
            </p:nvSpPr>
            <p:spPr>
              <a:xfrm>
                <a:off x="5971475" y="2001400"/>
                <a:ext cx="74925" cy="70675"/>
              </a:xfrm>
              <a:custGeom>
                <a:avLst/>
                <a:gdLst/>
                <a:ahLst/>
                <a:cxnLst/>
                <a:rect l="l" t="t" r="r" b="b"/>
                <a:pathLst>
                  <a:path w="2997" h="2827" fill="none" extrusionOk="0">
                    <a:moveTo>
                      <a:pt x="1462" y="1"/>
                    </a:moveTo>
                    <a:lnTo>
                      <a:pt x="293" y="1170"/>
                    </a:lnTo>
                    <a:lnTo>
                      <a:pt x="293" y="1170"/>
                    </a:lnTo>
                    <a:lnTo>
                      <a:pt x="171" y="1316"/>
                    </a:lnTo>
                    <a:lnTo>
                      <a:pt x="74" y="1487"/>
                    </a:lnTo>
                    <a:lnTo>
                      <a:pt x="25" y="1657"/>
                    </a:lnTo>
                    <a:lnTo>
                      <a:pt x="1" y="1852"/>
                    </a:lnTo>
                    <a:lnTo>
                      <a:pt x="25" y="2047"/>
                    </a:lnTo>
                    <a:lnTo>
                      <a:pt x="74" y="2217"/>
                    </a:lnTo>
                    <a:lnTo>
                      <a:pt x="171" y="2388"/>
                    </a:lnTo>
                    <a:lnTo>
                      <a:pt x="293" y="2534"/>
                    </a:lnTo>
                    <a:lnTo>
                      <a:pt x="293" y="2534"/>
                    </a:lnTo>
                    <a:lnTo>
                      <a:pt x="439" y="2656"/>
                    </a:lnTo>
                    <a:lnTo>
                      <a:pt x="609" y="2753"/>
                    </a:lnTo>
                    <a:lnTo>
                      <a:pt x="804" y="2802"/>
                    </a:lnTo>
                    <a:lnTo>
                      <a:pt x="975" y="2826"/>
                    </a:lnTo>
                    <a:lnTo>
                      <a:pt x="975" y="2826"/>
                    </a:lnTo>
                    <a:lnTo>
                      <a:pt x="1170" y="2802"/>
                    </a:lnTo>
                    <a:lnTo>
                      <a:pt x="1340" y="2753"/>
                    </a:lnTo>
                    <a:lnTo>
                      <a:pt x="1511" y="2656"/>
                    </a:lnTo>
                    <a:lnTo>
                      <a:pt x="1681" y="2534"/>
                    </a:lnTo>
                    <a:lnTo>
                      <a:pt x="2850" y="1365"/>
                    </a:lnTo>
                    <a:lnTo>
                      <a:pt x="2850" y="1365"/>
                    </a:lnTo>
                    <a:lnTo>
                      <a:pt x="2996" y="1194"/>
                    </a:lnTo>
                  </a:path>
                </a:pathLst>
              </a:custGeom>
              <a:noFill/>
              <a:ln w="9525" cap="rnd"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310" name="Google Shape;310;p25"/>
              <p:cNvSpPr/>
              <p:nvPr/>
            </p:nvSpPr>
            <p:spPr>
              <a:xfrm>
                <a:off x="6253375" y="2001400"/>
                <a:ext cx="74325" cy="70675"/>
              </a:xfrm>
              <a:custGeom>
                <a:avLst/>
                <a:gdLst/>
                <a:ahLst/>
                <a:cxnLst/>
                <a:rect l="l" t="t" r="r" b="b"/>
                <a:pathLst>
                  <a:path w="2973" h="2827" fill="none" extrusionOk="0">
                    <a:moveTo>
                      <a:pt x="1" y="1194"/>
                    </a:moveTo>
                    <a:lnTo>
                      <a:pt x="1" y="1194"/>
                    </a:lnTo>
                    <a:lnTo>
                      <a:pt x="123" y="1365"/>
                    </a:lnTo>
                    <a:lnTo>
                      <a:pt x="1316" y="2534"/>
                    </a:lnTo>
                    <a:lnTo>
                      <a:pt x="1316" y="2534"/>
                    </a:lnTo>
                    <a:lnTo>
                      <a:pt x="1462" y="2656"/>
                    </a:lnTo>
                    <a:lnTo>
                      <a:pt x="1633" y="2753"/>
                    </a:lnTo>
                    <a:lnTo>
                      <a:pt x="1827" y="2802"/>
                    </a:lnTo>
                    <a:lnTo>
                      <a:pt x="1998" y="2826"/>
                    </a:lnTo>
                    <a:lnTo>
                      <a:pt x="1998" y="2826"/>
                    </a:lnTo>
                    <a:lnTo>
                      <a:pt x="2193" y="2802"/>
                    </a:lnTo>
                    <a:lnTo>
                      <a:pt x="2363" y="2753"/>
                    </a:lnTo>
                    <a:lnTo>
                      <a:pt x="2534" y="2656"/>
                    </a:lnTo>
                    <a:lnTo>
                      <a:pt x="2704" y="2534"/>
                    </a:lnTo>
                    <a:lnTo>
                      <a:pt x="2704" y="2534"/>
                    </a:lnTo>
                    <a:lnTo>
                      <a:pt x="2826" y="2388"/>
                    </a:lnTo>
                    <a:lnTo>
                      <a:pt x="2923" y="2217"/>
                    </a:lnTo>
                    <a:lnTo>
                      <a:pt x="2972" y="2047"/>
                    </a:lnTo>
                    <a:lnTo>
                      <a:pt x="2972" y="1852"/>
                    </a:lnTo>
                    <a:lnTo>
                      <a:pt x="2972" y="1657"/>
                    </a:lnTo>
                    <a:lnTo>
                      <a:pt x="2923" y="1487"/>
                    </a:lnTo>
                    <a:lnTo>
                      <a:pt x="2826" y="1316"/>
                    </a:lnTo>
                    <a:lnTo>
                      <a:pt x="2704" y="1170"/>
                    </a:lnTo>
                    <a:lnTo>
                      <a:pt x="1535" y="1"/>
                    </a:lnTo>
                  </a:path>
                </a:pathLst>
              </a:custGeom>
              <a:noFill/>
              <a:ln w="9525" cap="rnd"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311" name="Google Shape;311;p25"/>
              <p:cNvSpPr/>
              <p:nvPr/>
            </p:nvSpPr>
            <p:spPr>
              <a:xfrm>
                <a:off x="6137700" y="1623900"/>
                <a:ext cx="250875" cy="255150"/>
              </a:xfrm>
              <a:custGeom>
                <a:avLst/>
                <a:gdLst/>
                <a:ahLst/>
                <a:cxnLst/>
                <a:rect l="l" t="t" r="r" b="b"/>
                <a:pathLst>
                  <a:path w="10035" h="10206" fill="none" extrusionOk="0">
                    <a:moveTo>
                      <a:pt x="9718" y="2412"/>
                    </a:moveTo>
                    <a:lnTo>
                      <a:pt x="8671" y="2217"/>
                    </a:lnTo>
                    <a:lnTo>
                      <a:pt x="9694" y="1194"/>
                    </a:lnTo>
                    <a:lnTo>
                      <a:pt x="9694" y="1194"/>
                    </a:lnTo>
                    <a:lnTo>
                      <a:pt x="9767" y="1121"/>
                    </a:lnTo>
                    <a:lnTo>
                      <a:pt x="9815" y="1024"/>
                    </a:lnTo>
                    <a:lnTo>
                      <a:pt x="9840" y="951"/>
                    </a:lnTo>
                    <a:lnTo>
                      <a:pt x="9840" y="853"/>
                    </a:lnTo>
                    <a:lnTo>
                      <a:pt x="9840" y="756"/>
                    </a:lnTo>
                    <a:lnTo>
                      <a:pt x="9815" y="658"/>
                    </a:lnTo>
                    <a:lnTo>
                      <a:pt x="9767" y="585"/>
                    </a:lnTo>
                    <a:lnTo>
                      <a:pt x="9694" y="512"/>
                    </a:lnTo>
                    <a:lnTo>
                      <a:pt x="9694" y="512"/>
                    </a:lnTo>
                    <a:lnTo>
                      <a:pt x="9621" y="439"/>
                    </a:lnTo>
                    <a:lnTo>
                      <a:pt x="9548" y="391"/>
                    </a:lnTo>
                    <a:lnTo>
                      <a:pt x="9450" y="366"/>
                    </a:lnTo>
                    <a:lnTo>
                      <a:pt x="9353" y="366"/>
                    </a:lnTo>
                    <a:lnTo>
                      <a:pt x="9255" y="366"/>
                    </a:lnTo>
                    <a:lnTo>
                      <a:pt x="9182" y="391"/>
                    </a:lnTo>
                    <a:lnTo>
                      <a:pt x="9085" y="439"/>
                    </a:lnTo>
                    <a:lnTo>
                      <a:pt x="9012" y="512"/>
                    </a:lnTo>
                    <a:lnTo>
                      <a:pt x="7867" y="1657"/>
                    </a:lnTo>
                    <a:lnTo>
                      <a:pt x="7867" y="1657"/>
                    </a:lnTo>
                    <a:lnTo>
                      <a:pt x="7818" y="1487"/>
                    </a:lnTo>
                    <a:lnTo>
                      <a:pt x="7599" y="317"/>
                    </a:lnTo>
                    <a:lnTo>
                      <a:pt x="7599" y="317"/>
                    </a:lnTo>
                    <a:lnTo>
                      <a:pt x="7575" y="196"/>
                    </a:lnTo>
                    <a:lnTo>
                      <a:pt x="7526" y="98"/>
                    </a:lnTo>
                    <a:lnTo>
                      <a:pt x="7477" y="50"/>
                    </a:lnTo>
                    <a:lnTo>
                      <a:pt x="7404" y="1"/>
                    </a:lnTo>
                    <a:lnTo>
                      <a:pt x="7331" y="1"/>
                    </a:lnTo>
                    <a:lnTo>
                      <a:pt x="7234" y="25"/>
                    </a:lnTo>
                    <a:lnTo>
                      <a:pt x="7161" y="74"/>
                    </a:lnTo>
                    <a:lnTo>
                      <a:pt x="7063" y="147"/>
                    </a:lnTo>
                    <a:lnTo>
                      <a:pt x="5432" y="1754"/>
                    </a:lnTo>
                    <a:lnTo>
                      <a:pt x="5432" y="1754"/>
                    </a:lnTo>
                    <a:lnTo>
                      <a:pt x="5358" y="1852"/>
                    </a:lnTo>
                    <a:lnTo>
                      <a:pt x="5285" y="1974"/>
                    </a:lnTo>
                    <a:lnTo>
                      <a:pt x="5212" y="2120"/>
                    </a:lnTo>
                    <a:lnTo>
                      <a:pt x="5164" y="2242"/>
                    </a:lnTo>
                    <a:lnTo>
                      <a:pt x="5139" y="2388"/>
                    </a:lnTo>
                    <a:lnTo>
                      <a:pt x="5115" y="2534"/>
                    </a:lnTo>
                    <a:lnTo>
                      <a:pt x="5115" y="2680"/>
                    </a:lnTo>
                    <a:lnTo>
                      <a:pt x="5115" y="2802"/>
                    </a:lnTo>
                    <a:lnTo>
                      <a:pt x="5334" y="3971"/>
                    </a:lnTo>
                    <a:lnTo>
                      <a:pt x="5334" y="3971"/>
                    </a:lnTo>
                    <a:lnTo>
                      <a:pt x="5383" y="4141"/>
                    </a:lnTo>
                    <a:lnTo>
                      <a:pt x="147" y="9378"/>
                    </a:lnTo>
                    <a:lnTo>
                      <a:pt x="147" y="9378"/>
                    </a:lnTo>
                    <a:lnTo>
                      <a:pt x="73" y="9451"/>
                    </a:lnTo>
                    <a:lnTo>
                      <a:pt x="25" y="9548"/>
                    </a:lnTo>
                    <a:lnTo>
                      <a:pt x="0" y="9645"/>
                    </a:lnTo>
                    <a:lnTo>
                      <a:pt x="0" y="9718"/>
                    </a:lnTo>
                    <a:lnTo>
                      <a:pt x="0" y="9816"/>
                    </a:lnTo>
                    <a:lnTo>
                      <a:pt x="25" y="9913"/>
                    </a:lnTo>
                    <a:lnTo>
                      <a:pt x="73" y="9986"/>
                    </a:lnTo>
                    <a:lnTo>
                      <a:pt x="147" y="10059"/>
                    </a:lnTo>
                    <a:lnTo>
                      <a:pt x="147" y="10059"/>
                    </a:lnTo>
                    <a:lnTo>
                      <a:pt x="220" y="10133"/>
                    </a:lnTo>
                    <a:lnTo>
                      <a:pt x="293" y="10181"/>
                    </a:lnTo>
                    <a:lnTo>
                      <a:pt x="390" y="10206"/>
                    </a:lnTo>
                    <a:lnTo>
                      <a:pt x="488" y="10206"/>
                    </a:lnTo>
                    <a:lnTo>
                      <a:pt x="488" y="10206"/>
                    </a:lnTo>
                    <a:lnTo>
                      <a:pt x="585" y="10206"/>
                    </a:lnTo>
                    <a:lnTo>
                      <a:pt x="658" y="10181"/>
                    </a:lnTo>
                    <a:lnTo>
                      <a:pt x="755" y="10133"/>
                    </a:lnTo>
                    <a:lnTo>
                      <a:pt x="828" y="10059"/>
                    </a:lnTo>
                    <a:lnTo>
                      <a:pt x="6187" y="4726"/>
                    </a:lnTo>
                    <a:lnTo>
                      <a:pt x="7234" y="4896"/>
                    </a:lnTo>
                    <a:lnTo>
                      <a:pt x="7234" y="4896"/>
                    </a:lnTo>
                    <a:lnTo>
                      <a:pt x="7356" y="4921"/>
                    </a:lnTo>
                    <a:lnTo>
                      <a:pt x="7502" y="4921"/>
                    </a:lnTo>
                    <a:lnTo>
                      <a:pt x="7624" y="4896"/>
                    </a:lnTo>
                    <a:lnTo>
                      <a:pt x="7770" y="4848"/>
                    </a:lnTo>
                    <a:lnTo>
                      <a:pt x="7916" y="4799"/>
                    </a:lnTo>
                    <a:lnTo>
                      <a:pt x="8038" y="4750"/>
                    </a:lnTo>
                    <a:lnTo>
                      <a:pt x="8159" y="4677"/>
                    </a:lnTo>
                    <a:lnTo>
                      <a:pt x="8257" y="4580"/>
                    </a:lnTo>
                    <a:lnTo>
                      <a:pt x="9889" y="2948"/>
                    </a:lnTo>
                    <a:lnTo>
                      <a:pt x="9889" y="2948"/>
                    </a:lnTo>
                    <a:lnTo>
                      <a:pt x="9962" y="2875"/>
                    </a:lnTo>
                    <a:lnTo>
                      <a:pt x="10010" y="2777"/>
                    </a:lnTo>
                    <a:lnTo>
                      <a:pt x="10035" y="2704"/>
                    </a:lnTo>
                    <a:lnTo>
                      <a:pt x="10010" y="2607"/>
                    </a:lnTo>
                    <a:lnTo>
                      <a:pt x="9986" y="2558"/>
                    </a:lnTo>
                    <a:lnTo>
                      <a:pt x="9913" y="2485"/>
                    </a:lnTo>
                    <a:lnTo>
                      <a:pt x="9815" y="2436"/>
                    </a:lnTo>
                    <a:lnTo>
                      <a:pt x="9718" y="2412"/>
                    </a:lnTo>
                    <a:lnTo>
                      <a:pt x="9718" y="2412"/>
                    </a:lnTo>
                    <a:close/>
                  </a:path>
                </a:pathLst>
              </a:custGeom>
              <a:noFill/>
              <a:ln w="9525" cap="rnd"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grpSp>
      </p:grpSp>
      <p:sp>
        <p:nvSpPr>
          <p:cNvPr id="50" name="TextBox 49">
            <a:extLst>
              <a:ext uri="{FF2B5EF4-FFF2-40B4-BE49-F238E27FC236}">
                <a16:creationId xmlns:a16="http://schemas.microsoft.com/office/drawing/2014/main" id="{512EFF0A-25E0-41D2-B957-EDACE934BA9B}"/>
              </a:ext>
            </a:extLst>
          </p:cNvPr>
          <p:cNvSpPr txBox="1"/>
          <p:nvPr/>
        </p:nvSpPr>
        <p:spPr>
          <a:xfrm>
            <a:off x="4288495" y="598274"/>
            <a:ext cx="5322627" cy="523220"/>
          </a:xfrm>
          <a:prstGeom prst="rect">
            <a:avLst/>
          </a:prstGeom>
          <a:noFill/>
        </p:spPr>
        <p:txBody>
          <a:bodyPr wrap="square" rtlCol="0">
            <a:spAutoFit/>
          </a:bodyPr>
          <a:lstStyle/>
          <a:p>
            <a:r>
              <a:rPr lang="en-US" sz="2800" b="1">
                <a:solidFill>
                  <a:srgbClr val="017DC0"/>
                </a:solidFill>
                <a:latin typeface="Arial" panose="020B0604020202020204" pitchFamily="34" charset="0"/>
                <a:cs typeface="Arial" panose="020B0604020202020204" pitchFamily="34" charset="0"/>
              </a:rPr>
              <a:t>NỘI DUNG </a:t>
            </a:r>
            <a:r>
              <a:rPr lang="en-US" sz="2800" b="1">
                <a:solidFill>
                  <a:srgbClr val="D74141"/>
                </a:solidFill>
                <a:latin typeface="Arial" panose="020B0604020202020204" pitchFamily="34" charset="0"/>
                <a:cs typeface="Arial" panose="020B0604020202020204" pitchFamily="34" charset="0"/>
              </a:rPr>
              <a:t>TRÌNH BÀY</a:t>
            </a:r>
          </a:p>
        </p:txBody>
      </p:sp>
      <p:sp>
        <p:nvSpPr>
          <p:cNvPr id="3" name="Slide Number Placeholder 2">
            <a:extLst>
              <a:ext uri="{FF2B5EF4-FFF2-40B4-BE49-F238E27FC236}">
                <a16:creationId xmlns:a16="http://schemas.microsoft.com/office/drawing/2014/main" id="{336F3518-D1BB-4B9E-92CE-9E5EF0121A63}"/>
              </a:ext>
            </a:extLst>
          </p:cNvPr>
          <p:cNvSpPr>
            <a:spLocks noGrp="1"/>
          </p:cNvSpPr>
          <p:nvPr>
            <p:ph type="sldNum" sz="quarter" idx="12"/>
          </p:nvPr>
        </p:nvSpPr>
        <p:spPr/>
        <p:txBody>
          <a:bodyPr/>
          <a:lstStyle/>
          <a:p>
            <a:fld id="{CE1586A6-9FD0-423A-94DA-A342839D32EE}" type="slidenum">
              <a:rPr lang="en-US" smtClean="0"/>
              <a:t>2</a:t>
            </a:fld>
            <a:endParaRPr lang="en-US"/>
          </a:p>
        </p:txBody>
      </p:sp>
    </p:spTree>
    <p:extLst>
      <p:ext uri="{BB962C8B-B14F-4D97-AF65-F5344CB8AC3E}">
        <p14:creationId xmlns:p14="http://schemas.microsoft.com/office/powerpoint/2010/main" val="18548721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D06F174-2CEE-47FA-9D20-2F560F4D2DBF}"/>
              </a:ext>
            </a:extLst>
          </p:cNvPr>
          <p:cNvPicPr>
            <a:picLocks noChangeAspect="1"/>
          </p:cNvPicPr>
          <p:nvPr/>
        </p:nvPicPr>
        <p:blipFill>
          <a:blip r:embed="rId3"/>
          <a:stretch>
            <a:fillRect/>
          </a:stretch>
        </p:blipFill>
        <p:spPr>
          <a:xfrm>
            <a:off x="1" y="6020834"/>
            <a:ext cx="1762812" cy="837166"/>
          </a:xfrm>
          <a:prstGeom prst="rect">
            <a:avLst/>
          </a:prstGeom>
        </p:spPr>
      </p:pic>
      <p:pic>
        <p:nvPicPr>
          <p:cNvPr id="6" name="Picture 5">
            <a:extLst>
              <a:ext uri="{FF2B5EF4-FFF2-40B4-BE49-F238E27FC236}">
                <a16:creationId xmlns:a16="http://schemas.microsoft.com/office/drawing/2014/main" id="{EDB7C6F4-8ED8-4D22-807A-AE03A81C7AD9}"/>
              </a:ext>
            </a:extLst>
          </p:cNvPr>
          <p:cNvPicPr>
            <a:picLocks noChangeAspect="1"/>
          </p:cNvPicPr>
          <p:nvPr/>
        </p:nvPicPr>
        <p:blipFill>
          <a:blip r:embed="rId4"/>
          <a:stretch>
            <a:fillRect/>
          </a:stretch>
        </p:blipFill>
        <p:spPr>
          <a:xfrm>
            <a:off x="10782300" y="0"/>
            <a:ext cx="1409700" cy="828675"/>
          </a:xfrm>
          <a:prstGeom prst="rect">
            <a:avLst/>
          </a:prstGeom>
        </p:spPr>
      </p:pic>
      <p:sp>
        <p:nvSpPr>
          <p:cNvPr id="55" name="Content Placeholder 2">
            <a:extLst>
              <a:ext uri="{FF2B5EF4-FFF2-40B4-BE49-F238E27FC236}">
                <a16:creationId xmlns:a16="http://schemas.microsoft.com/office/drawing/2014/main" id="{AEA4FC36-BA7B-4D1F-8CE4-C45B9DC3C160}"/>
              </a:ext>
            </a:extLst>
          </p:cNvPr>
          <p:cNvSpPr txBox="1">
            <a:spLocks/>
          </p:cNvSpPr>
          <p:nvPr/>
        </p:nvSpPr>
        <p:spPr>
          <a:xfrm>
            <a:off x="0" y="961534"/>
            <a:ext cx="12191999" cy="5896465"/>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285750" algn="just">
              <a:lnSpc>
                <a:spcPct val="150000"/>
              </a:lnSpc>
              <a:spcBef>
                <a:spcPts val="0"/>
              </a:spcBef>
            </a:pPr>
            <a:endParaRPr lang="en-US" sz="1800" dirty="0">
              <a:effectLst/>
              <a:latin typeface="Times New Roman" panose="02020603050405020304" pitchFamily="18" charset="0"/>
              <a:ea typeface="Tahoma" panose="020B0604030504040204" pitchFamily="34" charset="0"/>
              <a:cs typeface="Times New Roman" panose="02020603050405020304" pitchFamily="18" charset="0"/>
            </a:endParaRPr>
          </a:p>
        </p:txBody>
      </p:sp>
      <p:sp>
        <p:nvSpPr>
          <p:cNvPr id="56" name="TextBox 55">
            <a:extLst>
              <a:ext uri="{FF2B5EF4-FFF2-40B4-BE49-F238E27FC236}">
                <a16:creationId xmlns:a16="http://schemas.microsoft.com/office/drawing/2014/main" id="{0558F45A-4B72-4759-8FA8-FD4D08A5A49C}"/>
              </a:ext>
            </a:extLst>
          </p:cNvPr>
          <p:cNvSpPr txBox="1"/>
          <p:nvPr/>
        </p:nvSpPr>
        <p:spPr>
          <a:xfrm>
            <a:off x="2595338" y="146987"/>
            <a:ext cx="7001321" cy="523220"/>
          </a:xfrm>
          <a:prstGeom prst="rect">
            <a:avLst/>
          </a:prstGeom>
          <a:noFill/>
        </p:spPr>
        <p:txBody>
          <a:bodyPr wrap="square" rtlCol="0">
            <a:spAutoFit/>
          </a:bodyPr>
          <a:lstStyle/>
          <a:p>
            <a:pPr algn="ctr"/>
            <a:r>
              <a:rPr lang="en-US" sz="2800" b="1" dirty="0" err="1">
                <a:solidFill>
                  <a:schemeClr val="accent5">
                    <a:lumMod val="75000"/>
                  </a:schemeClr>
                </a:solidFill>
                <a:latin typeface="Arial" panose="020B0604020202020204" pitchFamily="34" charset="0"/>
                <a:cs typeface="Arial" panose="020B0604020202020204" pitchFamily="34" charset="0"/>
              </a:rPr>
              <a:t>Thực</a:t>
            </a:r>
            <a:r>
              <a:rPr lang="en-US" sz="2800" b="1" dirty="0">
                <a:solidFill>
                  <a:schemeClr val="accent5">
                    <a:lumMod val="75000"/>
                  </a:schemeClr>
                </a:solidFill>
                <a:latin typeface="Arial" panose="020B0604020202020204" pitchFamily="34" charset="0"/>
                <a:cs typeface="Arial" panose="020B0604020202020204" pitchFamily="34" charset="0"/>
              </a:rPr>
              <a:t> </a:t>
            </a:r>
            <a:r>
              <a:rPr lang="en-US" sz="2800" b="1" dirty="0" err="1">
                <a:solidFill>
                  <a:schemeClr val="accent5">
                    <a:lumMod val="75000"/>
                  </a:schemeClr>
                </a:solidFill>
                <a:latin typeface="Arial" panose="020B0604020202020204" pitchFamily="34" charset="0"/>
                <a:cs typeface="Arial" panose="020B0604020202020204" pitchFamily="34" charset="0"/>
              </a:rPr>
              <a:t>nghiệm</a:t>
            </a:r>
            <a:endParaRPr lang="vi-VN" sz="2800" b="1" dirty="0">
              <a:solidFill>
                <a:srgbClr val="F63439"/>
              </a:solidFill>
              <a:latin typeface="Arial" panose="020B0604020202020204" pitchFamily="34" charset="0"/>
              <a:cs typeface="Arial" panose="020B0604020202020204" pitchFamily="34" charset="0"/>
            </a:endParaRPr>
          </a:p>
        </p:txBody>
      </p:sp>
      <p:sp>
        <p:nvSpPr>
          <p:cNvPr id="9" name="Content Placeholder 2">
            <a:extLst>
              <a:ext uri="{FF2B5EF4-FFF2-40B4-BE49-F238E27FC236}">
                <a16:creationId xmlns:a16="http://schemas.microsoft.com/office/drawing/2014/main" id="{D1C02CDB-11B9-4F37-8FE8-67905A6A75C7}"/>
              </a:ext>
            </a:extLst>
          </p:cNvPr>
          <p:cNvSpPr txBox="1">
            <a:spLocks/>
          </p:cNvSpPr>
          <p:nvPr/>
        </p:nvSpPr>
        <p:spPr>
          <a:xfrm>
            <a:off x="5163676" y="6299134"/>
            <a:ext cx="2358914" cy="1100186"/>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800" i="0" dirty="0">
                <a:effectLst/>
                <a:latin typeface="Times New Roman" panose="02020603050405020304" pitchFamily="18" charset="0"/>
                <a:cs typeface="Times New Roman" panose="02020603050405020304" pitchFamily="18" charset="0"/>
              </a:rPr>
              <a:t>Giao </a:t>
            </a:r>
            <a:r>
              <a:rPr lang="en-US" sz="1800" i="0" dirty="0" err="1">
                <a:effectLst/>
                <a:latin typeface="Times New Roman" panose="02020603050405020304" pitchFamily="18" charset="0"/>
                <a:cs typeface="Times New Roman" panose="02020603050405020304" pitchFamily="18" charset="0"/>
              </a:rPr>
              <a:t>diện</a:t>
            </a:r>
            <a:r>
              <a:rPr lang="en-US" sz="1800" i="0" dirty="0">
                <a:effectLst/>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nghỉ</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phép</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admin</a:t>
            </a:r>
            <a:endParaRPr lang="vi-VN" sz="1800" i="0" dirty="0">
              <a:effectLst/>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0EE286EA-312B-4CA7-B356-93F13C23C3C3}"/>
              </a:ext>
            </a:extLst>
          </p:cNvPr>
          <p:cNvPicPr>
            <a:picLocks noChangeAspect="1"/>
          </p:cNvPicPr>
          <p:nvPr/>
        </p:nvPicPr>
        <p:blipFill>
          <a:blip r:embed="rId5"/>
          <a:stretch>
            <a:fillRect/>
          </a:stretch>
        </p:blipFill>
        <p:spPr>
          <a:xfrm>
            <a:off x="298513" y="916206"/>
            <a:ext cx="11594969" cy="5149957"/>
          </a:xfrm>
          <a:prstGeom prst="rect">
            <a:avLst/>
          </a:prstGeom>
        </p:spPr>
      </p:pic>
      <p:sp>
        <p:nvSpPr>
          <p:cNvPr id="11" name="Slide Number Placeholder 10">
            <a:extLst>
              <a:ext uri="{FF2B5EF4-FFF2-40B4-BE49-F238E27FC236}">
                <a16:creationId xmlns:a16="http://schemas.microsoft.com/office/drawing/2014/main" id="{D1005B83-E3DA-4369-BEAE-8E330541033F}"/>
              </a:ext>
            </a:extLst>
          </p:cNvPr>
          <p:cNvSpPr>
            <a:spLocks noGrp="1"/>
          </p:cNvSpPr>
          <p:nvPr>
            <p:ph type="sldNum" sz="quarter" idx="12"/>
          </p:nvPr>
        </p:nvSpPr>
        <p:spPr/>
        <p:txBody>
          <a:bodyPr/>
          <a:lstStyle/>
          <a:p>
            <a:fld id="{CE1586A6-9FD0-423A-94DA-A342839D32EE}" type="slidenum">
              <a:rPr lang="en-US" smtClean="0"/>
              <a:t>20</a:t>
            </a:fld>
            <a:endParaRPr lang="en-US"/>
          </a:p>
        </p:txBody>
      </p:sp>
    </p:spTree>
    <p:extLst>
      <p:ext uri="{BB962C8B-B14F-4D97-AF65-F5344CB8AC3E}">
        <p14:creationId xmlns:p14="http://schemas.microsoft.com/office/powerpoint/2010/main" val="1697286613"/>
      </p:ext>
    </p:ext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D06F174-2CEE-47FA-9D20-2F560F4D2DBF}"/>
              </a:ext>
            </a:extLst>
          </p:cNvPr>
          <p:cNvPicPr>
            <a:picLocks noChangeAspect="1"/>
          </p:cNvPicPr>
          <p:nvPr/>
        </p:nvPicPr>
        <p:blipFill>
          <a:blip r:embed="rId3"/>
          <a:stretch>
            <a:fillRect/>
          </a:stretch>
        </p:blipFill>
        <p:spPr>
          <a:xfrm>
            <a:off x="1" y="6020834"/>
            <a:ext cx="1762812" cy="837166"/>
          </a:xfrm>
          <a:prstGeom prst="rect">
            <a:avLst/>
          </a:prstGeom>
        </p:spPr>
      </p:pic>
      <p:pic>
        <p:nvPicPr>
          <p:cNvPr id="6" name="Picture 5">
            <a:extLst>
              <a:ext uri="{FF2B5EF4-FFF2-40B4-BE49-F238E27FC236}">
                <a16:creationId xmlns:a16="http://schemas.microsoft.com/office/drawing/2014/main" id="{EDB7C6F4-8ED8-4D22-807A-AE03A81C7AD9}"/>
              </a:ext>
            </a:extLst>
          </p:cNvPr>
          <p:cNvPicPr>
            <a:picLocks noChangeAspect="1"/>
          </p:cNvPicPr>
          <p:nvPr/>
        </p:nvPicPr>
        <p:blipFill>
          <a:blip r:embed="rId4"/>
          <a:stretch>
            <a:fillRect/>
          </a:stretch>
        </p:blipFill>
        <p:spPr>
          <a:xfrm>
            <a:off x="10782300" y="0"/>
            <a:ext cx="1409700" cy="828675"/>
          </a:xfrm>
          <a:prstGeom prst="rect">
            <a:avLst/>
          </a:prstGeom>
        </p:spPr>
      </p:pic>
      <p:sp>
        <p:nvSpPr>
          <p:cNvPr id="55" name="Content Placeholder 2">
            <a:extLst>
              <a:ext uri="{FF2B5EF4-FFF2-40B4-BE49-F238E27FC236}">
                <a16:creationId xmlns:a16="http://schemas.microsoft.com/office/drawing/2014/main" id="{AEA4FC36-BA7B-4D1F-8CE4-C45B9DC3C160}"/>
              </a:ext>
            </a:extLst>
          </p:cNvPr>
          <p:cNvSpPr txBox="1">
            <a:spLocks/>
          </p:cNvSpPr>
          <p:nvPr/>
        </p:nvSpPr>
        <p:spPr>
          <a:xfrm>
            <a:off x="0" y="961534"/>
            <a:ext cx="12191999" cy="5896465"/>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285750" algn="just">
              <a:lnSpc>
                <a:spcPct val="150000"/>
              </a:lnSpc>
              <a:spcBef>
                <a:spcPts val="0"/>
              </a:spcBef>
            </a:pPr>
            <a:endParaRPr lang="en-US" sz="1800" dirty="0">
              <a:effectLst/>
              <a:latin typeface="Times New Roman" panose="02020603050405020304" pitchFamily="18" charset="0"/>
              <a:ea typeface="Tahoma" panose="020B0604030504040204" pitchFamily="34" charset="0"/>
              <a:cs typeface="Times New Roman" panose="02020603050405020304" pitchFamily="18" charset="0"/>
            </a:endParaRPr>
          </a:p>
        </p:txBody>
      </p:sp>
      <p:sp>
        <p:nvSpPr>
          <p:cNvPr id="56" name="TextBox 55">
            <a:extLst>
              <a:ext uri="{FF2B5EF4-FFF2-40B4-BE49-F238E27FC236}">
                <a16:creationId xmlns:a16="http://schemas.microsoft.com/office/drawing/2014/main" id="{0558F45A-4B72-4759-8FA8-FD4D08A5A49C}"/>
              </a:ext>
            </a:extLst>
          </p:cNvPr>
          <p:cNvSpPr txBox="1"/>
          <p:nvPr/>
        </p:nvSpPr>
        <p:spPr>
          <a:xfrm>
            <a:off x="2661326" y="117194"/>
            <a:ext cx="7001321" cy="523220"/>
          </a:xfrm>
          <a:prstGeom prst="rect">
            <a:avLst/>
          </a:prstGeom>
          <a:noFill/>
        </p:spPr>
        <p:txBody>
          <a:bodyPr wrap="square" rtlCol="0">
            <a:spAutoFit/>
          </a:bodyPr>
          <a:lstStyle/>
          <a:p>
            <a:pPr algn="ctr"/>
            <a:r>
              <a:rPr lang="en-US" sz="2800" b="1" dirty="0" err="1">
                <a:solidFill>
                  <a:schemeClr val="accent5">
                    <a:lumMod val="75000"/>
                  </a:schemeClr>
                </a:solidFill>
                <a:latin typeface="Arial" panose="020B0604020202020204" pitchFamily="34" charset="0"/>
                <a:cs typeface="Arial" panose="020B0604020202020204" pitchFamily="34" charset="0"/>
              </a:rPr>
              <a:t>Thực</a:t>
            </a:r>
            <a:r>
              <a:rPr lang="en-US" sz="2800" b="1" dirty="0">
                <a:solidFill>
                  <a:schemeClr val="accent5">
                    <a:lumMod val="75000"/>
                  </a:schemeClr>
                </a:solidFill>
                <a:latin typeface="Arial" panose="020B0604020202020204" pitchFamily="34" charset="0"/>
                <a:cs typeface="Arial" panose="020B0604020202020204" pitchFamily="34" charset="0"/>
              </a:rPr>
              <a:t> </a:t>
            </a:r>
            <a:r>
              <a:rPr lang="en-US" sz="2800" b="1" dirty="0" err="1">
                <a:solidFill>
                  <a:schemeClr val="accent5">
                    <a:lumMod val="75000"/>
                  </a:schemeClr>
                </a:solidFill>
                <a:latin typeface="Arial" panose="020B0604020202020204" pitchFamily="34" charset="0"/>
                <a:cs typeface="Arial" panose="020B0604020202020204" pitchFamily="34" charset="0"/>
              </a:rPr>
              <a:t>nghiệm</a:t>
            </a:r>
            <a:endParaRPr lang="vi-VN" sz="2800" b="1" dirty="0">
              <a:solidFill>
                <a:srgbClr val="F63439"/>
              </a:solidFill>
              <a:latin typeface="Arial" panose="020B0604020202020204" pitchFamily="34" charset="0"/>
              <a:cs typeface="Arial" panose="020B0604020202020204" pitchFamily="34" charset="0"/>
            </a:endParaRPr>
          </a:p>
        </p:txBody>
      </p:sp>
      <p:sp>
        <p:nvSpPr>
          <p:cNvPr id="9" name="Content Placeholder 2">
            <a:extLst>
              <a:ext uri="{FF2B5EF4-FFF2-40B4-BE49-F238E27FC236}">
                <a16:creationId xmlns:a16="http://schemas.microsoft.com/office/drawing/2014/main" id="{D1C02CDB-11B9-4F37-8FE8-67905A6A75C7}"/>
              </a:ext>
            </a:extLst>
          </p:cNvPr>
          <p:cNvSpPr txBox="1">
            <a:spLocks/>
          </p:cNvSpPr>
          <p:nvPr/>
        </p:nvSpPr>
        <p:spPr>
          <a:xfrm>
            <a:off x="5163676" y="6299134"/>
            <a:ext cx="2358914" cy="1100186"/>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800" i="0" dirty="0">
                <a:effectLst/>
                <a:latin typeface="Times New Roman" panose="02020603050405020304" pitchFamily="18" charset="0"/>
                <a:cs typeface="Times New Roman" panose="02020603050405020304" pitchFamily="18" charset="0"/>
              </a:rPr>
              <a:t>Giao </a:t>
            </a:r>
            <a:r>
              <a:rPr lang="en-US" sz="1800" i="0" dirty="0" err="1">
                <a:effectLst/>
                <a:latin typeface="Times New Roman" panose="02020603050405020304" pitchFamily="18" charset="0"/>
                <a:cs typeface="Times New Roman" panose="02020603050405020304" pitchFamily="18" charset="0"/>
              </a:rPr>
              <a:t>diện</a:t>
            </a:r>
            <a:r>
              <a:rPr lang="en-US" sz="1800" i="0" dirty="0">
                <a:effectLst/>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nghỉ</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phép</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user</a:t>
            </a:r>
            <a:endParaRPr lang="vi-VN" sz="1800" i="0" dirty="0">
              <a:effectLst/>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EB62AB92-2C83-40E0-B39B-5EA897CCAD2E}"/>
              </a:ext>
            </a:extLst>
          </p:cNvPr>
          <p:cNvPicPr>
            <a:picLocks noChangeAspect="1"/>
          </p:cNvPicPr>
          <p:nvPr/>
        </p:nvPicPr>
        <p:blipFill>
          <a:blip r:embed="rId5"/>
          <a:stretch>
            <a:fillRect/>
          </a:stretch>
        </p:blipFill>
        <p:spPr>
          <a:xfrm>
            <a:off x="249984" y="640413"/>
            <a:ext cx="11801617" cy="5525861"/>
          </a:xfrm>
          <a:prstGeom prst="rect">
            <a:avLst/>
          </a:prstGeom>
        </p:spPr>
      </p:pic>
      <p:sp>
        <p:nvSpPr>
          <p:cNvPr id="13" name="Slide Number Placeholder 12">
            <a:extLst>
              <a:ext uri="{FF2B5EF4-FFF2-40B4-BE49-F238E27FC236}">
                <a16:creationId xmlns:a16="http://schemas.microsoft.com/office/drawing/2014/main" id="{6C93DFEE-7818-4251-98F4-0D220B2FFD2A}"/>
              </a:ext>
            </a:extLst>
          </p:cNvPr>
          <p:cNvSpPr>
            <a:spLocks noGrp="1"/>
          </p:cNvSpPr>
          <p:nvPr>
            <p:ph type="sldNum" sz="quarter" idx="12"/>
          </p:nvPr>
        </p:nvSpPr>
        <p:spPr/>
        <p:txBody>
          <a:bodyPr/>
          <a:lstStyle/>
          <a:p>
            <a:fld id="{CE1586A6-9FD0-423A-94DA-A342839D32EE}" type="slidenum">
              <a:rPr lang="en-US" smtClean="0"/>
              <a:t>21</a:t>
            </a:fld>
            <a:endParaRPr lang="en-US"/>
          </a:p>
        </p:txBody>
      </p:sp>
    </p:spTree>
    <p:extLst>
      <p:ext uri="{BB962C8B-B14F-4D97-AF65-F5344CB8AC3E}">
        <p14:creationId xmlns:p14="http://schemas.microsoft.com/office/powerpoint/2010/main" val="308649703"/>
      </p:ext>
    </p:extLst>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D06F174-2CEE-47FA-9D20-2F560F4D2DBF}"/>
              </a:ext>
            </a:extLst>
          </p:cNvPr>
          <p:cNvPicPr>
            <a:picLocks noChangeAspect="1"/>
          </p:cNvPicPr>
          <p:nvPr/>
        </p:nvPicPr>
        <p:blipFill>
          <a:blip r:embed="rId3"/>
          <a:stretch>
            <a:fillRect/>
          </a:stretch>
        </p:blipFill>
        <p:spPr>
          <a:xfrm>
            <a:off x="1" y="6020834"/>
            <a:ext cx="1762812" cy="837166"/>
          </a:xfrm>
          <a:prstGeom prst="rect">
            <a:avLst/>
          </a:prstGeom>
        </p:spPr>
      </p:pic>
      <p:pic>
        <p:nvPicPr>
          <p:cNvPr id="6" name="Picture 5">
            <a:extLst>
              <a:ext uri="{FF2B5EF4-FFF2-40B4-BE49-F238E27FC236}">
                <a16:creationId xmlns:a16="http://schemas.microsoft.com/office/drawing/2014/main" id="{EDB7C6F4-8ED8-4D22-807A-AE03A81C7AD9}"/>
              </a:ext>
            </a:extLst>
          </p:cNvPr>
          <p:cNvPicPr>
            <a:picLocks noChangeAspect="1"/>
          </p:cNvPicPr>
          <p:nvPr/>
        </p:nvPicPr>
        <p:blipFill>
          <a:blip r:embed="rId4"/>
          <a:stretch>
            <a:fillRect/>
          </a:stretch>
        </p:blipFill>
        <p:spPr>
          <a:xfrm>
            <a:off x="10782300" y="0"/>
            <a:ext cx="1409700" cy="828675"/>
          </a:xfrm>
          <a:prstGeom prst="rect">
            <a:avLst/>
          </a:prstGeom>
        </p:spPr>
      </p:pic>
      <p:sp>
        <p:nvSpPr>
          <p:cNvPr id="55" name="Content Placeholder 2">
            <a:extLst>
              <a:ext uri="{FF2B5EF4-FFF2-40B4-BE49-F238E27FC236}">
                <a16:creationId xmlns:a16="http://schemas.microsoft.com/office/drawing/2014/main" id="{AEA4FC36-BA7B-4D1F-8CE4-C45B9DC3C160}"/>
              </a:ext>
            </a:extLst>
          </p:cNvPr>
          <p:cNvSpPr txBox="1">
            <a:spLocks/>
          </p:cNvSpPr>
          <p:nvPr/>
        </p:nvSpPr>
        <p:spPr>
          <a:xfrm>
            <a:off x="0" y="961534"/>
            <a:ext cx="12191999" cy="5896465"/>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285750" algn="just">
              <a:lnSpc>
                <a:spcPct val="150000"/>
              </a:lnSpc>
              <a:spcBef>
                <a:spcPts val="0"/>
              </a:spcBef>
            </a:pPr>
            <a:endParaRPr lang="en-US" sz="1800" dirty="0">
              <a:effectLst/>
              <a:latin typeface="Times New Roman" panose="02020603050405020304" pitchFamily="18" charset="0"/>
              <a:ea typeface="Tahoma" panose="020B0604030504040204" pitchFamily="34" charset="0"/>
              <a:cs typeface="Times New Roman" panose="02020603050405020304" pitchFamily="18" charset="0"/>
            </a:endParaRPr>
          </a:p>
        </p:txBody>
      </p:sp>
      <p:sp>
        <p:nvSpPr>
          <p:cNvPr id="56" name="TextBox 55">
            <a:extLst>
              <a:ext uri="{FF2B5EF4-FFF2-40B4-BE49-F238E27FC236}">
                <a16:creationId xmlns:a16="http://schemas.microsoft.com/office/drawing/2014/main" id="{0558F45A-4B72-4759-8FA8-FD4D08A5A49C}"/>
              </a:ext>
            </a:extLst>
          </p:cNvPr>
          <p:cNvSpPr txBox="1"/>
          <p:nvPr/>
        </p:nvSpPr>
        <p:spPr>
          <a:xfrm>
            <a:off x="2661326" y="117194"/>
            <a:ext cx="7001321" cy="523220"/>
          </a:xfrm>
          <a:prstGeom prst="rect">
            <a:avLst/>
          </a:prstGeom>
          <a:noFill/>
        </p:spPr>
        <p:txBody>
          <a:bodyPr wrap="square" rtlCol="0">
            <a:spAutoFit/>
          </a:bodyPr>
          <a:lstStyle/>
          <a:p>
            <a:pPr algn="ctr"/>
            <a:r>
              <a:rPr lang="en-US" sz="2800" b="1" dirty="0" err="1">
                <a:solidFill>
                  <a:schemeClr val="accent5">
                    <a:lumMod val="75000"/>
                  </a:schemeClr>
                </a:solidFill>
                <a:latin typeface="Arial" panose="020B0604020202020204" pitchFamily="34" charset="0"/>
                <a:cs typeface="Arial" panose="020B0604020202020204" pitchFamily="34" charset="0"/>
              </a:rPr>
              <a:t>Thực</a:t>
            </a:r>
            <a:r>
              <a:rPr lang="en-US" sz="2800" b="1" dirty="0">
                <a:solidFill>
                  <a:schemeClr val="accent5">
                    <a:lumMod val="75000"/>
                  </a:schemeClr>
                </a:solidFill>
                <a:latin typeface="Arial" panose="020B0604020202020204" pitchFamily="34" charset="0"/>
                <a:cs typeface="Arial" panose="020B0604020202020204" pitchFamily="34" charset="0"/>
              </a:rPr>
              <a:t> </a:t>
            </a:r>
            <a:r>
              <a:rPr lang="en-US" sz="2800" b="1" dirty="0" err="1">
                <a:solidFill>
                  <a:schemeClr val="accent5">
                    <a:lumMod val="75000"/>
                  </a:schemeClr>
                </a:solidFill>
                <a:latin typeface="Arial" panose="020B0604020202020204" pitchFamily="34" charset="0"/>
                <a:cs typeface="Arial" panose="020B0604020202020204" pitchFamily="34" charset="0"/>
              </a:rPr>
              <a:t>nghiệm</a:t>
            </a:r>
            <a:endParaRPr lang="vi-VN" sz="2800" b="1" dirty="0">
              <a:solidFill>
                <a:srgbClr val="F63439"/>
              </a:solidFill>
              <a:latin typeface="Arial" panose="020B0604020202020204" pitchFamily="34" charset="0"/>
              <a:cs typeface="Arial" panose="020B0604020202020204" pitchFamily="34" charset="0"/>
            </a:endParaRPr>
          </a:p>
        </p:txBody>
      </p:sp>
      <p:sp>
        <p:nvSpPr>
          <p:cNvPr id="9" name="Content Placeholder 2">
            <a:extLst>
              <a:ext uri="{FF2B5EF4-FFF2-40B4-BE49-F238E27FC236}">
                <a16:creationId xmlns:a16="http://schemas.microsoft.com/office/drawing/2014/main" id="{D1C02CDB-11B9-4F37-8FE8-67905A6A75C7}"/>
              </a:ext>
            </a:extLst>
          </p:cNvPr>
          <p:cNvSpPr txBox="1">
            <a:spLocks/>
          </p:cNvSpPr>
          <p:nvPr/>
        </p:nvSpPr>
        <p:spPr>
          <a:xfrm>
            <a:off x="5163676" y="6299134"/>
            <a:ext cx="2358914" cy="1100186"/>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800" i="0" dirty="0">
                <a:effectLst/>
                <a:latin typeface="Times New Roman" panose="02020603050405020304" pitchFamily="18" charset="0"/>
                <a:cs typeface="Times New Roman" panose="02020603050405020304" pitchFamily="18" charset="0"/>
              </a:rPr>
              <a:t>Giao </a:t>
            </a:r>
            <a:r>
              <a:rPr lang="en-US" sz="1800" i="0" dirty="0" err="1">
                <a:effectLst/>
                <a:latin typeface="Times New Roman" panose="02020603050405020304" pitchFamily="18" charset="0"/>
                <a:cs typeface="Times New Roman" panose="02020603050405020304" pitchFamily="18" charset="0"/>
              </a:rPr>
              <a:t>diện</a:t>
            </a:r>
            <a:r>
              <a:rPr lang="en-US" sz="1800" i="0" dirty="0">
                <a:effectLst/>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chấm</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công</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admin</a:t>
            </a:r>
            <a:endParaRPr lang="vi-VN" sz="1800" i="0" dirty="0">
              <a:effectLst/>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F1E616A0-0F4C-4EC7-817B-443B2C0216DF}"/>
              </a:ext>
            </a:extLst>
          </p:cNvPr>
          <p:cNvPicPr>
            <a:picLocks noChangeAspect="1"/>
          </p:cNvPicPr>
          <p:nvPr/>
        </p:nvPicPr>
        <p:blipFill>
          <a:blip r:embed="rId5"/>
          <a:stretch>
            <a:fillRect/>
          </a:stretch>
        </p:blipFill>
        <p:spPr>
          <a:xfrm>
            <a:off x="208960" y="834107"/>
            <a:ext cx="11774078" cy="5304467"/>
          </a:xfrm>
          <a:prstGeom prst="rect">
            <a:avLst/>
          </a:prstGeom>
        </p:spPr>
      </p:pic>
      <p:sp>
        <p:nvSpPr>
          <p:cNvPr id="7" name="Slide Number Placeholder 6">
            <a:extLst>
              <a:ext uri="{FF2B5EF4-FFF2-40B4-BE49-F238E27FC236}">
                <a16:creationId xmlns:a16="http://schemas.microsoft.com/office/drawing/2014/main" id="{D50EDE2C-4802-4FC9-90FA-9532A809DBFC}"/>
              </a:ext>
            </a:extLst>
          </p:cNvPr>
          <p:cNvSpPr>
            <a:spLocks noGrp="1"/>
          </p:cNvSpPr>
          <p:nvPr>
            <p:ph type="sldNum" sz="quarter" idx="12"/>
          </p:nvPr>
        </p:nvSpPr>
        <p:spPr/>
        <p:txBody>
          <a:bodyPr/>
          <a:lstStyle/>
          <a:p>
            <a:fld id="{CE1586A6-9FD0-423A-94DA-A342839D32EE}" type="slidenum">
              <a:rPr lang="en-US" smtClean="0"/>
              <a:t>22</a:t>
            </a:fld>
            <a:endParaRPr lang="en-US"/>
          </a:p>
        </p:txBody>
      </p:sp>
    </p:spTree>
    <p:extLst>
      <p:ext uri="{BB962C8B-B14F-4D97-AF65-F5344CB8AC3E}">
        <p14:creationId xmlns:p14="http://schemas.microsoft.com/office/powerpoint/2010/main" val="3045767971"/>
      </p:ext>
    </p:extLst>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D06F174-2CEE-47FA-9D20-2F560F4D2DBF}"/>
              </a:ext>
            </a:extLst>
          </p:cNvPr>
          <p:cNvPicPr>
            <a:picLocks noChangeAspect="1"/>
          </p:cNvPicPr>
          <p:nvPr/>
        </p:nvPicPr>
        <p:blipFill>
          <a:blip r:embed="rId3"/>
          <a:stretch>
            <a:fillRect/>
          </a:stretch>
        </p:blipFill>
        <p:spPr>
          <a:xfrm>
            <a:off x="1" y="6020834"/>
            <a:ext cx="1762812" cy="837166"/>
          </a:xfrm>
          <a:prstGeom prst="rect">
            <a:avLst/>
          </a:prstGeom>
        </p:spPr>
      </p:pic>
      <p:pic>
        <p:nvPicPr>
          <p:cNvPr id="6" name="Picture 5">
            <a:extLst>
              <a:ext uri="{FF2B5EF4-FFF2-40B4-BE49-F238E27FC236}">
                <a16:creationId xmlns:a16="http://schemas.microsoft.com/office/drawing/2014/main" id="{EDB7C6F4-8ED8-4D22-807A-AE03A81C7AD9}"/>
              </a:ext>
            </a:extLst>
          </p:cNvPr>
          <p:cNvPicPr>
            <a:picLocks noChangeAspect="1"/>
          </p:cNvPicPr>
          <p:nvPr/>
        </p:nvPicPr>
        <p:blipFill>
          <a:blip r:embed="rId4"/>
          <a:stretch>
            <a:fillRect/>
          </a:stretch>
        </p:blipFill>
        <p:spPr>
          <a:xfrm>
            <a:off x="10782300" y="0"/>
            <a:ext cx="1409700" cy="828675"/>
          </a:xfrm>
          <a:prstGeom prst="rect">
            <a:avLst/>
          </a:prstGeom>
        </p:spPr>
      </p:pic>
      <p:sp>
        <p:nvSpPr>
          <p:cNvPr id="55" name="Content Placeholder 2">
            <a:extLst>
              <a:ext uri="{FF2B5EF4-FFF2-40B4-BE49-F238E27FC236}">
                <a16:creationId xmlns:a16="http://schemas.microsoft.com/office/drawing/2014/main" id="{AEA4FC36-BA7B-4D1F-8CE4-C45B9DC3C160}"/>
              </a:ext>
            </a:extLst>
          </p:cNvPr>
          <p:cNvSpPr txBox="1">
            <a:spLocks/>
          </p:cNvSpPr>
          <p:nvPr/>
        </p:nvSpPr>
        <p:spPr>
          <a:xfrm>
            <a:off x="0" y="961534"/>
            <a:ext cx="12191999" cy="5896465"/>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285750" algn="just">
              <a:lnSpc>
                <a:spcPct val="150000"/>
              </a:lnSpc>
              <a:spcBef>
                <a:spcPts val="0"/>
              </a:spcBef>
            </a:pPr>
            <a:endParaRPr lang="en-US" sz="1800" dirty="0">
              <a:effectLst/>
              <a:latin typeface="Times New Roman" panose="02020603050405020304" pitchFamily="18" charset="0"/>
              <a:ea typeface="Tahoma" panose="020B0604030504040204" pitchFamily="34" charset="0"/>
              <a:cs typeface="Times New Roman" panose="02020603050405020304" pitchFamily="18" charset="0"/>
            </a:endParaRPr>
          </a:p>
        </p:txBody>
      </p:sp>
      <p:sp>
        <p:nvSpPr>
          <p:cNvPr id="56" name="TextBox 55">
            <a:extLst>
              <a:ext uri="{FF2B5EF4-FFF2-40B4-BE49-F238E27FC236}">
                <a16:creationId xmlns:a16="http://schemas.microsoft.com/office/drawing/2014/main" id="{0558F45A-4B72-4759-8FA8-FD4D08A5A49C}"/>
              </a:ext>
            </a:extLst>
          </p:cNvPr>
          <p:cNvSpPr txBox="1"/>
          <p:nvPr/>
        </p:nvSpPr>
        <p:spPr>
          <a:xfrm>
            <a:off x="2661326" y="117194"/>
            <a:ext cx="7001321" cy="523220"/>
          </a:xfrm>
          <a:prstGeom prst="rect">
            <a:avLst/>
          </a:prstGeom>
          <a:noFill/>
        </p:spPr>
        <p:txBody>
          <a:bodyPr wrap="square" rtlCol="0">
            <a:spAutoFit/>
          </a:bodyPr>
          <a:lstStyle/>
          <a:p>
            <a:pPr algn="ctr"/>
            <a:r>
              <a:rPr lang="en-US" sz="2800" b="1" dirty="0" err="1">
                <a:solidFill>
                  <a:schemeClr val="accent5">
                    <a:lumMod val="75000"/>
                  </a:schemeClr>
                </a:solidFill>
                <a:latin typeface="Arial" panose="020B0604020202020204" pitchFamily="34" charset="0"/>
                <a:cs typeface="Arial" panose="020B0604020202020204" pitchFamily="34" charset="0"/>
              </a:rPr>
              <a:t>Thực</a:t>
            </a:r>
            <a:r>
              <a:rPr lang="en-US" sz="2800" b="1" dirty="0">
                <a:solidFill>
                  <a:schemeClr val="accent5">
                    <a:lumMod val="75000"/>
                  </a:schemeClr>
                </a:solidFill>
                <a:latin typeface="Arial" panose="020B0604020202020204" pitchFamily="34" charset="0"/>
                <a:cs typeface="Arial" panose="020B0604020202020204" pitchFamily="34" charset="0"/>
              </a:rPr>
              <a:t> </a:t>
            </a:r>
            <a:r>
              <a:rPr lang="en-US" sz="2800" b="1" dirty="0" err="1">
                <a:solidFill>
                  <a:schemeClr val="accent5">
                    <a:lumMod val="75000"/>
                  </a:schemeClr>
                </a:solidFill>
                <a:latin typeface="Arial" panose="020B0604020202020204" pitchFamily="34" charset="0"/>
                <a:cs typeface="Arial" panose="020B0604020202020204" pitchFamily="34" charset="0"/>
              </a:rPr>
              <a:t>nghiệm</a:t>
            </a:r>
            <a:endParaRPr lang="vi-VN" sz="2800" b="1" dirty="0">
              <a:solidFill>
                <a:srgbClr val="F63439"/>
              </a:solidFill>
              <a:latin typeface="Arial" panose="020B0604020202020204" pitchFamily="34" charset="0"/>
              <a:cs typeface="Arial" panose="020B0604020202020204" pitchFamily="34" charset="0"/>
            </a:endParaRPr>
          </a:p>
        </p:txBody>
      </p:sp>
      <p:sp>
        <p:nvSpPr>
          <p:cNvPr id="9" name="Content Placeholder 2">
            <a:extLst>
              <a:ext uri="{FF2B5EF4-FFF2-40B4-BE49-F238E27FC236}">
                <a16:creationId xmlns:a16="http://schemas.microsoft.com/office/drawing/2014/main" id="{D1C02CDB-11B9-4F37-8FE8-67905A6A75C7}"/>
              </a:ext>
            </a:extLst>
          </p:cNvPr>
          <p:cNvSpPr txBox="1">
            <a:spLocks/>
          </p:cNvSpPr>
          <p:nvPr/>
        </p:nvSpPr>
        <p:spPr>
          <a:xfrm>
            <a:off x="5163676" y="6299134"/>
            <a:ext cx="2358914" cy="1100186"/>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800" i="0" dirty="0">
                <a:effectLst/>
                <a:latin typeface="Times New Roman" panose="02020603050405020304" pitchFamily="18" charset="0"/>
                <a:cs typeface="Times New Roman" panose="02020603050405020304" pitchFamily="18" charset="0"/>
              </a:rPr>
              <a:t>Giao </a:t>
            </a:r>
            <a:r>
              <a:rPr lang="en-US" sz="1800" i="0" dirty="0" err="1">
                <a:effectLst/>
                <a:latin typeface="Times New Roman" panose="02020603050405020304" pitchFamily="18" charset="0"/>
                <a:cs typeface="Times New Roman" panose="02020603050405020304" pitchFamily="18" charset="0"/>
              </a:rPr>
              <a:t>diện</a:t>
            </a:r>
            <a:r>
              <a:rPr lang="en-US" sz="1800" i="0" dirty="0">
                <a:effectLst/>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chấm</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công</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user</a:t>
            </a:r>
            <a:endParaRPr lang="vi-VN" sz="1800" i="0" dirty="0">
              <a:effectLst/>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E6954875-710C-472F-AAE6-9ADDBD723F35}"/>
              </a:ext>
            </a:extLst>
          </p:cNvPr>
          <p:cNvPicPr>
            <a:picLocks noChangeAspect="1"/>
          </p:cNvPicPr>
          <p:nvPr/>
        </p:nvPicPr>
        <p:blipFill>
          <a:blip r:embed="rId5"/>
          <a:stretch>
            <a:fillRect/>
          </a:stretch>
        </p:blipFill>
        <p:spPr>
          <a:xfrm>
            <a:off x="155541" y="714215"/>
            <a:ext cx="11500701" cy="5553939"/>
          </a:xfrm>
          <a:prstGeom prst="rect">
            <a:avLst/>
          </a:prstGeom>
        </p:spPr>
      </p:pic>
      <p:sp>
        <p:nvSpPr>
          <p:cNvPr id="8" name="Slide Number Placeholder 7">
            <a:extLst>
              <a:ext uri="{FF2B5EF4-FFF2-40B4-BE49-F238E27FC236}">
                <a16:creationId xmlns:a16="http://schemas.microsoft.com/office/drawing/2014/main" id="{9588C7CA-B9E1-4E8B-9D6B-4FC032840DFD}"/>
              </a:ext>
            </a:extLst>
          </p:cNvPr>
          <p:cNvSpPr>
            <a:spLocks noGrp="1"/>
          </p:cNvSpPr>
          <p:nvPr>
            <p:ph type="sldNum" sz="quarter" idx="12"/>
          </p:nvPr>
        </p:nvSpPr>
        <p:spPr/>
        <p:txBody>
          <a:bodyPr/>
          <a:lstStyle/>
          <a:p>
            <a:fld id="{CE1586A6-9FD0-423A-94DA-A342839D32EE}" type="slidenum">
              <a:rPr lang="en-US" sz="1800" smtClean="0"/>
              <a:t>23</a:t>
            </a:fld>
            <a:endParaRPr lang="en-US" sz="1800" dirty="0"/>
          </a:p>
        </p:txBody>
      </p:sp>
    </p:spTree>
    <p:extLst>
      <p:ext uri="{BB962C8B-B14F-4D97-AF65-F5344CB8AC3E}">
        <p14:creationId xmlns:p14="http://schemas.microsoft.com/office/powerpoint/2010/main" val="4114770554"/>
      </p:ext>
    </p:extLst>
  </p:cSld>
  <p:clrMapOvr>
    <a:masterClrMapping/>
  </p:clrMapOvr>
  <p:transition spd="slow">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2" name="TextBox 671">
            <a:extLst>
              <a:ext uri="{FF2B5EF4-FFF2-40B4-BE49-F238E27FC236}">
                <a16:creationId xmlns:a16="http://schemas.microsoft.com/office/drawing/2014/main" id="{D7495B93-AC90-42D0-92EE-E1805A1E6490}"/>
              </a:ext>
            </a:extLst>
          </p:cNvPr>
          <p:cNvSpPr txBox="1"/>
          <p:nvPr/>
        </p:nvSpPr>
        <p:spPr>
          <a:xfrm>
            <a:off x="2093644" y="215924"/>
            <a:ext cx="8004711" cy="954107"/>
          </a:xfrm>
          <a:prstGeom prst="rect">
            <a:avLst/>
          </a:prstGeom>
          <a:noFill/>
        </p:spPr>
        <p:txBody>
          <a:bodyPr wrap="square" rtlCol="0">
            <a:spAutoFit/>
          </a:bodyPr>
          <a:lstStyle/>
          <a:p>
            <a:pPr algn="ctr"/>
            <a:r>
              <a:rPr lang="en-US" sz="2800" b="1" dirty="0">
                <a:solidFill>
                  <a:schemeClr val="accent5">
                    <a:lumMod val="75000"/>
                  </a:schemeClr>
                </a:solidFill>
                <a:latin typeface="Arial" panose="020B0604020202020204" pitchFamily="34" charset="0"/>
                <a:cs typeface="Arial" panose="020B0604020202020204" pitchFamily="34" charset="0"/>
              </a:rPr>
              <a:t>ĐÁNH GIÁ GOOGLE APPSHEET TRONG QUÁ TRÌNH XÂY DỰNG QUẢN LÝ CHẤM CÔNG</a:t>
            </a:r>
            <a:endParaRPr lang="vi-VN" sz="2800" b="1" dirty="0">
              <a:solidFill>
                <a:srgbClr val="F63439"/>
              </a:solidFill>
              <a:latin typeface="Arial" panose="020B0604020202020204" pitchFamily="34" charset="0"/>
              <a:cs typeface="Arial" panose="020B0604020202020204" pitchFamily="34" charset="0"/>
            </a:endParaRPr>
          </a:p>
        </p:txBody>
      </p:sp>
      <p:sp>
        <p:nvSpPr>
          <p:cNvPr id="630" name="Content Placeholder 2">
            <a:extLst>
              <a:ext uri="{FF2B5EF4-FFF2-40B4-BE49-F238E27FC236}">
                <a16:creationId xmlns:a16="http://schemas.microsoft.com/office/drawing/2014/main" id="{9EAA21C7-841A-488D-AB29-153C572D2EE5}"/>
              </a:ext>
            </a:extLst>
          </p:cNvPr>
          <p:cNvSpPr txBox="1">
            <a:spLocks/>
          </p:cNvSpPr>
          <p:nvPr/>
        </p:nvSpPr>
        <p:spPr>
          <a:xfrm>
            <a:off x="0" y="961534"/>
            <a:ext cx="12191999" cy="5896465"/>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285750" algn="just">
              <a:lnSpc>
                <a:spcPct val="150000"/>
              </a:lnSpc>
              <a:spcBef>
                <a:spcPts val="0"/>
              </a:spcBef>
            </a:pPr>
            <a:endParaRPr lang="en-US" sz="1800" dirty="0">
              <a:effectLst/>
              <a:latin typeface="Times New Roman" panose="02020603050405020304" pitchFamily="18" charset="0"/>
              <a:ea typeface="Tahoma" panose="020B0604030504040204" pitchFamily="34" charset="0"/>
              <a:cs typeface="Times New Roman" panose="02020603050405020304" pitchFamily="18" charset="0"/>
            </a:endParaRPr>
          </a:p>
        </p:txBody>
      </p:sp>
      <p:sp>
        <p:nvSpPr>
          <p:cNvPr id="679" name="Content Placeholder 2">
            <a:extLst>
              <a:ext uri="{FF2B5EF4-FFF2-40B4-BE49-F238E27FC236}">
                <a16:creationId xmlns:a16="http://schemas.microsoft.com/office/drawing/2014/main" id="{C4275C22-040C-4D58-8C4B-C0EA03FB3B55}"/>
              </a:ext>
            </a:extLst>
          </p:cNvPr>
          <p:cNvSpPr txBox="1">
            <a:spLocks/>
          </p:cNvSpPr>
          <p:nvPr/>
        </p:nvSpPr>
        <p:spPr>
          <a:xfrm>
            <a:off x="345648" y="1084082"/>
            <a:ext cx="11664100" cy="3996965"/>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endParaRPr lang="vi-VN" sz="1800" i="0" dirty="0">
              <a:effectLst/>
              <a:latin typeface="+mj-lt"/>
            </a:endParaRPr>
          </a:p>
        </p:txBody>
      </p:sp>
      <p:pic>
        <p:nvPicPr>
          <p:cNvPr id="5" name="Picture 4">
            <a:extLst>
              <a:ext uri="{FF2B5EF4-FFF2-40B4-BE49-F238E27FC236}">
                <a16:creationId xmlns:a16="http://schemas.microsoft.com/office/drawing/2014/main" id="{2ED66DD2-B6CD-4D36-99BF-6F3D80650892}"/>
              </a:ext>
            </a:extLst>
          </p:cNvPr>
          <p:cNvPicPr>
            <a:picLocks noChangeAspect="1"/>
          </p:cNvPicPr>
          <p:nvPr/>
        </p:nvPicPr>
        <p:blipFill>
          <a:blip r:embed="rId3"/>
          <a:stretch>
            <a:fillRect/>
          </a:stretch>
        </p:blipFill>
        <p:spPr>
          <a:xfrm>
            <a:off x="10782300" y="0"/>
            <a:ext cx="1409700" cy="828675"/>
          </a:xfrm>
          <a:prstGeom prst="rect">
            <a:avLst/>
          </a:prstGeom>
        </p:spPr>
      </p:pic>
      <p:pic>
        <p:nvPicPr>
          <p:cNvPr id="7" name="Picture 6">
            <a:extLst>
              <a:ext uri="{FF2B5EF4-FFF2-40B4-BE49-F238E27FC236}">
                <a16:creationId xmlns:a16="http://schemas.microsoft.com/office/drawing/2014/main" id="{765B8540-A9EA-4144-844C-594EC4910402}"/>
              </a:ext>
            </a:extLst>
          </p:cNvPr>
          <p:cNvPicPr>
            <a:picLocks noChangeAspect="1"/>
          </p:cNvPicPr>
          <p:nvPr/>
        </p:nvPicPr>
        <p:blipFill>
          <a:blip r:embed="rId4"/>
          <a:stretch>
            <a:fillRect/>
          </a:stretch>
        </p:blipFill>
        <p:spPr>
          <a:xfrm>
            <a:off x="1" y="6165130"/>
            <a:ext cx="1458968" cy="692869"/>
          </a:xfrm>
          <a:prstGeom prst="rect">
            <a:avLst/>
          </a:prstGeom>
        </p:spPr>
      </p:pic>
      <p:pic>
        <p:nvPicPr>
          <p:cNvPr id="6" name="Picture 5">
            <a:extLst>
              <a:ext uri="{FF2B5EF4-FFF2-40B4-BE49-F238E27FC236}">
                <a16:creationId xmlns:a16="http://schemas.microsoft.com/office/drawing/2014/main" id="{E1D505E7-9037-431A-95C3-2314B9BA475F}"/>
              </a:ext>
            </a:extLst>
          </p:cNvPr>
          <p:cNvPicPr>
            <a:picLocks noChangeAspect="1"/>
          </p:cNvPicPr>
          <p:nvPr/>
        </p:nvPicPr>
        <p:blipFill>
          <a:blip r:embed="rId5"/>
          <a:stretch>
            <a:fillRect/>
          </a:stretch>
        </p:blipFill>
        <p:spPr>
          <a:xfrm>
            <a:off x="1253766" y="1170031"/>
            <a:ext cx="10209228" cy="5327221"/>
          </a:xfrm>
          <a:prstGeom prst="rect">
            <a:avLst/>
          </a:prstGeom>
        </p:spPr>
      </p:pic>
      <p:sp>
        <p:nvSpPr>
          <p:cNvPr id="9" name="Slide Number Placeholder 8">
            <a:extLst>
              <a:ext uri="{FF2B5EF4-FFF2-40B4-BE49-F238E27FC236}">
                <a16:creationId xmlns:a16="http://schemas.microsoft.com/office/drawing/2014/main" id="{8EAFA903-0312-40FF-B5D1-B281005733D6}"/>
              </a:ext>
            </a:extLst>
          </p:cNvPr>
          <p:cNvSpPr>
            <a:spLocks noGrp="1"/>
          </p:cNvSpPr>
          <p:nvPr>
            <p:ph type="sldNum" sz="quarter" idx="12"/>
          </p:nvPr>
        </p:nvSpPr>
        <p:spPr/>
        <p:txBody>
          <a:bodyPr/>
          <a:lstStyle/>
          <a:p>
            <a:fld id="{0C5FCED6-6C95-4567-AAD4-4A2B70621514}" type="slidenum">
              <a:rPr lang="en-US" smtClean="0"/>
              <a:t>24</a:t>
            </a:fld>
            <a:endParaRPr lang="en-US"/>
          </a:p>
        </p:txBody>
      </p:sp>
    </p:spTree>
    <p:extLst>
      <p:ext uri="{BB962C8B-B14F-4D97-AF65-F5344CB8AC3E}">
        <p14:creationId xmlns:p14="http://schemas.microsoft.com/office/powerpoint/2010/main" val="2252456328"/>
      </p:ext>
    </p:extLst>
  </p:cSld>
  <p:clrMapOvr>
    <a:masterClrMapping/>
  </p:clrMapOvr>
  <p:transition spd="slow">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6B6D15F-E459-489F-A643-F8084DB9BA38}"/>
              </a:ext>
            </a:extLst>
          </p:cNvPr>
          <p:cNvSpPr txBox="1"/>
          <p:nvPr/>
        </p:nvSpPr>
        <p:spPr>
          <a:xfrm>
            <a:off x="2575002" y="283398"/>
            <a:ext cx="7041995" cy="523220"/>
          </a:xfrm>
          <a:prstGeom prst="rect">
            <a:avLst/>
          </a:prstGeom>
          <a:noFill/>
        </p:spPr>
        <p:txBody>
          <a:bodyPr wrap="square" rtlCol="0">
            <a:spAutoFit/>
          </a:bodyPr>
          <a:lstStyle/>
          <a:p>
            <a:pPr algn="ctr"/>
            <a:r>
              <a:rPr lang="en-US" sz="2800" b="1" dirty="0">
                <a:solidFill>
                  <a:schemeClr val="accent5">
                    <a:lumMod val="75000"/>
                  </a:schemeClr>
                </a:solidFill>
                <a:latin typeface="Arial (Body)"/>
                <a:cs typeface="Arial" panose="020B0604020202020204" pitchFamily="34" charset="0"/>
              </a:rPr>
              <a:t>ĐÁNH GIÁ</a:t>
            </a:r>
            <a:endParaRPr lang="vi-VN" sz="2800" b="1" dirty="0">
              <a:solidFill>
                <a:schemeClr val="accent5">
                  <a:lumMod val="75000"/>
                </a:schemeClr>
              </a:solidFill>
              <a:latin typeface="Arial" panose="020B0604020202020204" pitchFamily="34" charset="0"/>
              <a:cs typeface="Arial" panose="020B0604020202020204" pitchFamily="34" charset="0"/>
            </a:endParaRPr>
          </a:p>
        </p:txBody>
      </p:sp>
      <p:sp>
        <p:nvSpPr>
          <p:cNvPr id="7" name="Freeform: Shape 6">
            <a:extLst>
              <a:ext uri="{FF2B5EF4-FFF2-40B4-BE49-F238E27FC236}">
                <a16:creationId xmlns:a16="http://schemas.microsoft.com/office/drawing/2014/main" id="{39BD5841-0AA3-4900-BF1F-D5536305A3E4}"/>
              </a:ext>
            </a:extLst>
          </p:cNvPr>
          <p:cNvSpPr/>
          <p:nvPr/>
        </p:nvSpPr>
        <p:spPr>
          <a:xfrm rot="16200000" flipH="1" flipV="1">
            <a:off x="679311" y="5137024"/>
            <a:ext cx="1101771" cy="2460398"/>
          </a:xfrm>
          <a:custGeom>
            <a:avLst/>
            <a:gdLst>
              <a:gd name="connsiteX0" fmla="*/ 0 w 2496877"/>
              <a:gd name="connsiteY0" fmla="*/ 5900447 h 5900447"/>
              <a:gd name="connsiteX1" fmla="*/ 0 w 2496877"/>
              <a:gd name="connsiteY1" fmla="*/ 5880438 h 5900447"/>
              <a:gd name="connsiteX2" fmla="*/ 13474 w 2496877"/>
              <a:gd name="connsiteY2" fmla="*/ 5880438 h 5900447"/>
              <a:gd name="connsiteX3" fmla="*/ 52206 w 2496877"/>
              <a:gd name="connsiteY3" fmla="*/ 5876604 h 5900447"/>
              <a:gd name="connsiteX4" fmla="*/ 79992 w 2496877"/>
              <a:gd name="connsiteY4" fmla="*/ 5872777 h 5900447"/>
              <a:gd name="connsiteX5" fmla="*/ 113250 w 2496877"/>
              <a:gd name="connsiteY5" fmla="*/ 5865123 h 5900447"/>
              <a:gd name="connsiteX6" fmla="*/ 149880 w 2496877"/>
              <a:gd name="connsiteY6" fmla="*/ 5855170 h 5900447"/>
              <a:gd name="connsiteX7" fmla="*/ 191559 w 2496877"/>
              <a:gd name="connsiteY7" fmla="*/ 5842152 h 5900447"/>
              <a:gd name="connsiteX8" fmla="*/ 236185 w 2496877"/>
              <a:gd name="connsiteY8" fmla="*/ 5825307 h 5900447"/>
              <a:gd name="connsiteX9" fmla="*/ 284177 w 2496877"/>
              <a:gd name="connsiteY9" fmla="*/ 5804635 h 5900447"/>
              <a:gd name="connsiteX10" fmla="*/ 334701 w 2496877"/>
              <a:gd name="connsiteY10" fmla="*/ 5777837 h 5900447"/>
              <a:gd name="connsiteX11" fmla="*/ 387745 w 2496877"/>
              <a:gd name="connsiteY11" fmla="*/ 5746451 h 5900447"/>
              <a:gd name="connsiteX12" fmla="*/ 442057 w 2496877"/>
              <a:gd name="connsiteY12" fmla="*/ 5708165 h 5900447"/>
              <a:gd name="connsiteX13" fmla="*/ 498470 w 2496877"/>
              <a:gd name="connsiteY13" fmla="*/ 5664522 h 5900447"/>
              <a:gd name="connsiteX14" fmla="*/ 555307 w 2496877"/>
              <a:gd name="connsiteY14" fmla="*/ 5613987 h 5900447"/>
              <a:gd name="connsiteX15" fmla="*/ 612561 w 2496877"/>
              <a:gd name="connsiteY15" fmla="*/ 5555035 h 5900447"/>
              <a:gd name="connsiteX16" fmla="*/ 670239 w 2496877"/>
              <a:gd name="connsiteY16" fmla="*/ 5489190 h 5900447"/>
              <a:gd name="connsiteX17" fmla="*/ 727075 w 2496877"/>
              <a:gd name="connsiteY17" fmla="*/ 5414923 h 5900447"/>
              <a:gd name="connsiteX18" fmla="*/ 782648 w 2496877"/>
              <a:gd name="connsiteY18" fmla="*/ 5331465 h 5900447"/>
              <a:gd name="connsiteX19" fmla="*/ 837801 w 2496877"/>
              <a:gd name="connsiteY19" fmla="*/ 5238054 h 5900447"/>
              <a:gd name="connsiteX20" fmla="*/ 890426 w 2496877"/>
              <a:gd name="connsiteY20" fmla="*/ 5135459 h 5900447"/>
              <a:gd name="connsiteX21" fmla="*/ 941365 w 2496877"/>
              <a:gd name="connsiteY21" fmla="*/ 5022138 h 5900447"/>
              <a:gd name="connsiteX22" fmla="*/ 989360 w 2496877"/>
              <a:gd name="connsiteY22" fmla="*/ 4896574 h 5900447"/>
              <a:gd name="connsiteX23" fmla="*/ 1033986 w 2496877"/>
              <a:gd name="connsiteY23" fmla="*/ 4761057 h 5900447"/>
              <a:gd name="connsiteX24" fmla="*/ 1075665 w 2496877"/>
              <a:gd name="connsiteY24" fmla="*/ 4613283 h 5900447"/>
              <a:gd name="connsiteX25" fmla="*/ 1112292 w 2496877"/>
              <a:gd name="connsiteY25" fmla="*/ 4453267 h 5900447"/>
              <a:gd name="connsiteX26" fmla="*/ 1145131 w 2496877"/>
              <a:gd name="connsiteY26" fmla="*/ 4280226 h 5900447"/>
              <a:gd name="connsiteX27" fmla="*/ 1172917 w 2496877"/>
              <a:gd name="connsiteY27" fmla="*/ 4093405 h 5900447"/>
              <a:gd name="connsiteX28" fmla="*/ 1195232 w 2496877"/>
              <a:gd name="connsiteY28" fmla="*/ 3892037 h 5900447"/>
              <a:gd name="connsiteX29" fmla="*/ 1211653 w 2496877"/>
              <a:gd name="connsiteY29" fmla="*/ 3677657 h 5900447"/>
              <a:gd name="connsiteX30" fmla="*/ 1222176 w 2496877"/>
              <a:gd name="connsiteY30" fmla="*/ 3447194 h 5900447"/>
              <a:gd name="connsiteX31" fmla="*/ 1225542 w 2496877"/>
              <a:gd name="connsiteY31" fmla="*/ 3201422 h 5900447"/>
              <a:gd name="connsiteX32" fmla="*/ 1228489 w 2496877"/>
              <a:gd name="connsiteY32" fmla="*/ 2953352 h 5900447"/>
              <a:gd name="connsiteX33" fmla="*/ 1238598 w 2496877"/>
              <a:gd name="connsiteY33" fmla="*/ 2716764 h 5900447"/>
              <a:gd name="connsiteX34" fmla="*/ 1254170 w 2496877"/>
              <a:gd name="connsiteY34" fmla="*/ 2492431 h 5900447"/>
              <a:gd name="connsiteX35" fmla="*/ 1276066 w 2496877"/>
              <a:gd name="connsiteY35" fmla="*/ 2278045 h 5900447"/>
              <a:gd name="connsiteX36" fmla="*/ 1303429 w 2496877"/>
              <a:gd name="connsiteY36" fmla="*/ 2074386 h 5900447"/>
              <a:gd name="connsiteX37" fmla="*/ 1336268 w 2496877"/>
              <a:gd name="connsiteY37" fmla="*/ 1882202 h 5900447"/>
              <a:gd name="connsiteX38" fmla="*/ 1374159 w 2496877"/>
              <a:gd name="connsiteY38" fmla="*/ 1698447 h 5900447"/>
              <a:gd name="connsiteX39" fmla="*/ 1417521 w 2496877"/>
              <a:gd name="connsiteY39" fmla="*/ 1526181 h 5900447"/>
              <a:gd name="connsiteX40" fmla="*/ 1465939 w 2496877"/>
              <a:gd name="connsiteY40" fmla="*/ 1363860 h 5900447"/>
              <a:gd name="connsiteX41" fmla="*/ 1518141 w 2496877"/>
              <a:gd name="connsiteY41" fmla="*/ 1210730 h 5900447"/>
              <a:gd name="connsiteX42" fmla="*/ 1575819 w 2496877"/>
              <a:gd name="connsiteY42" fmla="*/ 1066790 h 5900447"/>
              <a:gd name="connsiteX43" fmla="*/ 1636866 w 2496877"/>
              <a:gd name="connsiteY43" fmla="*/ 932797 h 5900447"/>
              <a:gd name="connsiteX44" fmla="*/ 1702121 w 2496877"/>
              <a:gd name="connsiteY44" fmla="*/ 806470 h 5900447"/>
              <a:gd name="connsiteX45" fmla="*/ 1771167 w 2496877"/>
              <a:gd name="connsiteY45" fmla="*/ 689322 h 5900447"/>
              <a:gd name="connsiteX46" fmla="*/ 1843579 w 2496877"/>
              <a:gd name="connsiteY46" fmla="*/ 580602 h 5900447"/>
              <a:gd name="connsiteX47" fmla="*/ 1919361 w 2496877"/>
              <a:gd name="connsiteY47" fmla="*/ 480299 h 5900447"/>
              <a:gd name="connsiteX48" fmla="*/ 1998508 w 2496877"/>
              <a:gd name="connsiteY48" fmla="*/ 387657 h 5900447"/>
              <a:gd name="connsiteX49" fmla="*/ 2080183 w 2496877"/>
              <a:gd name="connsiteY49" fmla="*/ 302669 h 5900447"/>
              <a:gd name="connsiteX50" fmla="*/ 2164383 w 2496877"/>
              <a:gd name="connsiteY50" fmla="*/ 225336 h 5900447"/>
              <a:gd name="connsiteX51" fmla="*/ 2251952 w 2496877"/>
              <a:gd name="connsiteY51" fmla="*/ 154902 h 5900447"/>
              <a:gd name="connsiteX52" fmla="*/ 2340363 w 2496877"/>
              <a:gd name="connsiteY52" fmla="*/ 91349 h 5900447"/>
              <a:gd name="connsiteX53" fmla="*/ 2431720 w 2496877"/>
              <a:gd name="connsiteY53" fmla="*/ 34694 h 5900447"/>
              <a:gd name="connsiteX54" fmla="*/ 2496877 w 2496877"/>
              <a:gd name="connsiteY54" fmla="*/ 0 h 5900447"/>
              <a:gd name="connsiteX55" fmla="*/ 2496877 w 2496877"/>
              <a:gd name="connsiteY55" fmla="*/ 5900444 h 59004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2496877" h="5900447">
                <a:moveTo>
                  <a:pt x="0" y="5900447"/>
                </a:moveTo>
                <a:lnTo>
                  <a:pt x="0" y="5880438"/>
                </a:lnTo>
                <a:lnTo>
                  <a:pt x="13474" y="5880438"/>
                </a:lnTo>
                <a:lnTo>
                  <a:pt x="52206" y="5876604"/>
                </a:lnTo>
                <a:lnTo>
                  <a:pt x="79992" y="5872777"/>
                </a:lnTo>
                <a:lnTo>
                  <a:pt x="113250" y="5865123"/>
                </a:lnTo>
                <a:lnTo>
                  <a:pt x="149880" y="5855170"/>
                </a:lnTo>
                <a:lnTo>
                  <a:pt x="191559" y="5842152"/>
                </a:lnTo>
                <a:lnTo>
                  <a:pt x="236185" y="5825307"/>
                </a:lnTo>
                <a:lnTo>
                  <a:pt x="284177" y="5804635"/>
                </a:lnTo>
                <a:lnTo>
                  <a:pt x="334701" y="5777837"/>
                </a:lnTo>
                <a:lnTo>
                  <a:pt x="387745" y="5746451"/>
                </a:lnTo>
                <a:lnTo>
                  <a:pt x="442057" y="5708165"/>
                </a:lnTo>
                <a:lnTo>
                  <a:pt x="498470" y="5664522"/>
                </a:lnTo>
                <a:lnTo>
                  <a:pt x="555307" y="5613987"/>
                </a:lnTo>
                <a:lnTo>
                  <a:pt x="612561" y="5555035"/>
                </a:lnTo>
                <a:lnTo>
                  <a:pt x="670239" y="5489190"/>
                </a:lnTo>
                <a:lnTo>
                  <a:pt x="727075" y="5414923"/>
                </a:lnTo>
                <a:lnTo>
                  <a:pt x="782648" y="5331465"/>
                </a:lnTo>
                <a:lnTo>
                  <a:pt x="837801" y="5238054"/>
                </a:lnTo>
                <a:lnTo>
                  <a:pt x="890426" y="5135459"/>
                </a:lnTo>
                <a:lnTo>
                  <a:pt x="941365" y="5022138"/>
                </a:lnTo>
                <a:lnTo>
                  <a:pt x="989360" y="4896574"/>
                </a:lnTo>
                <a:lnTo>
                  <a:pt x="1033986" y="4761057"/>
                </a:lnTo>
                <a:lnTo>
                  <a:pt x="1075665" y="4613283"/>
                </a:lnTo>
                <a:lnTo>
                  <a:pt x="1112292" y="4453267"/>
                </a:lnTo>
                <a:lnTo>
                  <a:pt x="1145131" y="4280226"/>
                </a:lnTo>
                <a:lnTo>
                  <a:pt x="1172917" y="4093405"/>
                </a:lnTo>
                <a:lnTo>
                  <a:pt x="1195232" y="3892037"/>
                </a:lnTo>
                <a:lnTo>
                  <a:pt x="1211653" y="3677657"/>
                </a:lnTo>
                <a:lnTo>
                  <a:pt x="1222176" y="3447194"/>
                </a:lnTo>
                <a:lnTo>
                  <a:pt x="1225542" y="3201422"/>
                </a:lnTo>
                <a:lnTo>
                  <a:pt x="1228489" y="2953352"/>
                </a:lnTo>
                <a:lnTo>
                  <a:pt x="1238598" y="2716764"/>
                </a:lnTo>
                <a:lnTo>
                  <a:pt x="1254170" y="2492431"/>
                </a:lnTo>
                <a:lnTo>
                  <a:pt x="1276066" y="2278045"/>
                </a:lnTo>
                <a:lnTo>
                  <a:pt x="1303429" y="2074386"/>
                </a:lnTo>
                <a:lnTo>
                  <a:pt x="1336268" y="1882202"/>
                </a:lnTo>
                <a:lnTo>
                  <a:pt x="1374159" y="1698447"/>
                </a:lnTo>
                <a:lnTo>
                  <a:pt x="1417521" y="1526181"/>
                </a:lnTo>
                <a:lnTo>
                  <a:pt x="1465939" y="1363860"/>
                </a:lnTo>
                <a:lnTo>
                  <a:pt x="1518141" y="1210730"/>
                </a:lnTo>
                <a:lnTo>
                  <a:pt x="1575819" y="1066790"/>
                </a:lnTo>
                <a:lnTo>
                  <a:pt x="1636866" y="932797"/>
                </a:lnTo>
                <a:lnTo>
                  <a:pt x="1702121" y="806470"/>
                </a:lnTo>
                <a:lnTo>
                  <a:pt x="1771167" y="689322"/>
                </a:lnTo>
                <a:lnTo>
                  <a:pt x="1843579" y="580602"/>
                </a:lnTo>
                <a:lnTo>
                  <a:pt x="1919361" y="480299"/>
                </a:lnTo>
                <a:lnTo>
                  <a:pt x="1998508" y="387657"/>
                </a:lnTo>
                <a:lnTo>
                  <a:pt x="2080183" y="302669"/>
                </a:lnTo>
                <a:lnTo>
                  <a:pt x="2164383" y="225336"/>
                </a:lnTo>
                <a:lnTo>
                  <a:pt x="2251952" y="154902"/>
                </a:lnTo>
                <a:lnTo>
                  <a:pt x="2340363" y="91349"/>
                </a:lnTo>
                <a:lnTo>
                  <a:pt x="2431720" y="34694"/>
                </a:lnTo>
                <a:lnTo>
                  <a:pt x="2496877" y="0"/>
                </a:lnTo>
                <a:lnTo>
                  <a:pt x="2496877" y="5900444"/>
                </a:lnTo>
                <a:close/>
              </a:path>
            </a:pathLst>
          </a:custGeom>
          <a:solidFill>
            <a:srgbClr val="0088CE">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vi-VN">
              <a:solidFill>
                <a:srgbClr val="0070C0"/>
              </a:solidFill>
            </a:endParaRPr>
          </a:p>
        </p:txBody>
      </p:sp>
      <p:sp>
        <p:nvSpPr>
          <p:cNvPr id="8" name="Freeform: Shape 7">
            <a:extLst>
              <a:ext uri="{FF2B5EF4-FFF2-40B4-BE49-F238E27FC236}">
                <a16:creationId xmlns:a16="http://schemas.microsoft.com/office/drawing/2014/main" id="{3DA64F51-458F-4606-90A0-688953FD7D15}"/>
              </a:ext>
            </a:extLst>
          </p:cNvPr>
          <p:cNvSpPr/>
          <p:nvPr/>
        </p:nvSpPr>
        <p:spPr>
          <a:xfrm rot="16200000">
            <a:off x="11013364" y="-379788"/>
            <a:ext cx="804842" cy="1567969"/>
          </a:xfrm>
          <a:custGeom>
            <a:avLst/>
            <a:gdLst>
              <a:gd name="connsiteX0" fmla="*/ 0 w 2496877"/>
              <a:gd name="connsiteY0" fmla="*/ 5900447 h 5900447"/>
              <a:gd name="connsiteX1" fmla="*/ 0 w 2496877"/>
              <a:gd name="connsiteY1" fmla="*/ 5880438 h 5900447"/>
              <a:gd name="connsiteX2" fmla="*/ 13474 w 2496877"/>
              <a:gd name="connsiteY2" fmla="*/ 5880438 h 5900447"/>
              <a:gd name="connsiteX3" fmla="*/ 52206 w 2496877"/>
              <a:gd name="connsiteY3" fmla="*/ 5876604 h 5900447"/>
              <a:gd name="connsiteX4" fmla="*/ 79992 w 2496877"/>
              <a:gd name="connsiteY4" fmla="*/ 5872777 h 5900447"/>
              <a:gd name="connsiteX5" fmla="*/ 113250 w 2496877"/>
              <a:gd name="connsiteY5" fmla="*/ 5865123 h 5900447"/>
              <a:gd name="connsiteX6" fmla="*/ 149880 w 2496877"/>
              <a:gd name="connsiteY6" fmla="*/ 5855170 h 5900447"/>
              <a:gd name="connsiteX7" fmla="*/ 191559 w 2496877"/>
              <a:gd name="connsiteY7" fmla="*/ 5842152 h 5900447"/>
              <a:gd name="connsiteX8" fmla="*/ 236185 w 2496877"/>
              <a:gd name="connsiteY8" fmla="*/ 5825307 h 5900447"/>
              <a:gd name="connsiteX9" fmla="*/ 284177 w 2496877"/>
              <a:gd name="connsiteY9" fmla="*/ 5804635 h 5900447"/>
              <a:gd name="connsiteX10" fmla="*/ 334701 w 2496877"/>
              <a:gd name="connsiteY10" fmla="*/ 5777837 h 5900447"/>
              <a:gd name="connsiteX11" fmla="*/ 387745 w 2496877"/>
              <a:gd name="connsiteY11" fmla="*/ 5746451 h 5900447"/>
              <a:gd name="connsiteX12" fmla="*/ 442057 w 2496877"/>
              <a:gd name="connsiteY12" fmla="*/ 5708165 h 5900447"/>
              <a:gd name="connsiteX13" fmla="*/ 498470 w 2496877"/>
              <a:gd name="connsiteY13" fmla="*/ 5664522 h 5900447"/>
              <a:gd name="connsiteX14" fmla="*/ 555307 w 2496877"/>
              <a:gd name="connsiteY14" fmla="*/ 5613987 h 5900447"/>
              <a:gd name="connsiteX15" fmla="*/ 612561 w 2496877"/>
              <a:gd name="connsiteY15" fmla="*/ 5555035 h 5900447"/>
              <a:gd name="connsiteX16" fmla="*/ 670239 w 2496877"/>
              <a:gd name="connsiteY16" fmla="*/ 5489190 h 5900447"/>
              <a:gd name="connsiteX17" fmla="*/ 727075 w 2496877"/>
              <a:gd name="connsiteY17" fmla="*/ 5414923 h 5900447"/>
              <a:gd name="connsiteX18" fmla="*/ 782648 w 2496877"/>
              <a:gd name="connsiteY18" fmla="*/ 5331465 h 5900447"/>
              <a:gd name="connsiteX19" fmla="*/ 837801 w 2496877"/>
              <a:gd name="connsiteY19" fmla="*/ 5238054 h 5900447"/>
              <a:gd name="connsiteX20" fmla="*/ 890426 w 2496877"/>
              <a:gd name="connsiteY20" fmla="*/ 5135459 h 5900447"/>
              <a:gd name="connsiteX21" fmla="*/ 941365 w 2496877"/>
              <a:gd name="connsiteY21" fmla="*/ 5022138 h 5900447"/>
              <a:gd name="connsiteX22" fmla="*/ 989360 w 2496877"/>
              <a:gd name="connsiteY22" fmla="*/ 4896574 h 5900447"/>
              <a:gd name="connsiteX23" fmla="*/ 1033986 w 2496877"/>
              <a:gd name="connsiteY23" fmla="*/ 4761057 h 5900447"/>
              <a:gd name="connsiteX24" fmla="*/ 1075665 w 2496877"/>
              <a:gd name="connsiteY24" fmla="*/ 4613283 h 5900447"/>
              <a:gd name="connsiteX25" fmla="*/ 1112292 w 2496877"/>
              <a:gd name="connsiteY25" fmla="*/ 4453267 h 5900447"/>
              <a:gd name="connsiteX26" fmla="*/ 1145131 w 2496877"/>
              <a:gd name="connsiteY26" fmla="*/ 4280226 h 5900447"/>
              <a:gd name="connsiteX27" fmla="*/ 1172917 w 2496877"/>
              <a:gd name="connsiteY27" fmla="*/ 4093405 h 5900447"/>
              <a:gd name="connsiteX28" fmla="*/ 1195232 w 2496877"/>
              <a:gd name="connsiteY28" fmla="*/ 3892037 h 5900447"/>
              <a:gd name="connsiteX29" fmla="*/ 1211653 w 2496877"/>
              <a:gd name="connsiteY29" fmla="*/ 3677657 h 5900447"/>
              <a:gd name="connsiteX30" fmla="*/ 1222176 w 2496877"/>
              <a:gd name="connsiteY30" fmla="*/ 3447194 h 5900447"/>
              <a:gd name="connsiteX31" fmla="*/ 1225542 w 2496877"/>
              <a:gd name="connsiteY31" fmla="*/ 3201422 h 5900447"/>
              <a:gd name="connsiteX32" fmla="*/ 1228489 w 2496877"/>
              <a:gd name="connsiteY32" fmla="*/ 2953352 h 5900447"/>
              <a:gd name="connsiteX33" fmla="*/ 1238598 w 2496877"/>
              <a:gd name="connsiteY33" fmla="*/ 2716764 h 5900447"/>
              <a:gd name="connsiteX34" fmla="*/ 1254170 w 2496877"/>
              <a:gd name="connsiteY34" fmla="*/ 2492431 h 5900447"/>
              <a:gd name="connsiteX35" fmla="*/ 1276066 w 2496877"/>
              <a:gd name="connsiteY35" fmla="*/ 2278045 h 5900447"/>
              <a:gd name="connsiteX36" fmla="*/ 1303429 w 2496877"/>
              <a:gd name="connsiteY36" fmla="*/ 2074386 h 5900447"/>
              <a:gd name="connsiteX37" fmla="*/ 1336268 w 2496877"/>
              <a:gd name="connsiteY37" fmla="*/ 1882202 h 5900447"/>
              <a:gd name="connsiteX38" fmla="*/ 1374159 w 2496877"/>
              <a:gd name="connsiteY38" fmla="*/ 1698447 h 5900447"/>
              <a:gd name="connsiteX39" fmla="*/ 1417521 w 2496877"/>
              <a:gd name="connsiteY39" fmla="*/ 1526181 h 5900447"/>
              <a:gd name="connsiteX40" fmla="*/ 1465939 w 2496877"/>
              <a:gd name="connsiteY40" fmla="*/ 1363860 h 5900447"/>
              <a:gd name="connsiteX41" fmla="*/ 1518141 w 2496877"/>
              <a:gd name="connsiteY41" fmla="*/ 1210730 h 5900447"/>
              <a:gd name="connsiteX42" fmla="*/ 1575819 w 2496877"/>
              <a:gd name="connsiteY42" fmla="*/ 1066790 h 5900447"/>
              <a:gd name="connsiteX43" fmla="*/ 1636866 w 2496877"/>
              <a:gd name="connsiteY43" fmla="*/ 932797 h 5900447"/>
              <a:gd name="connsiteX44" fmla="*/ 1702121 w 2496877"/>
              <a:gd name="connsiteY44" fmla="*/ 806470 h 5900447"/>
              <a:gd name="connsiteX45" fmla="*/ 1771167 w 2496877"/>
              <a:gd name="connsiteY45" fmla="*/ 689322 h 5900447"/>
              <a:gd name="connsiteX46" fmla="*/ 1843579 w 2496877"/>
              <a:gd name="connsiteY46" fmla="*/ 580602 h 5900447"/>
              <a:gd name="connsiteX47" fmla="*/ 1919361 w 2496877"/>
              <a:gd name="connsiteY47" fmla="*/ 480299 h 5900447"/>
              <a:gd name="connsiteX48" fmla="*/ 1998508 w 2496877"/>
              <a:gd name="connsiteY48" fmla="*/ 387657 h 5900447"/>
              <a:gd name="connsiteX49" fmla="*/ 2080183 w 2496877"/>
              <a:gd name="connsiteY49" fmla="*/ 302669 h 5900447"/>
              <a:gd name="connsiteX50" fmla="*/ 2164383 w 2496877"/>
              <a:gd name="connsiteY50" fmla="*/ 225336 h 5900447"/>
              <a:gd name="connsiteX51" fmla="*/ 2251952 w 2496877"/>
              <a:gd name="connsiteY51" fmla="*/ 154902 h 5900447"/>
              <a:gd name="connsiteX52" fmla="*/ 2340363 w 2496877"/>
              <a:gd name="connsiteY52" fmla="*/ 91349 h 5900447"/>
              <a:gd name="connsiteX53" fmla="*/ 2431720 w 2496877"/>
              <a:gd name="connsiteY53" fmla="*/ 34694 h 5900447"/>
              <a:gd name="connsiteX54" fmla="*/ 2496877 w 2496877"/>
              <a:gd name="connsiteY54" fmla="*/ 0 h 5900447"/>
              <a:gd name="connsiteX55" fmla="*/ 2496877 w 2496877"/>
              <a:gd name="connsiteY55" fmla="*/ 5900444 h 59004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2496877" h="5900447">
                <a:moveTo>
                  <a:pt x="0" y="5900447"/>
                </a:moveTo>
                <a:lnTo>
                  <a:pt x="0" y="5880438"/>
                </a:lnTo>
                <a:lnTo>
                  <a:pt x="13474" y="5880438"/>
                </a:lnTo>
                <a:lnTo>
                  <a:pt x="52206" y="5876604"/>
                </a:lnTo>
                <a:lnTo>
                  <a:pt x="79992" y="5872777"/>
                </a:lnTo>
                <a:lnTo>
                  <a:pt x="113250" y="5865123"/>
                </a:lnTo>
                <a:lnTo>
                  <a:pt x="149880" y="5855170"/>
                </a:lnTo>
                <a:lnTo>
                  <a:pt x="191559" y="5842152"/>
                </a:lnTo>
                <a:lnTo>
                  <a:pt x="236185" y="5825307"/>
                </a:lnTo>
                <a:lnTo>
                  <a:pt x="284177" y="5804635"/>
                </a:lnTo>
                <a:lnTo>
                  <a:pt x="334701" y="5777837"/>
                </a:lnTo>
                <a:lnTo>
                  <a:pt x="387745" y="5746451"/>
                </a:lnTo>
                <a:lnTo>
                  <a:pt x="442057" y="5708165"/>
                </a:lnTo>
                <a:lnTo>
                  <a:pt x="498470" y="5664522"/>
                </a:lnTo>
                <a:lnTo>
                  <a:pt x="555307" y="5613987"/>
                </a:lnTo>
                <a:lnTo>
                  <a:pt x="612561" y="5555035"/>
                </a:lnTo>
                <a:lnTo>
                  <a:pt x="670239" y="5489190"/>
                </a:lnTo>
                <a:lnTo>
                  <a:pt x="727075" y="5414923"/>
                </a:lnTo>
                <a:lnTo>
                  <a:pt x="782648" y="5331465"/>
                </a:lnTo>
                <a:lnTo>
                  <a:pt x="837801" y="5238054"/>
                </a:lnTo>
                <a:lnTo>
                  <a:pt x="890426" y="5135459"/>
                </a:lnTo>
                <a:lnTo>
                  <a:pt x="941365" y="5022138"/>
                </a:lnTo>
                <a:lnTo>
                  <a:pt x="989360" y="4896574"/>
                </a:lnTo>
                <a:lnTo>
                  <a:pt x="1033986" y="4761057"/>
                </a:lnTo>
                <a:lnTo>
                  <a:pt x="1075665" y="4613283"/>
                </a:lnTo>
                <a:lnTo>
                  <a:pt x="1112292" y="4453267"/>
                </a:lnTo>
                <a:lnTo>
                  <a:pt x="1145131" y="4280226"/>
                </a:lnTo>
                <a:lnTo>
                  <a:pt x="1172917" y="4093405"/>
                </a:lnTo>
                <a:lnTo>
                  <a:pt x="1195232" y="3892037"/>
                </a:lnTo>
                <a:lnTo>
                  <a:pt x="1211653" y="3677657"/>
                </a:lnTo>
                <a:lnTo>
                  <a:pt x="1222176" y="3447194"/>
                </a:lnTo>
                <a:lnTo>
                  <a:pt x="1225542" y="3201422"/>
                </a:lnTo>
                <a:lnTo>
                  <a:pt x="1228489" y="2953352"/>
                </a:lnTo>
                <a:lnTo>
                  <a:pt x="1238598" y="2716764"/>
                </a:lnTo>
                <a:lnTo>
                  <a:pt x="1254170" y="2492431"/>
                </a:lnTo>
                <a:lnTo>
                  <a:pt x="1276066" y="2278045"/>
                </a:lnTo>
                <a:lnTo>
                  <a:pt x="1303429" y="2074386"/>
                </a:lnTo>
                <a:lnTo>
                  <a:pt x="1336268" y="1882202"/>
                </a:lnTo>
                <a:lnTo>
                  <a:pt x="1374159" y="1698447"/>
                </a:lnTo>
                <a:lnTo>
                  <a:pt x="1417521" y="1526181"/>
                </a:lnTo>
                <a:lnTo>
                  <a:pt x="1465939" y="1363860"/>
                </a:lnTo>
                <a:lnTo>
                  <a:pt x="1518141" y="1210730"/>
                </a:lnTo>
                <a:lnTo>
                  <a:pt x="1575819" y="1066790"/>
                </a:lnTo>
                <a:lnTo>
                  <a:pt x="1636866" y="932797"/>
                </a:lnTo>
                <a:lnTo>
                  <a:pt x="1702121" y="806470"/>
                </a:lnTo>
                <a:lnTo>
                  <a:pt x="1771167" y="689322"/>
                </a:lnTo>
                <a:lnTo>
                  <a:pt x="1843579" y="580602"/>
                </a:lnTo>
                <a:lnTo>
                  <a:pt x="1919361" y="480299"/>
                </a:lnTo>
                <a:lnTo>
                  <a:pt x="1998508" y="387657"/>
                </a:lnTo>
                <a:lnTo>
                  <a:pt x="2080183" y="302669"/>
                </a:lnTo>
                <a:lnTo>
                  <a:pt x="2164383" y="225336"/>
                </a:lnTo>
                <a:lnTo>
                  <a:pt x="2251952" y="154902"/>
                </a:lnTo>
                <a:lnTo>
                  <a:pt x="2340363" y="91349"/>
                </a:lnTo>
                <a:lnTo>
                  <a:pt x="2431720" y="34694"/>
                </a:lnTo>
                <a:lnTo>
                  <a:pt x="2496877" y="0"/>
                </a:lnTo>
                <a:lnTo>
                  <a:pt x="2496877" y="5900444"/>
                </a:lnTo>
                <a:close/>
              </a:path>
            </a:pathLst>
          </a:custGeom>
          <a:solidFill>
            <a:srgbClr val="0088CE">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vi-VN">
              <a:solidFill>
                <a:srgbClr val="0070C0"/>
              </a:solidFill>
            </a:endParaRPr>
          </a:p>
        </p:txBody>
      </p:sp>
      <p:sp>
        <p:nvSpPr>
          <p:cNvPr id="5" name="Content Placeholder 2">
            <a:extLst>
              <a:ext uri="{FF2B5EF4-FFF2-40B4-BE49-F238E27FC236}">
                <a16:creationId xmlns:a16="http://schemas.microsoft.com/office/drawing/2014/main" id="{96A9C5E9-F92E-4378-89EB-609DB750F076}"/>
              </a:ext>
            </a:extLst>
          </p:cNvPr>
          <p:cNvSpPr txBox="1">
            <a:spLocks/>
          </p:cNvSpPr>
          <p:nvPr/>
        </p:nvSpPr>
        <p:spPr>
          <a:xfrm>
            <a:off x="345648" y="1084081"/>
            <a:ext cx="11664100" cy="4911365"/>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Font typeface="Arial" panose="020B0604020202020204" pitchFamily="34" charset="0"/>
              <a:buChar char="•"/>
            </a:pPr>
            <a:r>
              <a:rPr lang="vi-VN" sz="1800" i="0" dirty="0">
                <a:effectLst/>
                <a:latin typeface="+mj-lt"/>
              </a:rPr>
              <a:t>Thông báo hạn chế: Khi dữ liệu trong ứng dụng thay đổi, chỉ một tài khoản email duy nhất nhận được thông báo, điều này làm cho người dùng khó theo dõi và phản hồi kịp thời các thông tin quan trọng. Nếu người dùng không sử dụng tài khoản email được cài đặt, họ có thể bỏ lỡ thông tin cần thiết.</a:t>
            </a:r>
            <a:endParaRPr lang="en-US" sz="1800" i="0" dirty="0">
              <a:effectLst/>
              <a:latin typeface="+mj-lt"/>
            </a:endParaRPr>
          </a:p>
          <a:p>
            <a:pPr algn="just">
              <a:buFont typeface="Arial" panose="020B0604020202020204" pitchFamily="34" charset="0"/>
              <a:buChar char="•"/>
            </a:pPr>
            <a:endParaRPr lang="en-US" sz="1800" i="0" dirty="0">
              <a:effectLst/>
              <a:latin typeface="+mj-lt"/>
            </a:endParaRPr>
          </a:p>
          <a:p>
            <a:pPr marL="0" indent="0" algn="just">
              <a:buNone/>
            </a:pPr>
            <a:endParaRPr lang="vi-VN" sz="1800" i="0" dirty="0">
              <a:effectLst/>
              <a:latin typeface="+mj-lt"/>
            </a:endParaRPr>
          </a:p>
          <a:p>
            <a:pPr algn="just">
              <a:buFont typeface="Arial" panose="020B0604020202020204" pitchFamily="34" charset="0"/>
              <a:buChar char="•"/>
            </a:pPr>
            <a:r>
              <a:rPr lang="vi-VN" sz="1800" i="0" dirty="0">
                <a:effectLst/>
                <a:latin typeface="+mj-lt"/>
              </a:rPr>
              <a:t>Thiếu quản lý lương và thống kê: Ứng dụng hiện thiếu các tính năng tính toán lương và thống kê, như lương ngày lễ, lương ngày nghỉ, lương tháng và lương sản phẩm. Người dùng gặp khó khăn trong việc theo dõi và quản lý chi phí nhân sự, cũng như đánh giá hiệu suất làm việc của nhân viên.</a:t>
            </a:r>
            <a:endParaRPr lang="en-US" sz="1800" i="0" dirty="0">
              <a:effectLst/>
              <a:latin typeface="+mj-lt"/>
            </a:endParaRPr>
          </a:p>
          <a:p>
            <a:pPr algn="just">
              <a:buFont typeface="Arial" panose="020B0604020202020204" pitchFamily="34" charset="0"/>
              <a:buChar char="•"/>
            </a:pPr>
            <a:endParaRPr lang="en-US" sz="1800" i="0" dirty="0">
              <a:effectLst/>
              <a:latin typeface="+mj-lt"/>
            </a:endParaRPr>
          </a:p>
          <a:p>
            <a:pPr algn="just">
              <a:buFont typeface="Arial" panose="020B0604020202020204" pitchFamily="34" charset="0"/>
              <a:buChar char="•"/>
            </a:pPr>
            <a:endParaRPr lang="vi-VN" sz="1800" i="0" dirty="0">
              <a:effectLst/>
              <a:latin typeface="+mj-lt"/>
            </a:endParaRPr>
          </a:p>
          <a:p>
            <a:pPr algn="just">
              <a:buFont typeface="Arial" panose="020B0604020202020204" pitchFamily="34" charset="0"/>
              <a:buChar char="•"/>
            </a:pPr>
            <a:r>
              <a:rPr lang="vi-VN" sz="1800" i="0" dirty="0">
                <a:effectLst/>
                <a:latin typeface="+mj-lt"/>
              </a:rPr>
              <a:t>Thiếu chức năng thưởng phạt: Thiếu các tính năng quản lý thưởng phạt dành cho nhân viên như khen thưởng hoặc phạt khi vi phạm, ứng dụng không thể hỗ trợ duy trì môi trường làm việc tích cực và công bằng. Điều này có thể làm giảm động lực làm việc và ảnh hưởng đến năng suất.</a:t>
            </a:r>
            <a:endParaRPr lang="en-US" sz="1800" i="0" dirty="0">
              <a:effectLst/>
              <a:latin typeface="+mj-lt"/>
            </a:endParaRPr>
          </a:p>
          <a:p>
            <a:pPr algn="just">
              <a:buFont typeface="Arial" panose="020B0604020202020204" pitchFamily="34" charset="0"/>
              <a:buChar char="•"/>
            </a:pPr>
            <a:endParaRPr lang="vi-VN" sz="1800" i="0" dirty="0">
              <a:effectLst/>
              <a:latin typeface="+mj-lt"/>
            </a:endParaRPr>
          </a:p>
          <a:p>
            <a:pPr marL="0" indent="0" algn="just">
              <a:buNone/>
            </a:pPr>
            <a:endParaRPr lang="vi-VN" sz="1800" i="0" dirty="0">
              <a:effectLst/>
              <a:latin typeface="+mj-lt"/>
            </a:endParaRPr>
          </a:p>
        </p:txBody>
      </p:sp>
      <p:sp>
        <p:nvSpPr>
          <p:cNvPr id="3" name="Slide Number Placeholder 2">
            <a:extLst>
              <a:ext uri="{FF2B5EF4-FFF2-40B4-BE49-F238E27FC236}">
                <a16:creationId xmlns:a16="http://schemas.microsoft.com/office/drawing/2014/main" id="{15AB85FB-EBED-4A63-A069-768583282ACC}"/>
              </a:ext>
            </a:extLst>
          </p:cNvPr>
          <p:cNvSpPr>
            <a:spLocks noGrp="1"/>
          </p:cNvSpPr>
          <p:nvPr>
            <p:ph type="sldNum" sz="quarter" idx="12"/>
          </p:nvPr>
        </p:nvSpPr>
        <p:spPr/>
        <p:txBody>
          <a:bodyPr/>
          <a:lstStyle/>
          <a:p>
            <a:fld id="{CE1586A6-9FD0-423A-94DA-A342839D32EE}" type="slidenum">
              <a:rPr lang="en-US" smtClean="0"/>
              <a:t>25</a:t>
            </a:fld>
            <a:endParaRPr lang="en-US"/>
          </a:p>
        </p:txBody>
      </p:sp>
    </p:spTree>
    <p:extLst>
      <p:ext uri="{BB962C8B-B14F-4D97-AF65-F5344CB8AC3E}">
        <p14:creationId xmlns:p14="http://schemas.microsoft.com/office/powerpoint/2010/main" val="3651288352"/>
      </p:ext>
    </p:extLst>
  </p:cSld>
  <p:clrMapOvr>
    <a:masterClrMapping/>
  </p:clrMapOvr>
  <p:transition spd="slow">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6" name="v 1"/>
          <p:cNvGrpSpPr/>
          <p:nvPr/>
        </p:nvGrpSpPr>
        <p:grpSpPr>
          <a:xfrm>
            <a:off x="1096484" y="1831870"/>
            <a:ext cx="10610241" cy="1411506"/>
            <a:chOff x="8848825" y="3283356"/>
            <a:chExt cx="20257517" cy="3922203"/>
          </a:xfrm>
          <a:solidFill>
            <a:srgbClr val="457B9D"/>
          </a:solidFill>
        </p:grpSpPr>
        <p:sp>
          <p:nvSpPr>
            <p:cNvPr id="87" name="j2"/>
            <p:cNvSpPr>
              <a:spLocks/>
            </p:cNvSpPr>
            <p:nvPr/>
          </p:nvSpPr>
          <p:spPr bwMode="auto">
            <a:xfrm rot="5400000" flipV="1">
              <a:off x="27013172" y="5071630"/>
              <a:ext cx="3881444" cy="304896"/>
            </a:xfrm>
            <a:custGeom>
              <a:avLst/>
              <a:gdLst>
                <a:gd name="T0" fmla="*/ 588 w 588"/>
                <a:gd name="T1" fmla="*/ 0 h 142"/>
                <a:gd name="T2" fmla="*/ 0 w 588"/>
                <a:gd name="T3" fmla="*/ 0 h 142"/>
                <a:gd name="T4" fmla="*/ 92 w 588"/>
                <a:gd name="T5" fmla="*/ 142 h 142"/>
                <a:gd name="T6" fmla="*/ 496 w 588"/>
                <a:gd name="T7" fmla="*/ 142 h 142"/>
                <a:gd name="T8" fmla="*/ 588 w 588"/>
                <a:gd name="T9" fmla="*/ 0 h 142"/>
              </a:gdLst>
              <a:ahLst/>
              <a:cxnLst>
                <a:cxn ang="0">
                  <a:pos x="T0" y="T1"/>
                </a:cxn>
                <a:cxn ang="0">
                  <a:pos x="T2" y="T3"/>
                </a:cxn>
                <a:cxn ang="0">
                  <a:pos x="T4" y="T5"/>
                </a:cxn>
                <a:cxn ang="0">
                  <a:pos x="T6" y="T7"/>
                </a:cxn>
                <a:cxn ang="0">
                  <a:pos x="T8" y="T9"/>
                </a:cxn>
              </a:cxnLst>
              <a:rect l="0" t="0" r="r" b="b"/>
              <a:pathLst>
                <a:path w="588" h="142">
                  <a:moveTo>
                    <a:pt x="588" y="0"/>
                  </a:moveTo>
                  <a:lnTo>
                    <a:pt x="0" y="0"/>
                  </a:lnTo>
                  <a:lnTo>
                    <a:pt x="92" y="142"/>
                  </a:lnTo>
                  <a:lnTo>
                    <a:pt x="496" y="142"/>
                  </a:lnTo>
                  <a:lnTo>
                    <a:pt x="588" y="0"/>
                  </a:lnTo>
                  <a:close/>
                </a:path>
              </a:pathLst>
            </a:custGeom>
            <a:grpFill/>
            <a:ln>
              <a:noFill/>
            </a:ln>
          </p:spPr>
          <p:txBody>
            <a:bodyPr vert="horz" wrap="square" lIns="45607" tIns="22804" rIns="45607" bIns="22804" numCol="1" anchor="t" anchorCtr="0" compatLnSpc="1">
              <a:prstTxWarp prst="textNoShape">
                <a:avLst/>
              </a:prstTxWarp>
            </a:bodyPr>
            <a:lstStyle/>
            <a:p>
              <a:pPr defTabSz="1083940"/>
              <a:endParaRPr lang="en-US" sz="3342">
                <a:solidFill>
                  <a:srgbClr val="000000"/>
                </a:solidFill>
                <a:latin typeface="Calibri"/>
              </a:endParaRPr>
            </a:p>
          </p:txBody>
        </p:sp>
        <p:sp>
          <p:nvSpPr>
            <p:cNvPr id="88" name="kvn 3"/>
            <p:cNvSpPr/>
            <p:nvPr/>
          </p:nvSpPr>
          <p:spPr>
            <a:xfrm rot="5400000">
              <a:off x="16866208" y="-4693265"/>
              <a:ext cx="3881441" cy="1991620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3940"/>
              <a:endParaRPr lang="en-US" sz="3342" dirty="0">
                <a:solidFill>
                  <a:prstClr val="white"/>
                </a:solidFill>
                <a:latin typeface="Calibri"/>
              </a:endParaRPr>
            </a:p>
          </p:txBody>
        </p:sp>
      </p:grpSp>
      <p:grpSp>
        <p:nvGrpSpPr>
          <p:cNvPr id="94" name="kn 9"/>
          <p:cNvGrpSpPr/>
          <p:nvPr/>
        </p:nvGrpSpPr>
        <p:grpSpPr>
          <a:xfrm>
            <a:off x="1721211" y="3421902"/>
            <a:ext cx="9985514" cy="1152000"/>
            <a:chOff x="8856397" y="3283353"/>
            <a:chExt cx="20282115" cy="4654296"/>
          </a:xfrm>
          <a:solidFill>
            <a:srgbClr val="DA5050"/>
          </a:solidFill>
        </p:grpSpPr>
        <p:sp>
          <p:nvSpPr>
            <p:cNvPr id="95" name="vn 10"/>
            <p:cNvSpPr>
              <a:spLocks/>
            </p:cNvSpPr>
            <p:nvPr/>
          </p:nvSpPr>
          <p:spPr bwMode="auto">
            <a:xfrm rot="5400000" flipV="1">
              <a:off x="26642833" y="5441969"/>
              <a:ext cx="4654296" cy="337063"/>
            </a:xfrm>
            <a:custGeom>
              <a:avLst/>
              <a:gdLst>
                <a:gd name="T0" fmla="*/ 588 w 588"/>
                <a:gd name="T1" fmla="*/ 0 h 142"/>
                <a:gd name="T2" fmla="*/ 0 w 588"/>
                <a:gd name="T3" fmla="*/ 0 h 142"/>
                <a:gd name="T4" fmla="*/ 92 w 588"/>
                <a:gd name="T5" fmla="*/ 142 h 142"/>
                <a:gd name="T6" fmla="*/ 496 w 588"/>
                <a:gd name="T7" fmla="*/ 142 h 142"/>
                <a:gd name="T8" fmla="*/ 588 w 588"/>
                <a:gd name="T9" fmla="*/ 0 h 142"/>
              </a:gdLst>
              <a:ahLst/>
              <a:cxnLst>
                <a:cxn ang="0">
                  <a:pos x="T0" y="T1"/>
                </a:cxn>
                <a:cxn ang="0">
                  <a:pos x="T2" y="T3"/>
                </a:cxn>
                <a:cxn ang="0">
                  <a:pos x="T4" y="T5"/>
                </a:cxn>
                <a:cxn ang="0">
                  <a:pos x="T6" y="T7"/>
                </a:cxn>
                <a:cxn ang="0">
                  <a:pos x="T8" y="T9"/>
                </a:cxn>
              </a:cxnLst>
              <a:rect l="0" t="0" r="r" b="b"/>
              <a:pathLst>
                <a:path w="588" h="142">
                  <a:moveTo>
                    <a:pt x="588" y="0"/>
                  </a:moveTo>
                  <a:lnTo>
                    <a:pt x="0" y="0"/>
                  </a:lnTo>
                  <a:lnTo>
                    <a:pt x="92" y="142"/>
                  </a:lnTo>
                  <a:lnTo>
                    <a:pt x="496" y="142"/>
                  </a:lnTo>
                  <a:lnTo>
                    <a:pt x="588" y="0"/>
                  </a:lnTo>
                  <a:close/>
                </a:path>
              </a:pathLst>
            </a:custGeom>
            <a:grpFill/>
            <a:ln>
              <a:noFill/>
            </a:ln>
          </p:spPr>
          <p:txBody>
            <a:bodyPr vert="horz" wrap="square" lIns="45607" tIns="22804" rIns="45607" bIns="22804" numCol="1" anchor="t" anchorCtr="0" compatLnSpc="1">
              <a:prstTxWarp prst="textNoShape">
                <a:avLst/>
              </a:prstTxWarp>
            </a:bodyPr>
            <a:lstStyle/>
            <a:p>
              <a:pPr defTabSz="1083940"/>
              <a:endParaRPr lang="en-US" sz="3342">
                <a:solidFill>
                  <a:srgbClr val="000000"/>
                </a:solidFill>
                <a:latin typeface="Calibri"/>
              </a:endParaRPr>
            </a:p>
          </p:txBody>
        </p:sp>
        <p:sp>
          <p:nvSpPr>
            <p:cNvPr id="96" name="11"/>
            <p:cNvSpPr/>
            <p:nvPr/>
          </p:nvSpPr>
          <p:spPr>
            <a:xfrm rot="5400000">
              <a:off x="16487354" y="-4347602"/>
              <a:ext cx="4654293" cy="199162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3940"/>
              <a:endParaRPr lang="en-US" sz="3342">
                <a:solidFill>
                  <a:prstClr val="white"/>
                </a:solidFill>
                <a:latin typeface="Calibri"/>
              </a:endParaRPr>
            </a:p>
          </p:txBody>
        </p:sp>
      </p:grpSp>
      <p:grpSp>
        <p:nvGrpSpPr>
          <p:cNvPr id="98" name="13"/>
          <p:cNvGrpSpPr/>
          <p:nvPr/>
        </p:nvGrpSpPr>
        <p:grpSpPr>
          <a:xfrm>
            <a:off x="1816765" y="4916460"/>
            <a:ext cx="9889959" cy="1368000"/>
            <a:chOff x="8859469" y="3283354"/>
            <a:chExt cx="20243147" cy="4654296"/>
          </a:xfrm>
          <a:solidFill>
            <a:srgbClr val="203862"/>
          </a:solidFill>
        </p:grpSpPr>
        <p:sp>
          <p:nvSpPr>
            <p:cNvPr id="99" name="14"/>
            <p:cNvSpPr>
              <a:spLocks/>
            </p:cNvSpPr>
            <p:nvPr/>
          </p:nvSpPr>
          <p:spPr bwMode="auto">
            <a:xfrm rot="5400000" flipV="1">
              <a:off x="26624884" y="5459915"/>
              <a:ext cx="4654294" cy="301171"/>
            </a:xfrm>
            <a:custGeom>
              <a:avLst/>
              <a:gdLst>
                <a:gd name="T0" fmla="*/ 588 w 588"/>
                <a:gd name="T1" fmla="*/ 0 h 142"/>
                <a:gd name="T2" fmla="*/ 0 w 588"/>
                <a:gd name="T3" fmla="*/ 0 h 142"/>
                <a:gd name="T4" fmla="*/ 92 w 588"/>
                <a:gd name="T5" fmla="*/ 142 h 142"/>
                <a:gd name="T6" fmla="*/ 496 w 588"/>
                <a:gd name="T7" fmla="*/ 142 h 142"/>
                <a:gd name="T8" fmla="*/ 588 w 588"/>
                <a:gd name="T9" fmla="*/ 0 h 142"/>
              </a:gdLst>
              <a:ahLst/>
              <a:cxnLst>
                <a:cxn ang="0">
                  <a:pos x="T0" y="T1"/>
                </a:cxn>
                <a:cxn ang="0">
                  <a:pos x="T2" y="T3"/>
                </a:cxn>
                <a:cxn ang="0">
                  <a:pos x="T4" y="T5"/>
                </a:cxn>
                <a:cxn ang="0">
                  <a:pos x="T6" y="T7"/>
                </a:cxn>
                <a:cxn ang="0">
                  <a:pos x="T8" y="T9"/>
                </a:cxn>
              </a:cxnLst>
              <a:rect l="0" t="0" r="r" b="b"/>
              <a:pathLst>
                <a:path w="588" h="142">
                  <a:moveTo>
                    <a:pt x="588" y="0"/>
                  </a:moveTo>
                  <a:lnTo>
                    <a:pt x="0" y="0"/>
                  </a:lnTo>
                  <a:lnTo>
                    <a:pt x="92" y="142"/>
                  </a:lnTo>
                  <a:lnTo>
                    <a:pt x="496" y="142"/>
                  </a:lnTo>
                  <a:lnTo>
                    <a:pt x="588" y="0"/>
                  </a:lnTo>
                  <a:close/>
                </a:path>
              </a:pathLst>
            </a:custGeom>
            <a:grpFill/>
            <a:ln>
              <a:noFill/>
            </a:ln>
          </p:spPr>
          <p:txBody>
            <a:bodyPr vert="horz" wrap="square" lIns="45607" tIns="22804" rIns="45607" bIns="22804" numCol="1" anchor="t" anchorCtr="0" compatLnSpc="1">
              <a:prstTxWarp prst="textNoShape">
                <a:avLst/>
              </a:prstTxWarp>
            </a:bodyPr>
            <a:lstStyle/>
            <a:p>
              <a:pPr defTabSz="1083940"/>
              <a:endParaRPr lang="en-US" sz="3342">
                <a:solidFill>
                  <a:srgbClr val="000000"/>
                </a:solidFill>
                <a:latin typeface="Calibri"/>
              </a:endParaRPr>
            </a:p>
          </p:txBody>
        </p:sp>
        <p:sp>
          <p:nvSpPr>
            <p:cNvPr id="100" name="15"/>
            <p:cNvSpPr/>
            <p:nvPr/>
          </p:nvSpPr>
          <p:spPr>
            <a:xfrm rot="5400000">
              <a:off x="16490426" y="-4347601"/>
              <a:ext cx="4654294" cy="199162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3940"/>
              <a:endParaRPr lang="en-US" sz="3342">
                <a:solidFill>
                  <a:prstClr val="white"/>
                </a:solidFill>
                <a:latin typeface="Calibri"/>
              </a:endParaRPr>
            </a:p>
          </p:txBody>
        </p:sp>
      </p:grpSp>
      <p:sp>
        <p:nvSpPr>
          <p:cNvPr id="102" name="17"/>
          <p:cNvSpPr txBox="1"/>
          <p:nvPr/>
        </p:nvSpPr>
        <p:spPr>
          <a:xfrm>
            <a:off x="4212793" y="1972417"/>
            <a:ext cx="7065915" cy="1312761"/>
          </a:xfrm>
          <a:prstGeom prst="rect">
            <a:avLst/>
          </a:prstGeom>
          <a:noFill/>
        </p:spPr>
        <p:txBody>
          <a:bodyPr wrap="square" lIns="109439" tIns="54720" rIns="109439" bIns="54720" rtlCol="0">
            <a:spAutoFit/>
          </a:bodyPr>
          <a:lstStyle/>
          <a:p>
            <a:pPr algn="just" defTabSz="1083940">
              <a:lnSpc>
                <a:spcPct val="125000"/>
              </a:lnSpc>
            </a:pPr>
            <a:r>
              <a:rPr lang="vi-VN" sz="1600" b="0" i="0" dirty="0">
                <a:solidFill>
                  <a:schemeClr val="bg1"/>
                </a:solidFill>
                <a:effectLst/>
                <a:latin typeface="+mj-lt"/>
              </a:rPr>
              <a:t>Ứng dụng quản lý chấm công bằng Google AppSheet đã chứng tỏ tính hiệu quả trong việc quản lý thời gian làm việc, nghỉ phép, và ca làm việc của nhân viên. Ứng dụng giúp nâng cao hiệu suất làm việc của doanh nghiệp bằng cách tối ưu hóa quy trình chấm công và theo dõi lịch làm việc.</a:t>
            </a:r>
            <a:endParaRPr lang="vi-VN" sz="1600" dirty="0">
              <a:solidFill>
                <a:schemeClr val="bg1"/>
              </a:solidFill>
              <a:latin typeface="+mj-lt"/>
              <a:ea typeface="Lato" pitchFamily="34" charset="0"/>
              <a:cs typeface="Lato" pitchFamily="34" charset="0"/>
            </a:endParaRPr>
          </a:p>
        </p:txBody>
      </p:sp>
      <p:sp>
        <p:nvSpPr>
          <p:cNvPr id="106" name="21"/>
          <p:cNvSpPr txBox="1"/>
          <p:nvPr/>
        </p:nvSpPr>
        <p:spPr>
          <a:xfrm>
            <a:off x="4201447" y="3571190"/>
            <a:ext cx="7211406" cy="1060834"/>
          </a:xfrm>
          <a:prstGeom prst="rect">
            <a:avLst/>
          </a:prstGeom>
          <a:noFill/>
        </p:spPr>
        <p:txBody>
          <a:bodyPr wrap="square" lIns="109439" tIns="54720" rIns="109439" bIns="54720" rtlCol="0">
            <a:spAutoFit/>
          </a:bodyPr>
          <a:lstStyle/>
          <a:p>
            <a:pPr algn="just" defTabSz="1083940">
              <a:lnSpc>
                <a:spcPct val="125000"/>
              </a:lnSpc>
            </a:pPr>
            <a:r>
              <a:rPr lang="en-US" sz="1700" b="0" i="0" dirty="0">
                <a:solidFill>
                  <a:srgbClr val="ECECEC"/>
                </a:solidFill>
                <a:effectLst/>
                <a:latin typeface="Times New Roman" panose="02020603050405020304" pitchFamily="18" charset="0"/>
                <a:cs typeface="Times New Roman" panose="02020603050405020304" pitchFamily="18" charset="0"/>
              </a:rPr>
              <a:t>Google </a:t>
            </a:r>
            <a:r>
              <a:rPr lang="en-US" sz="1700" b="0" i="0" dirty="0" err="1">
                <a:solidFill>
                  <a:srgbClr val="ECECEC"/>
                </a:solidFill>
                <a:effectLst/>
                <a:latin typeface="Times New Roman" panose="02020603050405020304" pitchFamily="18" charset="0"/>
                <a:cs typeface="Times New Roman" panose="02020603050405020304" pitchFamily="18" charset="0"/>
              </a:rPr>
              <a:t>AppSheet</a:t>
            </a:r>
            <a:r>
              <a:rPr lang="en-US" sz="1700" b="0" i="0" dirty="0">
                <a:solidFill>
                  <a:srgbClr val="ECECEC"/>
                </a:solidFill>
                <a:effectLst/>
                <a:latin typeface="Times New Roman" panose="02020603050405020304" pitchFamily="18" charset="0"/>
                <a:cs typeface="Times New Roman" panose="02020603050405020304" pitchFamily="18" charset="0"/>
              </a:rPr>
              <a:t> </a:t>
            </a:r>
            <a:r>
              <a:rPr lang="en-US" sz="1700" b="0" i="0" dirty="0" err="1">
                <a:solidFill>
                  <a:srgbClr val="ECECEC"/>
                </a:solidFill>
                <a:effectLst/>
                <a:latin typeface="Times New Roman" panose="02020603050405020304" pitchFamily="18" charset="0"/>
                <a:cs typeface="Times New Roman" panose="02020603050405020304" pitchFamily="18" charset="0"/>
              </a:rPr>
              <a:t>cung</a:t>
            </a:r>
            <a:r>
              <a:rPr lang="en-US" sz="1700" b="0" i="0" dirty="0">
                <a:solidFill>
                  <a:srgbClr val="ECECEC"/>
                </a:solidFill>
                <a:effectLst/>
                <a:latin typeface="Times New Roman" panose="02020603050405020304" pitchFamily="18" charset="0"/>
                <a:cs typeface="Times New Roman" panose="02020603050405020304" pitchFamily="18" charset="0"/>
              </a:rPr>
              <a:t> </a:t>
            </a:r>
            <a:r>
              <a:rPr lang="en-US" sz="1700" b="0" i="0" dirty="0" err="1">
                <a:solidFill>
                  <a:srgbClr val="ECECEC"/>
                </a:solidFill>
                <a:effectLst/>
                <a:latin typeface="Times New Roman" panose="02020603050405020304" pitchFamily="18" charset="0"/>
                <a:cs typeface="Times New Roman" panose="02020603050405020304" pitchFamily="18" charset="0"/>
              </a:rPr>
              <a:t>cấp</a:t>
            </a:r>
            <a:r>
              <a:rPr lang="en-US" sz="1700" b="0" i="0" dirty="0">
                <a:solidFill>
                  <a:srgbClr val="ECECEC"/>
                </a:solidFill>
                <a:effectLst/>
                <a:latin typeface="Times New Roman" panose="02020603050405020304" pitchFamily="18" charset="0"/>
                <a:cs typeface="Times New Roman" panose="02020603050405020304" pitchFamily="18" charset="0"/>
              </a:rPr>
              <a:t> </a:t>
            </a:r>
            <a:r>
              <a:rPr lang="en-US" sz="1700" b="0" i="0" dirty="0" err="1">
                <a:solidFill>
                  <a:srgbClr val="ECECEC"/>
                </a:solidFill>
                <a:effectLst/>
                <a:latin typeface="Times New Roman" panose="02020603050405020304" pitchFamily="18" charset="0"/>
                <a:cs typeface="Times New Roman" panose="02020603050405020304" pitchFamily="18" charset="0"/>
              </a:rPr>
              <a:t>khả</a:t>
            </a:r>
            <a:r>
              <a:rPr lang="en-US" sz="1700" b="0" i="0" dirty="0">
                <a:solidFill>
                  <a:srgbClr val="ECECEC"/>
                </a:solidFill>
                <a:effectLst/>
                <a:latin typeface="Times New Roman" panose="02020603050405020304" pitchFamily="18" charset="0"/>
                <a:cs typeface="Times New Roman" panose="02020603050405020304" pitchFamily="18" charset="0"/>
              </a:rPr>
              <a:t> </a:t>
            </a:r>
            <a:r>
              <a:rPr lang="en-US" sz="1700" b="0" i="0" dirty="0" err="1">
                <a:solidFill>
                  <a:srgbClr val="ECECEC"/>
                </a:solidFill>
                <a:effectLst/>
                <a:latin typeface="Times New Roman" panose="02020603050405020304" pitchFamily="18" charset="0"/>
                <a:cs typeface="Times New Roman" panose="02020603050405020304" pitchFamily="18" charset="0"/>
              </a:rPr>
              <a:t>năng</a:t>
            </a:r>
            <a:r>
              <a:rPr lang="en-US" sz="1700" b="0" i="0" dirty="0">
                <a:solidFill>
                  <a:srgbClr val="ECECEC"/>
                </a:solidFill>
                <a:effectLst/>
                <a:latin typeface="Times New Roman" panose="02020603050405020304" pitchFamily="18" charset="0"/>
                <a:cs typeface="Times New Roman" panose="02020603050405020304" pitchFamily="18" charset="0"/>
              </a:rPr>
              <a:t> </a:t>
            </a:r>
            <a:r>
              <a:rPr lang="en-US" sz="1700" b="0" i="0" dirty="0" err="1">
                <a:solidFill>
                  <a:srgbClr val="ECECEC"/>
                </a:solidFill>
                <a:effectLst/>
                <a:latin typeface="Times New Roman" panose="02020603050405020304" pitchFamily="18" charset="0"/>
                <a:cs typeface="Times New Roman" panose="02020603050405020304" pitchFamily="18" charset="0"/>
              </a:rPr>
              <a:t>tùy</a:t>
            </a:r>
            <a:r>
              <a:rPr lang="en-US" sz="1700" b="0" i="0" dirty="0">
                <a:solidFill>
                  <a:srgbClr val="ECECEC"/>
                </a:solidFill>
                <a:effectLst/>
                <a:latin typeface="Times New Roman" panose="02020603050405020304" pitchFamily="18" charset="0"/>
                <a:cs typeface="Times New Roman" panose="02020603050405020304" pitchFamily="18" charset="0"/>
              </a:rPr>
              <a:t> </a:t>
            </a:r>
            <a:r>
              <a:rPr lang="en-US" sz="1700" b="0" i="0" dirty="0" err="1">
                <a:solidFill>
                  <a:srgbClr val="ECECEC"/>
                </a:solidFill>
                <a:effectLst/>
                <a:latin typeface="Times New Roman" panose="02020603050405020304" pitchFamily="18" charset="0"/>
                <a:cs typeface="Times New Roman" panose="02020603050405020304" pitchFamily="18" charset="0"/>
              </a:rPr>
              <a:t>chỉnh</a:t>
            </a:r>
            <a:r>
              <a:rPr lang="en-US" sz="1700" b="0" i="0" dirty="0">
                <a:solidFill>
                  <a:srgbClr val="ECECEC"/>
                </a:solidFill>
                <a:effectLst/>
                <a:latin typeface="Times New Roman" panose="02020603050405020304" pitchFamily="18" charset="0"/>
                <a:cs typeface="Times New Roman" panose="02020603050405020304" pitchFamily="18" charset="0"/>
              </a:rPr>
              <a:t> </a:t>
            </a:r>
            <a:r>
              <a:rPr lang="en-US" sz="1700" b="0" i="0" dirty="0" err="1">
                <a:solidFill>
                  <a:srgbClr val="ECECEC"/>
                </a:solidFill>
                <a:effectLst/>
                <a:latin typeface="Times New Roman" panose="02020603050405020304" pitchFamily="18" charset="0"/>
                <a:cs typeface="Times New Roman" panose="02020603050405020304" pitchFamily="18" charset="0"/>
              </a:rPr>
              <a:t>linh</a:t>
            </a:r>
            <a:r>
              <a:rPr lang="en-US" sz="1700" b="0" i="0" dirty="0">
                <a:solidFill>
                  <a:srgbClr val="ECECEC"/>
                </a:solidFill>
                <a:effectLst/>
                <a:latin typeface="Times New Roman" panose="02020603050405020304" pitchFamily="18" charset="0"/>
                <a:cs typeface="Times New Roman" panose="02020603050405020304" pitchFamily="18" charset="0"/>
              </a:rPr>
              <a:t> </a:t>
            </a:r>
            <a:r>
              <a:rPr lang="en-US" sz="1700" b="0" i="0" dirty="0" err="1">
                <a:solidFill>
                  <a:srgbClr val="ECECEC"/>
                </a:solidFill>
                <a:effectLst/>
                <a:latin typeface="Times New Roman" panose="02020603050405020304" pitchFamily="18" charset="0"/>
                <a:cs typeface="Times New Roman" panose="02020603050405020304" pitchFamily="18" charset="0"/>
              </a:rPr>
              <a:t>hoạt</a:t>
            </a:r>
            <a:r>
              <a:rPr lang="en-US" sz="1700" b="0" i="0" dirty="0">
                <a:solidFill>
                  <a:srgbClr val="ECECEC"/>
                </a:solidFill>
                <a:effectLst/>
                <a:latin typeface="Times New Roman" panose="02020603050405020304" pitchFamily="18" charset="0"/>
                <a:cs typeface="Times New Roman" panose="02020603050405020304" pitchFamily="18" charset="0"/>
              </a:rPr>
              <a:t>, </a:t>
            </a:r>
            <a:r>
              <a:rPr lang="en-US" sz="1700" b="0" i="0" dirty="0" err="1">
                <a:solidFill>
                  <a:srgbClr val="ECECEC"/>
                </a:solidFill>
                <a:effectLst/>
                <a:latin typeface="Times New Roman" panose="02020603050405020304" pitchFamily="18" charset="0"/>
                <a:cs typeface="Times New Roman" panose="02020603050405020304" pitchFamily="18" charset="0"/>
              </a:rPr>
              <a:t>phù</a:t>
            </a:r>
            <a:r>
              <a:rPr lang="en-US" sz="1700" b="0" i="0" dirty="0">
                <a:solidFill>
                  <a:srgbClr val="ECECEC"/>
                </a:solidFill>
                <a:effectLst/>
                <a:latin typeface="Times New Roman" panose="02020603050405020304" pitchFamily="18" charset="0"/>
                <a:cs typeface="Times New Roman" panose="02020603050405020304" pitchFamily="18" charset="0"/>
              </a:rPr>
              <a:t> </a:t>
            </a:r>
            <a:r>
              <a:rPr lang="en-US" sz="1700" b="0" i="0" dirty="0" err="1">
                <a:solidFill>
                  <a:srgbClr val="ECECEC"/>
                </a:solidFill>
                <a:effectLst/>
                <a:latin typeface="Times New Roman" panose="02020603050405020304" pitchFamily="18" charset="0"/>
                <a:cs typeface="Times New Roman" panose="02020603050405020304" pitchFamily="18" charset="0"/>
              </a:rPr>
              <a:t>hợp</a:t>
            </a:r>
            <a:r>
              <a:rPr lang="en-US" sz="1700" b="0" i="0" dirty="0">
                <a:solidFill>
                  <a:srgbClr val="ECECEC"/>
                </a:solidFill>
                <a:effectLst/>
                <a:latin typeface="Times New Roman" panose="02020603050405020304" pitchFamily="18" charset="0"/>
                <a:cs typeface="Times New Roman" panose="02020603050405020304" pitchFamily="18" charset="0"/>
              </a:rPr>
              <a:t> </a:t>
            </a:r>
            <a:r>
              <a:rPr lang="en-US" sz="1700" b="0" i="0" dirty="0" err="1">
                <a:solidFill>
                  <a:srgbClr val="ECECEC"/>
                </a:solidFill>
                <a:effectLst/>
                <a:latin typeface="Times New Roman" panose="02020603050405020304" pitchFamily="18" charset="0"/>
                <a:cs typeface="Times New Roman" panose="02020603050405020304" pitchFamily="18" charset="0"/>
              </a:rPr>
              <a:t>với</a:t>
            </a:r>
            <a:r>
              <a:rPr lang="en-US" sz="1700" b="0" i="0" dirty="0">
                <a:solidFill>
                  <a:srgbClr val="ECECEC"/>
                </a:solidFill>
                <a:effectLst/>
                <a:latin typeface="Times New Roman" panose="02020603050405020304" pitchFamily="18" charset="0"/>
                <a:cs typeface="Times New Roman" panose="02020603050405020304" pitchFamily="18" charset="0"/>
              </a:rPr>
              <a:t> </a:t>
            </a:r>
            <a:r>
              <a:rPr lang="en-US" sz="1700" b="0" i="0" dirty="0" err="1">
                <a:solidFill>
                  <a:srgbClr val="ECECEC"/>
                </a:solidFill>
                <a:effectLst/>
                <a:latin typeface="Times New Roman" panose="02020603050405020304" pitchFamily="18" charset="0"/>
                <a:cs typeface="Times New Roman" panose="02020603050405020304" pitchFamily="18" charset="0"/>
              </a:rPr>
              <a:t>các</a:t>
            </a:r>
            <a:r>
              <a:rPr lang="en-US" sz="1700" b="0" i="0" dirty="0">
                <a:solidFill>
                  <a:srgbClr val="ECECEC"/>
                </a:solidFill>
                <a:effectLst/>
                <a:latin typeface="Times New Roman" panose="02020603050405020304" pitchFamily="18" charset="0"/>
                <a:cs typeface="Times New Roman" panose="02020603050405020304" pitchFamily="18" charset="0"/>
              </a:rPr>
              <a:t> </a:t>
            </a:r>
            <a:r>
              <a:rPr lang="en-US" sz="1700" b="0" i="0" dirty="0" err="1">
                <a:solidFill>
                  <a:srgbClr val="ECECEC"/>
                </a:solidFill>
                <a:effectLst/>
                <a:latin typeface="Times New Roman" panose="02020603050405020304" pitchFamily="18" charset="0"/>
                <a:cs typeface="Times New Roman" panose="02020603050405020304" pitchFamily="18" charset="0"/>
              </a:rPr>
              <a:t>nhu</a:t>
            </a:r>
            <a:r>
              <a:rPr lang="en-US" sz="1700" b="0" i="0" dirty="0">
                <a:solidFill>
                  <a:srgbClr val="ECECEC"/>
                </a:solidFill>
                <a:effectLst/>
                <a:latin typeface="Times New Roman" panose="02020603050405020304" pitchFamily="18" charset="0"/>
                <a:cs typeface="Times New Roman" panose="02020603050405020304" pitchFamily="18" charset="0"/>
              </a:rPr>
              <a:t> </a:t>
            </a:r>
            <a:r>
              <a:rPr lang="en-US" sz="1700" b="0" i="0" dirty="0" err="1">
                <a:solidFill>
                  <a:srgbClr val="ECECEC"/>
                </a:solidFill>
                <a:effectLst/>
                <a:latin typeface="Times New Roman" panose="02020603050405020304" pitchFamily="18" charset="0"/>
                <a:cs typeface="Times New Roman" panose="02020603050405020304" pitchFamily="18" charset="0"/>
              </a:rPr>
              <a:t>cầu</a:t>
            </a:r>
            <a:r>
              <a:rPr lang="en-US" sz="1700" b="0" i="0" dirty="0">
                <a:solidFill>
                  <a:srgbClr val="ECECEC"/>
                </a:solidFill>
                <a:effectLst/>
                <a:latin typeface="Times New Roman" panose="02020603050405020304" pitchFamily="18" charset="0"/>
                <a:cs typeface="Times New Roman" panose="02020603050405020304" pitchFamily="18" charset="0"/>
              </a:rPr>
              <a:t> </a:t>
            </a:r>
            <a:r>
              <a:rPr lang="en-US" sz="1700" b="0" i="0" dirty="0" err="1">
                <a:solidFill>
                  <a:srgbClr val="ECECEC"/>
                </a:solidFill>
                <a:effectLst/>
                <a:latin typeface="Times New Roman" panose="02020603050405020304" pitchFamily="18" charset="0"/>
                <a:cs typeface="Times New Roman" panose="02020603050405020304" pitchFamily="18" charset="0"/>
              </a:rPr>
              <a:t>cụ</a:t>
            </a:r>
            <a:r>
              <a:rPr lang="en-US" sz="1700" b="0" i="0" dirty="0">
                <a:solidFill>
                  <a:srgbClr val="ECECEC"/>
                </a:solidFill>
                <a:effectLst/>
                <a:latin typeface="Times New Roman" panose="02020603050405020304" pitchFamily="18" charset="0"/>
                <a:cs typeface="Times New Roman" panose="02020603050405020304" pitchFamily="18" charset="0"/>
              </a:rPr>
              <a:t> </a:t>
            </a:r>
            <a:r>
              <a:rPr lang="en-US" sz="1700" b="0" i="0" dirty="0" err="1">
                <a:solidFill>
                  <a:srgbClr val="ECECEC"/>
                </a:solidFill>
                <a:effectLst/>
                <a:latin typeface="Times New Roman" panose="02020603050405020304" pitchFamily="18" charset="0"/>
                <a:cs typeface="Times New Roman" panose="02020603050405020304" pitchFamily="18" charset="0"/>
              </a:rPr>
              <a:t>thể</a:t>
            </a:r>
            <a:r>
              <a:rPr lang="en-US" sz="1700" b="0" i="0" dirty="0">
                <a:solidFill>
                  <a:srgbClr val="ECECEC"/>
                </a:solidFill>
                <a:effectLst/>
                <a:latin typeface="Times New Roman" panose="02020603050405020304" pitchFamily="18" charset="0"/>
                <a:cs typeface="Times New Roman" panose="02020603050405020304" pitchFamily="18" charset="0"/>
              </a:rPr>
              <a:t> </a:t>
            </a:r>
            <a:r>
              <a:rPr lang="en-US" sz="1700" b="0" i="0" dirty="0" err="1">
                <a:solidFill>
                  <a:srgbClr val="ECECEC"/>
                </a:solidFill>
                <a:effectLst/>
                <a:latin typeface="Times New Roman" panose="02020603050405020304" pitchFamily="18" charset="0"/>
                <a:cs typeface="Times New Roman" panose="02020603050405020304" pitchFamily="18" charset="0"/>
              </a:rPr>
              <a:t>của</a:t>
            </a:r>
            <a:r>
              <a:rPr lang="en-US" sz="1700" b="0" i="0" dirty="0">
                <a:solidFill>
                  <a:srgbClr val="ECECEC"/>
                </a:solidFill>
                <a:effectLst/>
                <a:latin typeface="Times New Roman" panose="02020603050405020304" pitchFamily="18" charset="0"/>
                <a:cs typeface="Times New Roman" panose="02020603050405020304" pitchFamily="18" charset="0"/>
              </a:rPr>
              <a:t> </a:t>
            </a:r>
            <a:r>
              <a:rPr lang="en-US" sz="1700" b="0" i="0" dirty="0" err="1">
                <a:solidFill>
                  <a:srgbClr val="ECECEC"/>
                </a:solidFill>
                <a:effectLst/>
                <a:latin typeface="Times New Roman" panose="02020603050405020304" pitchFamily="18" charset="0"/>
                <a:cs typeface="Times New Roman" panose="02020603050405020304" pitchFamily="18" charset="0"/>
              </a:rPr>
              <a:t>doanh</a:t>
            </a:r>
            <a:r>
              <a:rPr lang="en-US" sz="1700" b="0" i="0" dirty="0">
                <a:solidFill>
                  <a:srgbClr val="ECECEC"/>
                </a:solidFill>
                <a:effectLst/>
                <a:latin typeface="Times New Roman" panose="02020603050405020304" pitchFamily="18" charset="0"/>
                <a:cs typeface="Times New Roman" panose="02020603050405020304" pitchFamily="18" charset="0"/>
              </a:rPr>
              <a:t> </a:t>
            </a:r>
            <a:r>
              <a:rPr lang="en-US" sz="1700" b="0" i="0" dirty="0" err="1">
                <a:solidFill>
                  <a:srgbClr val="ECECEC"/>
                </a:solidFill>
                <a:effectLst/>
                <a:latin typeface="Times New Roman" panose="02020603050405020304" pitchFamily="18" charset="0"/>
                <a:cs typeface="Times New Roman" panose="02020603050405020304" pitchFamily="18" charset="0"/>
              </a:rPr>
              <a:t>nghiệp</a:t>
            </a:r>
            <a:r>
              <a:rPr lang="en-US" sz="1700" b="0" i="0" dirty="0">
                <a:solidFill>
                  <a:srgbClr val="ECECEC"/>
                </a:solidFill>
                <a:effectLst/>
                <a:latin typeface="Times New Roman" panose="02020603050405020304" pitchFamily="18" charset="0"/>
                <a:cs typeface="Times New Roman" panose="02020603050405020304" pitchFamily="18" charset="0"/>
              </a:rPr>
              <a:t>, </a:t>
            </a:r>
            <a:r>
              <a:rPr lang="en-US" sz="1700" b="0" i="0" dirty="0" err="1">
                <a:solidFill>
                  <a:srgbClr val="ECECEC"/>
                </a:solidFill>
                <a:effectLst/>
                <a:latin typeface="Times New Roman" panose="02020603050405020304" pitchFamily="18" charset="0"/>
                <a:cs typeface="Times New Roman" panose="02020603050405020304" pitchFamily="18" charset="0"/>
              </a:rPr>
              <a:t>đồng</a:t>
            </a:r>
            <a:r>
              <a:rPr lang="en-US" sz="1700" b="0" i="0" dirty="0">
                <a:solidFill>
                  <a:srgbClr val="ECECEC"/>
                </a:solidFill>
                <a:effectLst/>
                <a:latin typeface="Times New Roman" panose="02020603050405020304" pitchFamily="18" charset="0"/>
                <a:cs typeface="Times New Roman" panose="02020603050405020304" pitchFamily="18" charset="0"/>
              </a:rPr>
              <a:t> </a:t>
            </a:r>
            <a:r>
              <a:rPr lang="en-US" sz="1700" b="0" i="0" dirty="0" err="1">
                <a:solidFill>
                  <a:srgbClr val="ECECEC"/>
                </a:solidFill>
                <a:effectLst/>
                <a:latin typeface="Times New Roman" panose="02020603050405020304" pitchFamily="18" charset="0"/>
                <a:cs typeface="Times New Roman" panose="02020603050405020304" pitchFamily="18" charset="0"/>
              </a:rPr>
              <a:t>thời</a:t>
            </a:r>
            <a:r>
              <a:rPr lang="en-US" sz="1700" b="0" i="0" dirty="0">
                <a:solidFill>
                  <a:srgbClr val="ECECEC"/>
                </a:solidFill>
                <a:effectLst/>
                <a:latin typeface="Times New Roman" panose="02020603050405020304" pitchFamily="18" charset="0"/>
                <a:cs typeface="Times New Roman" panose="02020603050405020304" pitchFamily="18" charset="0"/>
              </a:rPr>
              <a:t> </a:t>
            </a:r>
            <a:r>
              <a:rPr lang="en-US" sz="1700" b="0" i="0" dirty="0" err="1">
                <a:solidFill>
                  <a:srgbClr val="ECECEC"/>
                </a:solidFill>
                <a:effectLst/>
                <a:latin typeface="Times New Roman" panose="02020603050405020304" pitchFamily="18" charset="0"/>
                <a:cs typeface="Times New Roman" panose="02020603050405020304" pitchFamily="18" charset="0"/>
              </a:rPr>
              <a:t>tiết</a:t>
            </a:r>
            <a:r>
              <a:rPr lang="en-US" sz="1700" b="0" i="0" dirty="0">
                <a:solidFill>
                  <a:srgbClr val="ECECEC"/>
                </a:solidFill>
                <a:effectLst/>
                <a:latin typeface="Times New Roman" panose="02020603050405020304" pitchFamily="18" charset="0"/>
                <a:cs typeface="Times New Roman" panose="02020603050405020304" pitchFamily="18" charset="0"/>
              </a:rPr>
              <a:t> </a:t>
            </a:r>
            <a:r>
              <a:rPr lang="en-US" sz="1700" b="0" i="0" dirty="0" err="1">
                <a:solidFill>
                  <a:srgbClr val="ECECEC"/>
                </a:solidFill>
                <a:effectLst/>
                <a:latin typeface="Times New Roman" panose="02020603050405020304" pitchFamily="18" charset="0"/>
                <a:cs typeface="Times New Roman" panose="02020603050405020304" pitchFamily="18" charset="0"/>
              </a:rPr>
              <a:t>kiệm</a:t>
            </a:r>
            <a:r>
              <a:rPr lang="en-US" sz="1700" b="0" i="0" dirty="0">
                <a:solidFill>
                  <a:srgbClr val="ECECEC"/>
                </a:solidFill>
                <a:effectLst/>
                <a:latin typeface="Times New Roman" panose="02020603050405020304" pitchFamily="18" charset="0"/>
                <a:cs typeface="Times New Roman" panose="02020603050405020304" pitchFamily="18" charset="0"/>
              </a:rPr>
              <a:t> chi </a:t>
            </a:r>
            <a:r>
              <a:rPr lang="en-US" sz="1700" b="0" i="0" dirty="0" err="1">
                <a:solidFill>
                  <a:srgbClr val="ECECEC"/>
                </a:solidFill>
                <a:effectLst/>
                <a:latin typeface="Times New Roman" panose="02020603050405020304" pitchFamily="18" charset="0"/>
                <a:cs typeface="Times New Roman" panose="02020603050405020304" pitchFamily="18" charset="0"/>
              </a:rPr>
              <a:t>phí</a:t>
            </a:r>
            <a:r>
              <a:rPr lang="en-US" sz="1700" b="0" i="0" dirty="0">
                <a:solidFill>
                  <a:srgbClr val="ECECEC"/>
                </a:solidFill>
                <a:effectLst/>
                <a:latin typeface="Times New Roman" panose="02020603050405020304" pitchFamily="18" charset="0"/>
                <a:cs typeface="Times New Roman" panose="02020603050405020304" pitchFamily="18" charset="0"/>
              </a:rPr>
              <a:t> </a:t>
            </a:r>
            <a:r>
              <a:rPr lang="en-US" sz="1700" b="0" i="0" dirty="0" err="1">
                <a:solidFill>
                  <a:srgbClr val="ECECEC"/>
                </a:solidFill>
                <a:effectLst/>
                <a:latin typeface="Times New Roman" panose="02020603050405020304" pitchFamily="18" charset="0"/>
                <a:cs typeface="Times New Roman" panose="02020603050405020304" pitchFamily="18" charset="0"/>
              </a:rPr>
              <a:t>phát</a:t>
            </a:r>
            <a:r>
              <a:rPr lang="en-US" sz="1700" b="0" i="0" dirty="0">
                <a:solidFill>
                  <a:srgbClr val="ECECEC"/>
                </a:solidFill>
                <a:effectLst/>
                <a:latin typeface="Times New Roman" panose="02020603050405020304" pitchFamily="18" charset="0"/>
                <a:cs typeface="Times New Roman" panose="02020603050405020304" pitchFamily="18" charset="0"/>
              </a:rPr>
              <a:t> </a:t>
            </a:r>
            <a:r>
              <a:rPr lang="en-US" sz="1700" b="0" i="0" dirty="0" err="1">
                <a:solidFill>
                  <a:srgbClr val="ECECEC"/>
                </a:solidFill>
                <a:effectLst/>
                <a:latin typeface="Times New Roman" panose="02020603050405020304" pitchFamily="18" charset="0"/>
                <a:cs typeface="Times New Roman" panose="02020603050405020304" pitchFamily="18" charset="0"/>
              </a:rPr>
              <a:t>triển</a:t>
            </a:r>
            <a:r>
              <a:rPr lang="en-US" sz="1700" b="0" i="0" dirty="0">
                <a:solidFill>
                  <a:srgbClr val="ECECEC"/>
                </a:solidFill>
                <a:effectLst/>
                <a:latin typeface="Times New Roman" panose="02020603050405020304" pitchFamily="18" charset="0"/>
                <a:cs typeface="Times New Roman" panose="02020603050405020304" pitchFamily="18" charset="0"/>
              </a:rPr>
              <a:t> </a:t>
            </a:r>
            <a:r>
              <a:rPr lang="en-US" sz="1700" b="0" i="0" dirty="0" err="1">
                <a:solidFill>
                  <a:srgbClr val="ECECEC"/>
                </a:solidFill>
                <a:effectLst/>
                <a:latin typeface="Times New Roman" panose="02020603050405020304" pitchFamily="18" charset="0"/>
                <a:cs typeface="Times New Roman" panose="02020603050405020304" pitchFamily="18" charset="0"/>
              </a:rPr>
              <a:t>ứng</a:t>
            </a:r>
            <a:r>
              <a:rPr lang="en-US" sz="1700" b="0" i="0" dirty="0">
                <a:solidFill>
                  <a:srgbClr val="ECECEC"/>
                </a:solidFill>
                <a:effectLst/>
                <a:latin typeface="Times New Roman" panose="02020603050405020304" pitchFamily="18" charset="0"/>
                <a:cs typeface="Times New Roman" panose="02020603050405020304" pitchFamily="18" charset="0"/>
              </a:rPr>
              <a:t> </a:t>
            </a:r>
            <a:r>
              <a:rPr lang="en-US" sz="1700" b="0" i="0" dirty="0" err="1">
                <a:solidFill>
                  <a:srgbClr val="ECECEC"/>
                </a:solidFill>
                <a:effectLst/>
                <a:latin typeface="Times New Roman" panose="02020603050405020304" pitchFamily="18" charset="0"/>
                <a:cs typeface="Times New Roman" panose="02020603050405020304" pitchFamily="18" charset="0"/>
              </a:rPr>
              <a:t>dụng</a:t>
            </a:r>
            <a:r>
              <a:rPr lang="en-US" sz="1700" b="0" i="0" dirty="0">
                <a:solidFill>
                  <a:srgbClr val="ECECEC"/>
                </a:solidFill>
                <a:effectLst/>
                <a:latin typeface="Times New Roman" panose="02020603050405020304" pitchFamily="18" charset="0"/>
                <a:cs typeface="Times New Roman" panose="02020603050405020304" pitchFamily="18" charset="0"/>
              </a:rPr>
              <a:t> </a:t>
            </a:r>
            <a:r>
              <a:rPr lang="en-US" sz="1700" b="0" i="0" dirty="0" err="1">
                <a:solidFill>
                  <a:srgbClr val="ECECEC"/>
                </a:solidFill>
                <a:effectLst/>
                <a:latin typeface="Times New Roman" panose="02020603050405020304" pitchFamily="18" charset="0"/>
                <a:cs typeface="Times New Roman" panose="02020603050405020304" pitchFamily="18" charset="0"/>
              </a:rPr>
              <a:t>không</a:t>
            </a:r>
            <a:r>
              <a:rPr lang="en-US" sz="1700" b="0" i="0" dirty="0">
                <a:solidFill>
                  <a:srgbClr val="ECECEC"/>
                </a:solidFill>
                <a:effectLst/>
                <a:latin typeface="Times New Roman" panose="02020603050405020304" pitchFamily="18" charset="0"/>
                <a:cs typeface="Times New Roman" panose="02020603050405020304" pitchFamily="18" charset="0"/>
              </a:rPr>
              <a:t> </a:t>
            </a:r>
            <a:r>
              <a:rPr lang="en-US" sz="1700" b="0" i="0" dirty="0" err="1">
                <a:solidFill>
                  <a:srgbClr val="ECECEC"/>
                </a:solidFill>
                <a:effectLst/>
                <a:latin typeface="Times New Roman" panose="02020603050405020304" pitchFamily="18" charset="0"/>
                <a:cs typeface="Times New Roman" panose="02020603050405020304" pitchFamily="18" charset="0"/>
              </a:rPr>
              <a:t>cần</a:t>
            </a:r>
            <a:r>
              <a:rPr lang="en-US" sz="1700" b="0" i="0" dirty="0">
                <a:solidFill>
                  <a:srgbClr val="ECECEC"/>
                </a:solidFill>
                <a:effectLst/>
                <a:latin typeface="Times New Roman" panose="02020603050405020304" pitchFamily="18" charset="0"/>
                <a:cs typeface="Times New Roman" panose="02020603050405020304" pitchFamily="18" charset="0"/>
              </a:rPr>
              <a:t> </a:t>
            </a:r>
            <a:r>
              <a:rPr lang="en-US" sz="1700" b="0" i="0" dirty="0" err="1">
                <a:solidFill>
                  <a:srgbClr val="ECECEC"/>
                </a:solidFill>
                <a:effectLst/>
                <a:latin typeface="Times New Roman" panose="02020603050405020304" pitchFamily="18" charset="0"/>
                <a:cs typeface="Times New Roman" panose="02020603050405020304" pitchFamily="18" charset="0"/>
              </a:rPr>
              <a:t>lập</a:t>
            </a:r>
            <a:r>
              <a:rPr lang="en-US" sz="1700" b="0" i="0" dirty="0">
                <a:solidFill>
                  <a:srgbClr val="ECECEC"/>
                </a:solidFill>
                <a:effectLst/>
                <a:latin typeface="Times New Roman" panose="02020603050405020304" pitchFamily="18" charset="0"/>
                <a:cs typeface="Times New Roman" panose="02020603050405020304" pitchFamily="18" charset="0"/>
              </a:rPr>
              <a:t> </a:t>
            </a:r>
            <a:r>
              <a:rPr lang="en-US" sz="1700" b="0" i="0" dirty="0" err="1">
                <a:solidFill>
                  <a:srgbClr val="ECECEC"/>
                </a:solidFill>
                <a:effectLst/>
                <a:latin typeface="Times New Roman" panose="02020603050405020304" pitchFamily="18" charset="0"/>
                <a:cs typeface="Times New Roman" panose="02020603050405020304" pitchFamily="18" charset="0"/>
              </a:rPr>
              <a:t>trình</a:t>
            </a:r>
            <a:r>
              <a:rPr lang="en-US" sz="1700" b="0" i="0" dirty="0">
                <a:solidFill>
                  <a:srgbClr val="ECECEC"/>
                </a:solidFill>
                <a:effectLst/>
                <a:latin typeface="Times New Roman" panose="02020603050405020304" pitchFamily="18" charset="0"/>
                <a:cs typeface="Times New Roman" panose="02020603050405020304" pitchFamily="18" charset="0"/>
              </a:rPr>
              <a:t>.</a:t>
            </a:r>
            <a:endParaRPr lang="vi-VN" sz="1700" dirty="0">
              <a:solidFill>
                <a:prstClr val="white"/>
              </a:solidFill>
              <a:latin typeface="Times New Roman" panose="02020603050405020304" pitchFamily="18" charset="0"/>
              <a:ea typeface="Lato" pitchFamily="34" charset="0"/>
              <a:cs typeface="Times New Roman" panose="02020603050405020304" pitchFamily="18" charset="0"/>
            </a:endParaRPr>
          </a:p>
        </p:txBody>
      </p:sp>
      <p:sp>
        <p:nvSpPr>
          <p:cNvPr id="108" name="23"/>
          <p:cNvSpPr txBox="1"/>
          <p:nvPr/>
        </p:nvSpPr>
        <p:spPr>
          <a:xfrm>
            <a:off x="4298903" y="5045100"/>
            <a:ext cx="7113950" cy="1060834"/>
          </a:xfrm>
          <a:prstGeom prst="rect">
            <a:avLst/>
          </a:prstGeom>
          <a:noFill/>
        </p:spPr>
        <p:txBody>
          <a:bodyPr wrap="square" lIns="109439" tIns="54720" rIns="109439" bIns="54720" rtlCol="0">
            <a:spAutoFit/>
          </a:bodyPr>
          <a:lstStyle/>
          <a:p>
            <a:pPr algn="just" defTabSz="1083940">
              <a:lnSpc>
                <a:spcPct val="125000"/>
              </a:lnSpc>
            </a:pPr>
            <a:r>
              <a:rPr lang="vi-VN" sz="1700" b="0" i="0" dirty="0">
                <a:solidFill>
                  <a:srgbClr val="ECECEC"/>
                </a:solidFill>
                <a:effectLst/>
                <a:latin typeface="+mj-lt"/>
              </a:rPr>
              <a:t>Giao diện thân thiện, dễ sử dụng của AppSheet cho phép người dùng dễ dàng tiếp cận và quản lý dữ liệu. Ngoài ra, ứng dụng có khả năng tích hợp với nhiều nguồn dữ liệu, giúp quản lý thông tin chấm công một cách toàn diện.</a:t>
            </a:r>
            <a:r>
              <a:rPr lang="vi-VN" sz="1700" dirty="0">
                <a:solidFill>
                  <a:prstClr val="white"/>
                </a:solidFill>
                <a:latin typeface="+mj-lt"/>
                <a:ea typeface="Lato" pitchFamily="34" charset="0"/>
                <a:cs typeface="Lato" pitchFamily="34" charset="0"/>
              </a:rPr>
              <a:t>.</a:t>
            </a:r>
          </a:p>
        </p:txBody>
      </p:sp>
      <p:sp>
        <p:nvSpPr>
          <p:cNvPr id="198" name="31"/>
          <p:cNvSpPr>
            <a:spLocks noChangeArrowheads="1"/>
          </p:cNvSpPr>
          <p:nvPr/>
        </p:nvSpPr>
        <p:spPr bwMode="auto">
          <a:xfrm>
            <a:off x="6580183" y="1172373"/>
            <a:ext cx="220116" cy="231580"/>
          </a:xfrm>
          <a:custGeom>
            <a:avLst/>
            <a:gdLst>
              <a:gd name="T0" fmla="*/ 124 w 338"/>
              <a:gd name="T1" fmla="*/ 355 h 356"/>
              <a:gd name="T2" fmla="*/ 124 w 338"/>
              <a:gd name="T3" fmla="*/ 355 h 356"/>
              <a:gd name="T4" fmla="*/ 98 w 338"/>
              <a:gd name="T5" fmla="*/ 337 h 356"/>
              <a:gd name="T6" fmla="*/ 9 w 338"/>
              <a:gd name="T7" fmla="*/ 222 h 356"/>
              <a:gd name="T8" fmla="*/ 18 w 338"/>
              <a:gd name="T9" fmla="*/ 178 h 356"/>
              <a:gd name="T10" fmla="*/ 62 w 338"/>
              <a:gd name="T11" fmla="*/ 178 h 356"/>
              <a:gd name="T12" fmla="*/ 124 w 338"/>
              <a:gd name="T13" fmla="*/ 258 h 356"/>
              <a:gd name="T14" fmla="*/ 266 w 338"/>
              <a:gd name="T15" fmla="*/ 27 h 356"/>
              <a:gd name="T16" fmla="*/ 319 w 338"/>
              <a:gd name="T17" fmla="*/ 9 h 356"/>
              <a:gd name="T18" fmla="*/ 328 w 338"/>
              <a:gd name="T19" fmla="*/ 62 h 356"/>
              <a:gd name="T20" fmla="*/ 160 w 338"/>
              <a:gd name="T21" fmla="*/ 337 h 356"/>
              <a:gd name="T22" fmla="*/ 124 w 338"/>
              <a:gd name="T23" fmla="*/ 355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8" h="356">
                <a:moveTo>
                  <a:pt x="124" y="355"/>
                </a:moveTo>
                <a:lnTo>
                  <a:pt x="124" y="355"/>
                </a:lnTo>
                <a:cubicBezTo>
                  <a:pt x="115" y="355"/>
                  <a:pt x="107" y="346"/>
                  <a:pt x="98" y="337"/>
                </a:cubicBezTo>
                <a:cubicBezTo>
                  <a:pt x="9" y="222"/>
                  <a:pt x="9" y="222"/>
                  <a:pt x="9" y="222"/>
                </a:cubicBezTo>
                <a:cubicBezTo>
                  <a:pt x="0" y="204"/>
                  <a:pt x="0" y="187"/>
                  <a:pt x="18" y="178"/>
                </a:cubicBezTo>
                <a:cubicBezTo>
                  <a:pt x="36" y="160"/>
                  <a:pt x="53" y="168"/>
                  <a:pt x="62" y="178"/>
                </a:cubicBezTo>
                <a:cubicBezTo>
                  <a:pt x="124" y="258"/>
                  <a:pt x="124" y="258"/>
                  <a:pt x="124" y="258"/>
                </a:cubicBezTo>
                <a:cubicBezTo>
                  <a:pt x="266" y="27"/>
                  <a:pt x="266" y="27"/>
                  <a:pt x="266" y="27"/>
                </a:cubicBezTo>
                <a:cubicBezTo>
                  <a:pt x="284" y="9"/>
                  <a:pt x="301" y="0"/>
                  <a:pt x="319" y="9"/>
                </a:cubicBezTo>
                <a:cubicBezTo>
                  <a:pt x="337" y="18"/>
                  <a:pt x="337" y="45"/>
                  <a:pt x="328" y="62"/>
                </a:cubicBezTo>
                <a:cubicBezTo>
                  <a:pt x="160" y="337"/>
                  <a:pt x="160" y="337"/>
                  <a:pt x="160" y="337"/>
                </a:cubicBezTo>
                <a:cubicBezTo>
                  <a:pt x="151" y="346"/>
                  <a:pt x="142" y="355"/>
                  <a:pt x="124" y="355"/>
                </a:cubicBezTo>
              </a:path>
            </a:pathLst>
          </a:custGeom>
          <a:solidFill>
            <a:schemeClr val="bg1"/>
          </a:solidFill>
          <a:ln>
            <a:noFill/>
          </a:ln>
          <a:effectLst/>
        </p:spPr>
        <p:txBody>
          <a:bodyPr wrap="none" lIns="17103" tIns="8552" rIns="17103" bIns="8552" anchor="ctr"/>
          <a:lstStyle/>
          <a:p>
            <a:pPr defTabSz="1083940">
              <a:defRPr/>
            </a:pPr>
            <a:endParaRPr lang="en-US" sz="3342" dirty="0">
              <a:solidFill>
                <a:srgbClr val="000000"/>
              </a:solidFill>
              <a:latin typeface="Calibri"/>
            </a:endParaRPr>
          </a:p>
        </p:txBody>
      </p:sp>
      <p:pic>
        <p:nvPicPr>
          <p:cNvPr id="3" name="49">
            <a:extLst>
              <a:ext uri="{FF2B5EF4-FFF2-40B4-BE49-F238E27FC236}">
                <a16:creationId xmlns:a16="http://schemas.microsoft.com/office/drawing/2014/main" id="{7DE8923E-9131-4E75-9BF8-E95DC291DCE7}"/>
              </a:ext>
            </a:extLst>
          </p:cNvPr>
          <p:cNvPicPr>
            <a:picLocks noChangeAspect="1"/>
          </p:cNvPicPr>
          <p:nvPr/>
        </p:nvPicPr>
        <p:blipFill>
          <a:blip r:embed="rId2"/>
          <a:stretch>
            <a:fillRect/>
          </a:stretch>
        </p:blipFill>
        <p:spPr>
          <a:xfrm>
            <a:off x="-1874189" y="1804738"/>
            <a:ext cx="5205635" cy="5052554"/>
          </a:xfrm>
          <a:prstGeom prst="rect">
            <a:avLst/>
          </a:prstGeom>
        </p:spPr>
      </p:pic>
      <p:sp>
        <p:nvSpPr>
          <p:cNvPr id="47" name="TextBox 46">
            <a:extLst>
              <a:ext uri="{FF2B5EF4-FFF2-40B4-BE49-F238E27FC236}">
                <a16:creationId xmlns:a16="http://schemas.microsoft.com/office/drawing/2014/main" id="{E2225EB8-A3E3-4ACA-9920-E545E8904853}"/>
              </a:ext>
            </a:extLst>
          </p:cNvPr>
          <p:cNvSpPr txBox="1"/>
          <p:nvPr/>
        </p:nvSpPr>
        <p:spPr>
          <a:xfrm>
            <a:off x="3054285" y="580788"/>
            <a:ext cx="7310415" cy="584775"/>
          </a:xfrm>
          <a:prstGeom prst="rect">
            <a:avLst/>
          </a:prstGeom>
          <a:noFill/>
        </p:spPr>
        <p:txBody>
          <a:bodyPr wrap="square" rtlCol="0">
            <a:spAutoFit/>
          </a:bodyPr>
          <a:lstStyle/>
          <a:p>
            <a:r>
              <a:rPr lang="en-US" sz="3200" b="1" dirty="0">
                <a:solidFill>
                  <a:srgbClr val="DA5050"/>
                </a:solidFill>
                <a:latin typeface="Arial" panose="020B0604020202020204" pitchFamily="34" charset="0"/>
                <a:cs typeface="Arial" panose="020B0604020202020204" pitchFamily="34" charset="0"/>
              </a:rPr>
              <a:t>KẾT LUẬN VÀ HƯỚNG PHÁT TRIỂN</a:t>
            </a:r>
          </a:p>
        </p:txBody>
      </p:sp>
      <p:grpSp>
        <p:nvGrpSpPr>
          <p:cNvPr id="24" name="Group 23">
            <a:extLst>
              <a:ext uri="{FF2B5EF4-FFF2-40B4-BE49-F238E27FC236}">
                <a16:creationId xmlns:a16="http://schemas.microsoft.com/office/drawing/2014/main" id="{F6D72169-30AA-4E0C-8FB3-016CF0137C32}"/>
              </a:ext>
            </a:extLst>
          </p:cNvPr>
          <p:cNvGrpSpPr/>
          <p:nvPr/>
        </p:nvGrpSpPr>
        <p:grpSpPr>
          <a:xfrm>
            <a:off x="3486000" y="5310327"/>
            <a:ext cx="613062" cy="613062"/>
            <a:chOff x="4304297" y="4777104"/>
            <a:chExt cx="1011383" cy="1011383"/>
          </a:xfrm>
          <a:solidFill>
            <a:schemeClr val="bg1"/>
          </a:solidFill>
        </p:grpSpPr>
        <p:sp>
          <p:nvSpPr>
            <p:cNvPr id="25" name="Flowchart: Connector 24">
              <a:extLst>
                <a:ext uri="{FF2B5EF4-FFF2-40B4-BE49-F238E27FC236}">
                  <a16:creationId xmlns:a16="http://schemas.microsoft.com/office/drawing/2014/main" id="{3112E951-80B3-4062-81AA-04EC34492F9D}"/>
                </a:ext>
              </a:extLst>
            </p:cNvPr>
            <p:cNvSpPr/>
            <p:nvPr/>
          </p:nvSpPr>
          <p:spPr>
            <a:xfrm>
              <a:off x="4304297" y="4777104"/>
              <a:ext cx="1011383" cy="1011383"/>
            </a:xfrm>
            <a:prstGeom prst="flowChartConnector">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26" name="Graphic 25" descr="Books outline">
              <a:extLst>
                <a:ext uri="{FF2B5EF4-FFF2-40B4-BE49-F238E27FC236}">
                  <a16:creationId xmlns:a16="http://schemas.microsoft.com/office/drawing/2014/main" id="{5075E96F-7E2D-47C3-B653-2A5FB56DF24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445035" y="4910342"/>
              <a:ext cx="717672" cy="717672"/>
            </a:xfrm>
            <a:prstGeom prst="rect">
              <a:avLst/>
            </a:prstGeom>
          </p:spPr>
        </p:pic>
      </p:grpSp>
      <p:grpSp>
        <p:nvGrpSpPr>
          <p:cNvPr id="27" name="Group 26">
            <a:extLst>
              <a:ext uri="{FF2B5EF4-FFF2-40B4-BE49-F238E27FC236}">
                <a16:creationId xmlns:a16="http://schemas.microsoft.com/office/drawing/2014/main" id="{9C375DE8-6764-439B-A11C-70E4FD8BADD4}"/>
              </a:ext>
            </a:extLst>
          </p:cNvPr>
          <p:cNvGrpSpPr/>
          <p:nvPr/>
        </p:nvGrpSpPr>
        <p:grpSpPr>
          <a:xfrm>
            <a:off x="3475812" y="3707107"/>
            <a:ext cx="613062" cy="613062"/>
            <a:chOff x="4264420" y="2991697"/>
            <a:chExt cx="1011383" cy="1011383"/>
          </a:xfrm>
          <a:solidFill>
            <a:schemeClr val="bg1"/>
          </a:solidFill>
        </p:grpSpPr>
        <p:sp>
          <p:nvSpPr>
            <p:cNvPr id="28" name="Flowchart: Connector 27">
              <a:extLst>
                <a:ext uri="{FF2B5EF4-FFF2-40B4-BE49-F238E27FC236}">
                  <a16:creationId xmlns:a16="http://schemas.microsoft.com/office/drawing/2014/main" id="{8BA7BEB9-4EEE-44C9-AC10-0984F9DE6F8C}"/>
                </a:ext>
              </a:extLst>
            </p:cNvPr>
            <p:cNvSpPr/>
            <p:nvPr/>
          </p:nvSpPr>
          <p:spPr>
            <a:xfrm>
              <a:off x="4264420" y="2991697"/>
              <a:ext cx="1011383" cy="1011383"/>
            </a:xfrm>
            <a:prstGeom prst="flowChartConnector">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29" name="Graphic 28" descr="Blog with solid fill">
              <a:extLst>
                <a:ext uri="{FF2B5EF4-FFF2-40B4-BE49-F238E27FC236}">
                  <a16:creationId xmlns:a16="http://schemas.microsoft.com/office/drawing/2014/main" id="{73A42BB6-965D-4ECA-9E71-B9A66142E9A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450132" y="3154430"/>
              <a:ext cx="705169" cy="705169"/>
            </a:xfrm>
            <a:prstGeom prst="rect">
              <a:avLst/>
            </a:prstGeom>
          </p:spPr>
        </p:pic>
      </p:grpSp>
      <p:grpSp>
        <p:nvGrpSpPr>
          <p:cNvPr id="30" name="Group 29">
            <a:extLst>
              <a:ext uri="{FF2B5EF4-FFF2-40B4-BE49-F238E27FC236}">
                <a16:creationId xmlns:a16="http://schemas.microsoft.com/office/drawing/2014/main" id="{3B2F4A38-14DD-4DA8-BC87-C7732982AA85}"/>
              </a:ext>
            </a:extLst>
          </p:cNvPr>
          <p:cNvGrpSpPr/>
          <p:nvPr/>
        </p:nvGrpSpPr>
        <p:grpSpPr>
          <a:xfrm>
            <a:off x="3465588" y="2224728"/>
            <a:ext cx="613063" cy="613063"/>
            <a:chOff x="4288147" y="828140"/>
            <a:chExt cx="1011383" cy="1011383"/>
          </a:xfrm>
        </p:grpSpPr>
        <p:sp>
          <p:nvSpPr>
            <p:cNvPr id="31" name="Flowchart: Connector 30">
              <a:extLst>
                <a:ext uri="{FF2B5EF4-FFF2-40B4-BE49-F238E27FC236}">
                  <a16:creationId xmlns:a16="http://schemas.microsoft.com/office/drawing/2014/main" id="{38FA3FE7-23E6-46A2-B7CC-390ED0188071}"/>
                </a:ext>
              </a:extLst>
            </p:cNvPr>
            <p:cNvSpPr/>
            <p:nvPr/>
          </p:nvSpPr>
          <p:spPr>
            <a:xfrm>
              <a:off x="4288147" y="828140"/>
              <a:ext cx="1011383" cy="1011383"/>
            </a:xfrm>
            <a:prstGeom prst="flowChartConnector">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32" name="Graphic 31" descr="Magnifying glass with solid fill">
              <a:extLst>
                <a:ext uri="{FF2B5EF4-FFF2-40B4-BE49-F238E27FC236}">
                  <a16:creationId xmlns:a16="http://schemas.microsoft.com/office/drawing/2014/main" id="{03A7CF0D-5EDC-44ED-A81B-6461568AAC0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466427" y="971644"/>
              <a:ext cx="684000" cy="684000"/>
            </a:xfrm>
            <a:prstGeom prst="rect">
              <a:avLst/>
            </a:prstGeom>
          </p:spPr>
        </p:pic>
      </p:grpSp>
      <p:sp>
        <p:nvSpPr>
          <p:cNvPr id="4" name="Slide Number Placeholder 3">
            <a:extLst>
              <a:ext uri="{FF2B5EF4-FFF2-40B4-BE49-F238E27FC236}">
                <a16:creationId xmlns:a16="http://schemas.microsoft.com/office/drawing/2014/main" id="{D7682010-D342-4001-8EFB-58660F17DBB9}"/>
              </a:ext>
            </a:extLst>
          </p:cNvPr>
          <p:cNvSpPr>
            <a:spLocks noGrp="1"/>
          </p:cNvSpPr>
          <p:nvPr>
            <p:ph type="sldNum" sz="quarter" idx="12"/>
          </p:nvPr>
        </p:nvSpPr>
        <p:spPr/>
        <p:txBody>
          <a:bodyPr/>
          <a:lstStyle/>
          <a:p>
            <a:fld id="{CE1586A6-9FD0-423A-94DA-A342839D32EE}" type="slidenum">
              <a:rPr lang="en-US" smtClean="0"/>
              <a:t>26</a:t>
            </a:fld>
            <a:endParaRPr lang="en-US"/>
          </a:p>
        </p:txBody>
      </p:sp>
    </p:spTree>
    <p:extLst>
      <p:ext uri="{BB962C8B-B14F-4D97-AF65-F5344CB8AC3E}">
        <p14:creationId xmlns:p14="http://schemas.microsoft.com/office/powerpoint/2010/main" val="377796973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6" name="1"/>
          <p:cNvGrpSpPr/>
          <p:nvPr/>
        </p:nvGrpSpPr>
        <p:grpSpPr>
          <a:xfrm>
            <a:off x="1728741" y="1929052"/>
            <a:ext cx="10002048" cy="1310550"/>
            <a:chOff x="8848825" y="3283356"/>
            <a:chExt cx="20257517" cy="3922203"/>
          </a:xfrm>
          <a:solidFill>
            <a:srgbClr val="457B9D"/>
          </a:solidFill>
        </p:grpSpPr>
        <p:sp>
          <p:nvSpPr>
            <p:cNvPr id="87" name="2"/>
            <p:cNvSpPr>
              <a:spLocks/>
            </p:cNvSpPr>
            <p:nvPr/>
          </p:nvSpPr>
          <p:spPr bwMode="auto">
            <a:xfrm rot="5400000" flipV="1">
              <a:off x="27013172" y="5071630"/>
              <a:ext cx="3881444" cy="304896"/>
            </a:xfrm>
            <a:custGeom>
              <a:avLst/>
              <a:gdLst>
                <a:gd name="T0" fmla="*/ 588 w 588"/>
                <a:gd name="T1" fmla="*/ 0 h 142"/>
                <a:gd name="T2" fmla="*/ 0 w 588"/>
                <a:gd name="T3" fmla="*/ 0 h 142"/>
                <a:gd name="T4" fmla="*/ 92 w 588"/>
                <a:gd name="T5" fmla="*/ 142 h 142"/>
                <a:gd name="T6" fmla="*/ 496 w 588"/>
                <a:gd name="T7" fmla="*/ 142 h 142"/>
                <a:gd name="T8" fmla="*/ 588 w 588"/>
                <a:gd name="T9" fmla="*/ 0 h 142"/>
              </a:gdLst>
              <a:ahLst/>
              <a:cxnLst>
                <a:cxn ang="0">
                  <a:pos x="T0" y="T1"/>
                </a:cxn>
                <a:cxn ang="0">
                  <a:pos x="T2" y="T3"/>
                </a:cxn>
                <a:cxn ang="0">
                  <a:pos x="T4" y="T5"/>
                </a:cxn>
                <a:cxn ang="0">
                  <a:pos x="T6" y="T7"/>
                </a:cxn>
                <a:cxn ang="0">
                  <a:pos x="T8" y="T9"/>
                </a:cxn>
              </a:cxnLst>
              <a:rect l="0" t="0" r="r" b="b"/>
              <a:pathLst>
                <a:path w="588" h="142">
                  <a:moveTo>
                    <a:pt x="588" y="0"/>
                  </a:moveTo>
                  <a:lnTo>
                    <a:pt x="0" y="0"/>
                  </a:lnTo>
                  <a:lnTo>
                    <a:pt x="92" y="142"/>
                  </a:lnTo>
                  <a:lnTo>
                    <a:pt x="496" y="142"/>
                  </a:lnTo>
                  <a:lnTo>
                    <a:pt x="588" y="0"/>
                  </a:lnTo>
                  <a:close/>
                </a:path>
              </a:pathLst>
            </a:custGeom>
            <a:grpFill/>
            <a:ln>
              <a:noFill/>
            </a:ln>
          </p:spPr>
          <p:txBody>
            <a:bodyPr vert="horz" wrap="square" lIns="45607" tIns="22804" rIns="45607" bIns="22804" numCol="1" anchor="t" anchorCtr="0" compatLnSpc="1">
              <a:prstTxWarp prst="textNoShape">
                <a:avLst/>
              </a:prstTxWarp>
            </a:bodyPr>
            <a:lstStyle/>
            <a:p>
              <a:pPr defTabSz="1083940"/>
              <a:endParaRPr lang="en-US" sz="3342">
                <a:solidFill>
                  <a:srgbClr val="000000"/>
                </a:solidFill>
                <a:latin typeface="Calibri"/>
              </a:endParaRPr>
            </a:p>
          </p:txBody>
        </p:sp>
        <p:sp>
          <p:nvSpPr>
            <p:cNvPr id="88" name="3"/>
            <p:cNvSpPr/>
            <p:nvPr/>
          </p:nvSpPr>
          <p:spPr>
            <a:xfrm rot="5400000">
              <a:off x="16866208" y="-4693265"/>
              <a:ext cx="3881441" cy="1991620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3940"/>
              <a:endParaRPr lang="en-US" sz="3342">
                <a:solidFill>
                  <a:prstClr val="white"/>
                </a:solidFill>
                <a:latin typeface="Calibri"/>
              </a:endParaRPr>
            </a:p>
          </p:txBody>
        </p:sp>
      </p:grpSp>
      <p:grpSp>
        <p:nvGrpSpPr>
          <p:cNvPr id="94" name="9"/>
          <p:cNvGrpSpPr/>
          <p:nvPr/>
        </p:nvGrpSpPr>
        <p:grpSpPr>
          <a:xfrm>
            <a:off x="1728741" y="3519725"/>
            <a:ext cx="10002048" cy="1468807"/>
            <a:chOff x="8856397" y="3283353"/>
            <a:chExt cx="20282115" cy="4654296"/>
          </a:xfrm>
          <a:solidFill>
            <a:schemeClr val="accent5">
              <a:lumMod val="75000"/>
            </a:schemeClr>
          </a:solidFill>
        </p:grpSpPr>
        <p:sp>
          <p:nvSpPr>
            <p:cNvPr id="95" name="10"/>
            <p:cNvSpPr>
              <a:spLocks/>
            </p:cNvSpPr>
            <p:nvPr/>
          </p:nvSpPr>
          <p:spPr bwMode="auto">
            <a:xfrm rot="5400000" flipV="1">
              <a:off x="26642833" y="5441969"/>
              <a:ext cx="4654296" cy="337063"/>
            </a:xfrm>
            <a:custGeom>
              <a:avLst/>
              <a:gdLst>
                <a:gd name="T0" fmla="*/ 588 w 588"/>
                <a:gd name="T1" fmla="*/ 0 h 142"/>
                <a:gd name="T2" fmla="*/ 0 w 588"/>
                <a:gd name="T3" fmla="*/ 0 h 142"/>
                <a:gd name="T4" fmla="*/ 92 w 588"/>
                <a:gd name="T5" fmla="*/ 142 h 142"/>
                <a:gd name="T6" fmla="*/ 496 w 588"/>
                <a:gd name="T7" fmla="*/ 142 h 142"/>
                <a:gd name="T8" fmla="*/ 588 w 588"/>
                <a:gd name="T9" fmla="*/ 0 h 142"/>
              </a:gdLst>
              <a:ahLst/>
              <a:cxnLst>
                <a:cxn ang="0">
                  <a:pos x="T0" y="T1"/>
                </a:cxn>
                <a:cxn ang="0">
                  <a:pos x="T2" y="T3"/>
                </a:cxn>
                <a:cxn ang="0">
                  <a:pos x="T4" y="T5"/>
                </a:cxn>
                <a:cxn ang="0">
                  <a:pos x="T6" y="T7"/>
                </a:cxn>
                <a:cxn ang="0">
                  <a:pos x="T8" y="T9"/>
                </a:cxn>
              </a:cxnLst>
              <a:rect l="0" t="0" r="r" b="b"/>
              <a:pathLst>
                <a:path w="588" h="142">
                  <a:moveTo>
                    <a:pt x="588" y="0"/>
                  </a:moveTo>
                  <a:lnTo>
                    <a:pt x="0" y="0"/>
                  </a:lnTo>
                  <a:lnTo>
                    <a:pt x="92" y="142"/>
                  </a:lnTo>
                  <a:lnTo>
                    <a:pt x="496" y="142"/>
                  </a:lnTo>
                  <a:lnTo>
                    <a:pt x="588" y="0"/>
                  </a:lnTo>
                  <a:close/>
                </a:path>
              </a:pathLst>
            </a:custGeom>
            <a:grpFill/>
            <a:ln>
              <a:noFill/>
            </a:ln>
          </p:spPr>
          <p:txBody>
            <a:bodyPr vert="horz" wrap="square" lIns="45607" tIns="22804" rIns="45607" bIns="22804" numCol="1" anchor="t" anchorCtr="0" compatLnSpc="1">
              <a:prstTxWarp prst="textNoShape">
                <a:avLst/>
              </a:prstTxWarp>
            </a:bodyPr>
            <a:lstStyle/>
            <a:p>
              <a:pPr defTabSz="1083940"/>
              <a:endParaRPr lang="en-US" sz="3342">
                <a:solidFill>
                  <a:srgbClr val="000000"/>
                </a:solidFill>
                <a:latin typeface="Calibri"/>
              </a:endParaRPr>
            </a:p>
          </p:txBody>
        </p:sp>
        <p:sp>
          <p:nvSpPr>
            <p:cNvPr id="96" name="11"/>
            <p:cNvSpPr/>
            <p:nvPr/>
          </p:nvSpPr>
          <p:spPr>
            <a:xfrm rot="5400000">
              <a:off x="16487354" y="-4347602"/>
              <a:ext cx="4654293" cy="199162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3940"/>
              <a:endParaRPr lang="en-US" sz="3342">
                <a:solidFill>
                  <a:prstClr val="white"/>
                </a:solidFill>
                <a:latin typeface="Calibri"/>
              </a:endParaRPr>
            </a:p>
          </p:txBody>
        </p:sp>
      </p:grpSp>
      <p:grpSp>
        <p:nvGrpSpPr>
          <p:cNvPr id="98" name="13"/>
          <p:cNvGrpSpPr/>
          <p:nvPr/>
        </p:nvGrpSpPr>
        <p:grpSpPr>
          <a:xfrm>
            <a:off x="1816765" y="5135706"/>
            <a:ext cx="9914023" cy="1468806"/>
            <a:chOff x="8859469" y="3283354"/>
            <a:chExt cx="20243147" cy="4654296"/>
          </a:xfrm>
          <a:solidFill>
            <a:srgbClr val="DA5050"/>
          </a:solidFill>
        </p:grpSpPr>
        <p:sp>
          <p:nvSpPr>
            <p:cNvPr id="99" name="14"/>
            <p:cNvSpPr>
              <a:spLocks/>
            </p:cNvSpPr>
            <p:nvPr/>
          </p:nvSpPr>
          <p:spPr bwMode="auto">
            <a:xfrm rot="5400000" flipV="1">
              <a:off x="26624884" y="5459915"/>
              <a:ext cx="4654294" cy="301171"/>
            </a:xfrm>
            <a:custGeom>
              <a:avLst/>
              <a:gdLst>
                <a:gd name="T0" fmla="*/ 588 w 588"/>
                <a:gd name="T1" fmla="*/ 0 h 142"/>
                <a:gd name="T2" fmla="*/ 0 w 588"/>
                <a:gd name="T3" fmla="*/ 0 h 142"/>
                <a:gd name="T4" fmla="*/ 92 w 588"/>
                <a:gd name="T5" fmla="*/ 142 h 142"/>
                <a:gd name="T6" fmla="*/ 496 w 588"/>
                <a:gd name="T7" fmla="*/ 142 h 142"/>
                <a:gd name="T8" fmla="*/ 588 w 588"/>
                <a:gd name="T9" fmla="*/ 0 h 142"/>
              </a:gdLst>
              <a:ahLst/>
              <a:cxnLst>
                <a:cxn ang="0">
                  <a:pos x="T0" y="T1"/>
                </a:cxn>
                <a:cxn ang="0">
                  <a:pos x="T2" y="T3"/>
                </a:cxn>
                <a:cxn ang="0">
                  <a:pos x="T4" y="T5"/>
                </a:cxn>
                <a:cxn ang="0">
                  <a:pos x="T6" y="T7"/>
                </a:cxn>
                <a:cxn ang="0">
                  <a:pos x="T8" y="T9"/>
                </a:cxn>
              </a:cxnLst>
              <a:rect l="0" t="0" r="r" b="b"/>
              <a:pathLst>
                <a:path w="588" h="142">
                  <a:moveTo>
                    <a:pt x="588" y="0"/>
                  </a:moveTo>
                  <a:lnTo>
                    <a:pt x="0" y="0"/>
                  </a:lnTo>
                  <a:lnTo>
                    <a:pt x="92" y="142"/>
                  </a:lnTo>
                  <a:lnTo>
                    <a:pt x="496" y="142"/>
                  </a:lnTo>
                  <a:lnTo>
                    <a:pt x="588" y="0"/>
                  </a:lnTo>
                  <a:close/>
                </a:path>
              </a:pathLst>
            </a:custGeom>
            <a:grpFill/>
            <a:ln>
              <a:noFill/>
            </a:ln>
          </p:spPr>
          <p:txBody>
            <a:bodyPr vert="horz" wrap="square" lIns="45607" tIns="22804" rIns="45607" bIns="22804" numCol="1" anchor="t" anchorCtr="0" compatLnSpc="1">
              <a:prstTxWarp prst="textNoShape">
                <a:avLst/>
              </a:prstTxWarp>
            </a:bodyPr>
            <a:lstStyle/>
            <a:p>
              <a:pPr defTabSz="1083940"/>
              <a:endParaRPr lang="en-US" sz="3342">
                <a:solidFill>
                  <a:srgbClr val="000000"/>
                </a:solidFill>
                <a:latin typeface="Calibri"/>
              </a:endParaRPr>
            </a:p>
          </p:txBody>
        </p:sp>
        <p:sp>
          <p:nvSpPr>
            <p:cNvPr id="100" name="15"/>
            <p:cNvSpPr/>
            <p:nvPr/>
          </p:nvSpPr>
          <p:spPr>
            <a:xfrm rot="5400000">
              <a:off x="16490426" y="-4347601"/>
              <a:ext cx="4654294" cy="199162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3940"/>
              <a:endParaRPr lang="en-US" sz="3342">
                <a:solidFill>
                  <a:prstClr val="white"/>
                </a:solidFill>
                <a:latin typeface="Calibri"/>
              </a:endParaRPr>
            </a:p>
          </p:txBody>
        </p:sp>
      </p:grpSp>
      <p:sp>
        <p:nvSpPr>
          <p:cNvPr id="102" name="17"/>
          <p:cNvSpPr txBox="1"/>
          <p:nvPr/>
        </p:nvSpPr>
        <p:spPr>
          <a:xfrm>
            <a:off x="4083065" y="2035172"/>
            <a:ext cx="7237330" cy="1060834"/>
          </a:xfrm>
          <a:prstGeom prst="rect">
            <a:avLst/>
          </a:prstGeom>
          <a:noFill/>
        </p:spPr>
        <p:txBody>
          <a:bodyPr wrap="square" lIns="109439" tIns="54720" rIns="109439" bIns="54720" rtlCol="0">
            <a:spAutoFit/>
          </a:bodyPr>
          <a:lstStyle/>
          <a:p>
            <a:pPr algn="just" defTabSz="1083940">
              <a:lnSpc>
                <a:spcPct val="125000"/>
              </a:lnSpc>
            </a:pPr>
            <a:r>
              <a:rPr lang="en-US" sz="1700" dirty="0">
                <a:solidFill>
                  <a:srgbClr val="ECECEC"/>
                </a:solidFill>
                <a:latin typeface="Times New Roman" panose="02020603050405020304" pitchFamily="18" charset="0"/>
                <a:cs typeface="Times New Roman" panose="02020603050405020304" pitchFamily="18" charset="0"/>
              </a:rPr>
              <a:t>B</a:t>
            </a:r>
            <a:r>
              <a:rPr lang="vi-VN" sz="1700" b="0" i="0" dirty="0">
                <a:solidFill>
                  <a:srgbClr val="ECECEC"/>
                </a:solidFill>
                <a:effectLst/>
                <a:latin typeface="Times New Roman" panose="02020603050405020304" pitchFamily="18" charset="0"/>
                <a:cs typeface="Times New Roman" panose="02020603050405020304" pitchFamily="18" charset="0"/>
              </a:rPr>
              <a:t>ổ sung các chức năng tính lương đa dạng như lương ngày lễ, ngày nghỉ, lương tháng và lương sản phẩm. Đồng thời, phát triển các tính năng thống kê chi tiết để cung cấp cái nhìn tổng quan về hiệu suất làm việc và năng suất của nhân viên.</a:t>
            </a:r>
            <a:endParaRPr lang="vi-VN" sz="1700" dirty="0">
              <a:solidFill>
                <a:prstClr val="white"/>
              </a:solidFill>
              <a:latin typeface="Times New Roman" panose="02020603050405020304" pitchFamily="18" charset="0"/>
              <a:ea typeface="Lato" pitchFamily="34" charset="0"/>
              <a:cs typeface="Times New Roman" panose="02020603050405020304" pitchFamily="18" charset="0"/>
            </a:endParaRPr>
          </a:p>
        </p:txBody>
      </p:sp>
      <p:sp>
        <p:nvSpPr>
          <p:cNvPr id="106" name="21"/>
          <p:cNvSpPr txBox="1"/>
          <p:nvPr/>
        </p:nvSpPr>
        <p:spPr>
          <a:xfrm>
            <a:off x="4127293" y="3600686"/>
            <a:ext cx="7208922" cy="1387846"/>
          </a:xfrm>
          <a:prstGeom prst="rect">
            <a:avLst/>
          </a:prstGeom>
          <a:noFill/>
        </p:spPr>
        <p:txBody>
          <a:bodyPr wrap="square" lIns="109439" tIns="54720" rIns="109439" bIns="54720" rtlCol="0">
            <a:spAutoFit/>
          </a:bodyPr>
          <a:lstStyle/>
          <a:p>
            <a:pPr algn="just" defTabSz="1083940">
              <a:lnSpc>
                <a:spcPct val="125000"/>
              </a:lnSpc>
            </a:pPr>
            <a:r>
              <a:rPr lang="vi-VN" sz="1700" b="0" i="0" dirty="0">
                <a:solidFill>
                  <a:srgbClr val="ECECEC"/>
                </a:solidFill>
                <a:effectLst/>
                <a:latin typeface="+mj-lt"/>
              </a:rPr>
              <a:t>Phát triển khả năng tích hợp với các hệ thống quản lý khác như quản lý dự án hoặc quản lý tài chính. Mở rộng tính năng gửi thông báo đến nhiều tài khoản email cùng lúc và các phương thức thông báo khác như SMS hoặc qua ứng dụng phổ biến Zalo.</a:t>
            </a:r>
            <a:endParaRPr lang="vi-VN" sz="1700" dirty="0">
              <a:solidFill>
                <a:prstClr val="white"/>
              </a:solidFill>
              <a:latin typeface="+mj-lt"/>
              <a:ea typeface="Lato" pitchFamily="34" charset="0"/>
              <a:cs typeface="Lato" pitchFamily="34" charset="0"/>
            </a:endParaRPr>
          </a:p>
        </p:txBody>
      </p:sp>
      <p:sp>
        <p:nvSpPr>
          <p:cNvPr id="108" name="23"/>
          <p:cNvSpPr txBox="1"/>
          <p:nvPr/>
        </p:nvSpPr>
        <p:spPr>
          <a:xfrm>
            <a:off x="4127293" y="5238658"/>
            <a:ext cx="7193102" cy="1387846"/>
          </a:xfrm>
          <a:prstGeom prst="rect">
            <a:avLst/>
          </a:prstGeom>
          <a:noFill/>
        </p:spPr>
        <p:txBody>
          <a:bodyPr wrap="square" lIns="109439" tIns="54720" rIns="109439" bIns="54720" rtlCol="0">
            <a:spAutoFit/>
          </a:bodyPr>
          <a:lstStyle/>
          <a:p>
            <a:pPr algn="just" defTabSz="1083940">
              <a:lnSpc>
                <a:spcPct val="125000"/>
              </a:lnSpc>
            </a:pPr>
            <a:r>
              <a:rPr lang="vi-VN" sz="1700" b="0" i="0" dirty="0">
                <a:solidFill>
                  <a:srgbClr val="ECECEC"/>
                </a:solidFill>
                <a:effectLst/>
                <a:latin typeface="+mj-lt"/>
              </a:rPr>
              <a:t>Bổ sung chức năng thưởng phạt dành cho nhân viên để duy trì kỷ luật và tăng động lực làm việc. Tiếp tục cải thiện giao diện và trải nghiệm người dùng, bao gồm hướng dẫn chi tiết, hỗ trợ trực tuyến, và phản hồi nhanh chóng với yêu cầu của người dùng.</a:t>
            </a:r>
            <a:endParaRPr lang="vi-VN" sz="1700" dirty="0">
              <a:solidFill>
                <a:prstClr val="white"/>
              </a:solidFill>
              <a:latin typeface="+mj-lt"/>
              <a:ea typeface="Lato" pitchFamily="34" charset="0"/>
              <a:cs typeface="Lato" pitchFamily="34" charset="0"/>
            </a:endParaRPr>
          </a:p>
        </p:txBody>
      </p:sp>
      <p:sp>
        <p:nvSpPr>
          <p:cNvPr id="198" name="31"/>
          <p:cNvSpPr>
            <a:spLocks noChangeArrowheads="1"/>
          </p:cNvSpPr>
          <p:nvPr/>
        </p:nvSpPr>
        <p:spPr bwMode="auto">
          <a:xfrm>
            <a:off x="6580183" y="1172373"/>
            <a:ext cx="220116" cy="231580"/>
          </a:xfrm>
          <a:custGeom>
            <a:avLst/>
            <a:gdLst>
              <a:gd name="T0" fmla="*/ 124 w 338"/>
              <a:gd name="T1" fmla="*/ 355 h 356"/>
              <a:gd name="T2" fmla="*/ 124 w 338"/>
              <a:gd name="T3" fmla="*/ 355 h 356"/>
              <a:gd name="T4" fmla="*/ 98 w 338"/>
              <a:gd name="T5" fmla="*/ 337 h 356"/>
              <a:gd name="T6" fmla="*/ 9 w 338"/>
              <a:gd name="T7" fmla="*/ 222 h 356"/>
              <a:gd name="T8" fmla="*/ 18 w 338"/>
              <a:gd name="T9" fmla="*/ 178 h 356"/>
              <a:gd name="T10" fmla="*/ 62 w 338"/>
              <a:gd name="T11" fmla="*/ 178 h 356"/>
              <a:gd name="T12" fmla="*/ 124 w 338"/>
              <a:gd name="T13" fmla="*/ 258 h 356"/>
              <a:gd name="T14" fmla="*/ 266 w 338"/>
              <a:gd name="T15" fmla="*/ 27 h 356"/>
              <a:gd name="T16" fmla="*/ 319 w 338"/>
              <a:gd name="T17" fmla="*/ 9 h 356"/>
              <a:gd name="T18" fmla="*/ 328 w 338"/>
              <a:gd name="T19" fmla="*/ 62 h 356"/>
              <a:gd name="T20" fmla="*/ 160 w 338"/>
              <a:gd name="T21" fmla="*/ 337 h 356"/>
              <a:gd name="T22" fmla="*/ 124 w 338"/>
              <a:gd name="T23" fmla="*/ 355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8" h="356">
                <a:moveTo>
                  <a:pt x="124" y="355"/>
                </a:moveTo>
                <a:lnTo>
                  <a:pt x="124" y="355"/>
                </a:lnTo>
                <a:cubicBezTo>
                  <a:pt x="115" y="355"/>
                  <a:pt x="107" y="346"/>
                  <a:pt x="98" y="337"/>
                </a:cubicBezTo>
                <a:cubicBezTo>
                  <a:pt x="9" y="222"/>
                  <a:pt x="9" y="222"/>
                  <a:pt x="9" y="222"/>
                </a:cubicBezTo>
                <a:cubicBezTo>
                  <a:pt x="0" y="204"/>
                  <a:pt x="0" y="187"/>
                  <a:pt x="18" y="178"/>
                </a:cubicBezTo>
                <a:cubicBezTo>
                  <a:pt x="36" y="160"/>
                  <a:pt x="53" y="168"/>
                  <a:pt x="62" y="178"/>
                </a:cubicBezTo>
                <a:cubicBezTo>
                  <a:pt x="124" y="258"/>
                  <a:pt x="124" y="258"/>
                  <a:pt x="124" y="258"/>
                </a:cubicBezTo>
                <a:cubicBezTo>
                  <a:pt x="266" y="27"/>
                  <a:pt x="266" y="27"/>
                  <a:pt x="266" y="27"/>
                </a:cubicBezTo>
                <a:cubicBezTo>
                  <a:pt x="284" y="9"/>
                  <a:pt x="301" y="0"/>
                  <a:pt x="319" y="9"/>
                </a:cubicBezTo>
                <a:cubicBezTo>
                  <a:pt x="337" y="18"/>
                  <a:pt x="337" y="45"/>
                  <a:pt x="328" y="62"/>
                </a:cubicBezTo>
                <a:cubicBezTo>
                  <a:pt x="160" y="337"/>
                  <a:pt x="160" y="337"/>
                  <a:pt x="160" y="337"/>
                </a:cubicBezTo>
                <a:cubicBezTo>
                  <a:pt x="151" y="346"/>
                  <a:pt x="142" y="355"/>
                  <a:pt x="124" y="355"/>
                </a:cubicBezTo>
              </a:path>
            </a:pathLst>
          </a:custGeom>
          <a:solidFill>
            <a:schemeClr val="bg1"/>
          </a:solidFill>
          <a:ln>
            <a:noFill/>
          </a:ln>
          <a:effectLst/>
        </p:spPr>
        <p:txBody>
          <a:bodyPr wrap="none" lIns="17103" tIns="8552" rIns="17103" bIns="8552" anchor="ctr"/>
          <a:lstStyle/>
          <a:p>
            <a:pPr defTabSz="1083940">
              <a:defRPr/>
            </a:pPr>
            <a:endParaRPr lang="en-US" sz="3342" dirty="0">
              <a:solidFill>
                <a:srgbClr val="000000"/>
              </a:solidFill>
              <a:latin typeface="Calibri"/>
            </a:endParaRPr>
          </a:p>
        </p:txBody>
      </p:sp>
      <p:sp>
        <p:nvSpPr>
          <p:cNvPr id="47" name="46">
            <a:extLst>
              <a:ext uri="{FF2B5EF4-FFF2-40B4-BE49-F238E27FC236}">
                <a16:creationId xmlns:a16="http://schemas.microsoft.com/office/drawing/2014/main" id="{E2225EB8-A3E3-4ACA-9920-E545E8904853}"/>
              </a:ext>
            </a:extLst>
          </p:cNvPr>
          <p:cNvSpPr txBox="1"/>
          <p:nvPr/>
        </p:nvSpPr>
        <p:spPr>
          <a:xfrm>
            <a:off x="3026004" y="580788"/>
            <a:ext cx="7338696" cy="584775"/>
          </a:xfrm>
          <a:prstGeom prst="rect">
            <a:avLst/>
          </a:prstGeom>
          <a:noFill/>
        </p:spPr>
        <p:txBody>
          <a:bodyPr wrap="square" rtlCol="0">
            <a:spAutoFit/>
          </a:bodyPr>
          <a:lstStyle/>
          <a:p>
            <a:r>
              <a:rPr lang="en-US" sz="3200" b="1" dirty="0">
                <a:solidFill>
                  <a:srgbClr val="DA5050"/>
                </a:solidFill>
                <a:latin typeface="Arial" panose="020B0604020202020204" pitchFamily="34" charset="0"/>
                <a:cs typeface="Arial" panose="020B0604020202020204" pitchFamily="34" charset="0"/>
              </a:rPr>
              <a:t>KẾT LUẬN VÀ HƯỚNG PHÁT TRIỂN</a:t>
            </a:r>
          </a:p>
        </p:txBody>
      </p:sp>
      <p:grpSp>
        <p:nvGrpSpPr>
          <p:cNvPr id="24" name="Group 23">
            <a:extLst>
              <a:ext uri="{FF2B5EF4-FFF2-40B4-BE49-F238E27FC236}">
                <a16:creationId xmlns:a16="http://schemas.microsoft.com/office/drawing/2014/main" id="{F6D72169-30AA-4E0C-8FB3-016CF0137C32}"/>
              </a:ext>
            </a:extLst>
          </p:cNvPr>
          <p:cNvGrpSpPr/>
          <p:nvPr/>
        </p:nvGrpSpPr>
        <p:grpSpPr>
          <a:xfrm>
            <a:off x="3368279" y="5474703"/>
            <a:ext cx="613062" cy="613062"/>
            <a:chOff x="4304297" y="4777104"/>
            <a:chExt cx="1011383" cy="1011383"/>
          </a:xfrm>
          <a:solidFill>
            <a:schemeClr val="bg1"/>
          </a:solidFill>
        </p:grpSpPr>
        <p:sp>
          <p:nvSpPr>
            <p:cNvPr id="25" name="Flowchart: Connector 24">
              <a:extLst>
                <a:ext uri="{FF2B5EF4-FFF2-40B4-BE49-F238E27FC236}">
                  <a16:creationId xmlns:a16="http://schemas.microsoft.com/office/drawing/2014/main" id="{3112E951-80B3-4062-81AA-04EC34492F9D}"/>
                </a:ext>
              </a:extLst>
            </p:cNvPr>
            <p:cNvSpPr/>
            <p:nvPr/>
          </p:nvSpPr>
          <p:spPr>
            <a:xfrm>
              <a:off x="4304297" y="4777104"/>
              <a:ext cx="1011383" cy="1011383"/>
            </a:xfrm>
            <a:prstGeom prst="flowChartConnector">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26" name="Graphic 25" descr="Books outline">
              <a:extLst>
                <a:ext uri="{FF2B5EF4-FFF2-40B4-BE49-F238E27FC236}">
                  <a16:creationId xmlns:a16="http://schemas.microsoft.com/office/drawing/2014/main" id="{5075E96F-7E2D-47C3-B653-2A5FB56DF24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445035" y="4910342"/>
              <a:ext cx="717672" cy="717672"/>
            </a:xfrm>
            <a:prstGeom prst="rect">
              <a:avLst/>
            </a:prstGeom>
          </p:spPr>
        </p:pic>
      </p:grpSp>
      <p:grpSp>
        <p:nvGrpSpPr>
          <p:cNvPr id="27" name="Group 26">
            <a:extLst>
              <a:ext uri="{FF2B5EF4-FFF2-40B4-BE49-F238E27FC236}">
                <a16:creationId xmlns:a16="http://schemas.microsoft.com/office/drawing/2014/main" id="{9C375DE8-6764-439B-A11C-70E4FD8BADD4}"/>
              </a:ext>
            </a:extLst>
          </p:cNvPr>
          <p:cNvGrpSpPr/>
          <p:nvPr/>
        </p:nvGrpSpPr>
        <p:grpSpPr>
          <a:xfrm>
            <a:off x="3346059" y="3827427"/>
            <a:ext cx="613062" cy="613062"/>
            <a:chOff x="4264420" y="2991697"/>
            <a:chExt cx="1011383" cy="1011383"/>
          </a:xfrm>
          <a:solidFill>
            <a:schemeClr val="bg1"/>
          </a:solidFill>
        </p:grpSpPr>
        <p:sp>
          <p:nvSpPr>
            <p:cNvPr id="28" name="Flowchart: Connector 27">
              <a:extLst>
                <a:ext uri="{FF2B5EF4-FFF2-40B4-BE49-F238E27FC236}">
                  <a16:creationId xmlns:a16="http://schemas.microsoft.com/office/drawing/2014/main" id="{8BA7BEB9-4EEE-44C9-AC10-0984F9DE6F8C}"/>
                </a:ext>
              </a:extLst>
            </p:cNvPr>
            <p:cNvSpPr/>
            <p:nvPr/>
          </p:nvSpPr>
          <p:spPr>
            <a:xfrm>
              <a:off x="4264420" y="2991697"/>
              <a:ext cx="1011383" cy="1011383"/>
            </a:xfrm>
            <a:prstGeom prst="flowChartConnector">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29" name="Graphic 28" descr="Blog with solid fill">
              <a:extLst>
                <a:ext uri="{FF2B5EF4-FFF2-40B4-BE49-F238E27FC236}">
                  <a16:creationId xmlns:a16="http://schemas.microsoft.com/office/drawing/2014/main" id="{73A42BB6-965D-4ECA-9E71-B9A66142E9A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450132" y="3154430"/>
              <a:ext cx="705169" cy="705169"/>
            </a:xfrm>
            <a:prstGeom prst="rect">
              <a:avLst/>
            </a:prstGeom>
          </p:spPr>
        </p:pic>
      </p:grpSp>
      <p:grpSp>
        <p:nvGrpSpPr>
          <p:cNvPr id="30" name="Group 29">
            <a:extLst>
              <a:ext uri="{FF2B5EF4-FFF2-40B4-BE49-F238E27FC236}">
                <a16:creationId xmlns:a16="http://schemas.microsoft.com/office/drawing/2014/main" id="{3B2F4A38-14DD-4DA8-BC87-C7732982AA85}"/>
              </a:ext>
            </a:extLst>
          </p:cNvPr>
          <p:cNvGrpSpPr/>
          <p:nvPr/>
        </p:nvGrpSpPr>
        <p:grpSpPr>
          <a:xfrm>
            <a:off x="3347867" y="2238796"/>
            <a:ext cx="613063" cy="613063"/>
            <a:chOff x="4288147" y="828140"/>
            <a:chExt cx="1011383" cy="1011383"/>
          </a:xfrm>
        </p:grpSpPr>
        <p:sp>
          <p:nvSpPr>
            <p:cNvPr id="31" name="Flowchart: Connector 30">
              <a:extLst>
                <a:ext uri="{FF2B5EF4-FFF2-40B4-BE49-F238E27FC236}">
                  <a16:creationId xmlns:a16="http://schemas.microsoft.com/office/drawing/2014/main" id="{38FA3FE7-23E6-46A2-B7CC-390ED0188071}"/>
                </a:ext>
              </a:extLst>
            </p:cNvPr>
            <p:cNvSpPr/>
            <p:nvPr/>
          </p:nvSpPr>
          <p:spPr>
            <a:xfrm>
              <a:off x="4288147" y="828140"/>
              <a:ext cx="1011383" cy="1011383"/>
            </a:xfrm>
            <a:prstGeom prst="flowChartConnector">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32" name="Graphic 31" descr="Magnifying glass with solid fill">
              <a:extLst>
                <a:ext uri="{FF2B5EF4-FFF2-40B4-BE49-F238E27FC236}">
                  <a16:creationId xmlns:a16="http://schemas.microsoft.com/office/drawing/2014/main" id="{03A7CF0D-5EDC-44ED-A81B-6461568AAC0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466427" y="971644"/>
              <a:ext cx="684000" cy="684000"/>
            </a:xfrm>
            <a:prstGeom prst="rect">
              <a:avLst/>
            </a:prstGeom>
          </p:spPr>
        </p:pic>
      </p:grpSp>
      <p:pic>
        <p:nvPicPr>
          <p:cNvPr id="34" name="56">
            <a:extLst>
              <a:ext uri="{FF2B5EF4-FFF2-40B4-BE49-F238E27FC236}">
                <a16:creationId xmlns:a16="http://schemas.microsoft.com/office/drawing/2014/main" id="{F9BE6480-2985-4CC6-B14D-7D8D1088D244}"/>
              </a:ext>
            </a:extLst>
          </p:cNvPr>
          <p:cNvPicPr>
            <a:picLocks noChangeAspect="1"/>
          </p:cNvPicPr>
          <p:nvPr/>
        </p:nvPicPr>
        <p:blipFill>
          <a:blip r:embed="rId9"/>
          <a:stretch>
            <a:fillRect/>
          </a:stretch>
        </p:blipFill>
        <p:spPr>
          <a:xfrm>
            <a:off x="0" y="1803593"/>
            <a:ext cx="3206023" cy="5099848"/>
          </a:xfrm>
          <a:prstGeom prst="rect">
            <a:avLst/>
          </a:prstGeom>
          <a:noFill/>
        </p:spPr>
      </p:pic>
      <p:sp>
        <p:nvSpPr>
          <p:cNvPr id="3" name="Slide Number Placeholder 2">
            <a:extLst>
              <a:ext uri="{FF2B5EF4-FFF2-40B4-BE49-F238E27FC236}">
                <a16:creationId xmlns:a16="http://schemas.microsoft.com/office/drawing/2014/main" id="{EBD94B01-F8B2-4D66-9812-D7365CC15C8F}"/>
              </a:ext>
            </a:extLst>
          </p:cNvPr>
          <p:cNvSpPr>
            <a:spLocks noGrp="1"/>
          </p:cNvSpPr>
          <p:nvPr>
            <p:ph type="sldNum" sz="quarter" idx="12"/>
          </p:nvPr>
        </p:nvSpPr>
        <p:spPr>
          <a:xfrm>
            <a:off x="8610600" y="6519512"/>
            <a:ext cx="2743200" cy="365125"/>
          </a:xfrm>
        </p:spPr>
        <p:txBody>
          <a:bodyPr/>
          <a:lstStyle/>
          <a:p>
            <a:fld id="{CE1586A6-9FD0-423A-94DA-A342839D32EE}" type="slidenum">
              <a:rPr lang="en-US" smtClean="0"/>
              <a:t>27</a:t>
            </a:fld>
            <a:endParaRPr lang="en-US"/>
          </a:p>
        </p:txBody>
      </p:sp>
    </p:spTree>
    <p:extLst>
      <p:ext uri="{BB962C8B-B14F-4D97-AF65-F5344CB8AC3E}">
        <p14:creationId xmlns:p14="http://schemas.microsoft.com/office/powerpoint/2010/main" val="323293613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8CB468EB-129C-4479-BB0F-D07DFCB78FF6}"/>
              </a:ext>
            </a:extLst>
          </p:cNvPr>
          <p:cNvPicPr>
            <a:picLocks noGrp="1" noChangeAspect="1"/>
          </p:cNvPicPr>
          <p:nvPr>
            <p:ph idx="1"/>
          </p:nvPr>
        </p:nvPicPr>
        <p:blipFill rotWithShape="1">
          <a:blip r:embed="rId2"/>
          <a:srcRect t="7579" b="6231"/>
          <a:stretch/>
        </p:blipFill>
        <p:spPr>
          <a:xfrm>
            <a:off x="0" y="1282"/>
            <a:ext cx="12191980" cy="6856718"/>
          </a:xfrm>
          <a:prstGeom prst="rect">
            <a:avLst/>
          </a:prstGeom>
        </p:spPr>
      </p:pic>
      <p:sp>
        <p:nvSpPr>
          <p:cNvPr id="2" name="Rectangle 1">
            <a:extLst>
              <a:ext uri="{FF2B5EF4-FFF2-40B4-BE49-F238E27FC236}">
                <a16:creationId xmlns:a16="http://schemas.microsoft.com/office/drawing/2014/main" id="{6958A69A-E825-4BF5-9978-29C831A3553D}"/>
              </a:ext>
            </a:extLst>
          </p:cNvPr>
          <p:cNvSpPr/>
          <p:nvPr/>
        </p:nvSpPr>
        <p:spPr>
          <a:xfrm>
            <a:off x="2895599" y="2538919"/>
            <a:ext cx="5995481" cy="18135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 name="TextBox 2">
            <a:extLst>
              <a:ext uri="{FF2B5EF4-FFF2-40B4-BE49-F238E27FC236}">
                <a16:creationId xmlns:a16="http://schemas.microsoft.com/office/drawing/2014/main" id="{881E929D-E0E5-4C48-B95B-1AD07C51B9F2}"/>
              </a:ext>
            </a:extLst>
          </p:cNvPr>
          <p:cNvSpPr txBox="1"/>
          <p:nvPr/>
        </p:nvSpPr>
        <p:spPr>
          <a:xfrm>
            <a:off x="3589506" y="2868374"/>
            <a:ext cx="4980563" cy="1077218"/>
          </a:xfrm>
          <a:prstGeom prst="rect">
            <a:avLst/>
          </a:prstGeom>
          <a:noFill/>
        </p:spPr>
        <p:txBody>
          <a:bodyPr wrap="square" rtlCol="0">
            <a:spAutoFit/>
          </a:bodyPr>
          <a:lstStyle/>
          <a:p>
            <a:pPr algn="ctr"/>
            <a:r>
              <a:rPr lang="en-US" sz="3200" b="1">
                <a:solidFill>
                  <a:schemeClr val="accent5">
                    <a:lumMod val="50000"/>
                  </a:schemeClr>
                </a:solidFill>
                <a:latin typeface="Arial" panose="020B0604020202020204" pitchFamily="34" charset="0"/>
                <a:cs typeface="Arial" panose="020B0604020202020204" pitchFamily="34" charset="0"/>
              </a:rPr>
              <a:t>Xin chân thành cảm ơn quý thầy cô!</a:t>
            </a:r>
            <a:endParaRPr lang="vi-VN" sz="3200" b="1">
              <a:solidFill>
                <a:schemeClr val="accent5">
                  <a:lumMod val="50000"/>
                </a:schemeClr>
              </a:solidFill>
              <a:latin typeface="Arial" panose="020B0604020202020204" pitchFamily="34" charset="0"/>
              <a:cs typeface="Arial" panose="020B0604020202020204" pitchFamily="34" charset="0"/>
            </a:endParaRPr>
          </a:p>
        </p:txBody>
      </p:sp>
      <p:sp>
        <p:nvSpPr>
          <p:cNvPr id="6" name="Slide Number Placeholder 5">
            <a:extLst>
              <a:ext uri="{FF2B5EF4-FFF2-40B4-BE49-F238E27FC236}">
                <a16:creationId xmlns:a16="http://schemas.microsoft.com/office/drawing/2014/main" id="{50F1467A-AA76-42A7-B232-ECBC302CAF4E}"/>
              </a:ext>
            </a:extLst>
          </p:cNvPr>
          <p:cNvSpPr>
            <a:spLocks noGrp="1"/>
          </p:cNvSpPr>
          <p:nvPr>
            <p:ph type="sldNum" sz="quarter" idx="12"/>
          </p:nvPr>
        </p:nvSpPr>
        <p:spPr/>
        <p:txBody>
          <a:bodyPr/>
          <a:lstStyle/>
          <a:p>
            <a:fld id="{CE1586A6-9FD0-423A-94DA-A342839D32EE}" type="slidenum">
              <a:rPr lang="en-US" smtClean="0"/>
              <a:t>28</a:t>
            </a:fld>
            <a:endParaRPr lang="en-US"/>
          </a:p>
        </p:txBody>
      </p:sp>
    </p:spTree>
    <p:extLst>
      <p:ext uri="{BB962C8B-B14F-4D97-AF65-F5344CB8AC3E}">
        <p14:creationId xmlns:p14="http://schemas.microsoft.com/office/powerpoint/2010/main" val="216284597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Group 27">
            <a:extLst>
              <a:ext uri="{FF2B5EF4-FFF2-40B4-BE49-F238E27FC236}">
                <a16:creationId xmlns:a16="http://schemas.microsoft.com/office/drawing/2014/main" id="{478FE43D-A435-4991-A19A-1515F9774AD0}"/>
              </a:ext>
            </a:extLst>
          </p:cNvPr>
          <p:cNvGrpSpPr/>
          <p:nvPr/>
        </p:nvGrpSpPr>
        <p:grpSpPr>
          <a:xfrm>
            <a:off x="0" y="38425"/>
            <a:ext cx="12204032" cy="1322422"/>
            <a:chOff x="-12032" y="51320"/>
            <a:chExt cx="12204032" cy="1383521"/>
          </a:xfrm>
        </p:grpSpPr>
        <p:grpSp>
          <p:nvGrpSpPr>
            <p:cNvPr id="39" name="Group 38">
              <a:extLst>
                <a:ext uri="{FF2B5EF4-FFF2-40B4-BE49-F238E27FC236}">
                  <a16:creationId xmlns:a16="http://schemas.microsoft.com/office/drawing/2014/main" id="{A4B57966-7548-4738-8A47-1DF6BD4645F6}"/>
                </a:ext>
              </a:extLst>
            </p:cNvPr>
            <p:cNvGrpSpPr/>
            <p:nvPr/>
          </p:nvGrpSpPr>
          <p:grpSpPr>
            <a:xfrm>
              <a:off x="-12032" y="51320"/>
              <a:ext cx="12204032" cy="1383521"/>
              <a:chOff x="-12032" y="51320"/>
              <a:chExt cx="12204032" cy="1383521"/>
            </a:xfrm>
          </p:grpSpPr>
          <p:sp>
            <p:nvSpPr>
              <p:cNvPr id="46" name="Rectangle 45">
                <a:extLst>
                  <a:ext uri="{FF2B5EF4-FFF2-40B4-BE49-F238E27FC236}">
                    <a16:creationId xmlns:a16="http://schemas.microsoft.com/office/drawing/2014/main" id="{20DFE829-047F-443B-A9B5-738D2D8B1CFD}"/>
                  </a:ext>
                </a:extLst>
              </p:cNvPr>
              <p:cNvSpPr/>
              <p:nvPr/>
            </p:nvSpPr>
            <p:spPr>
              <a:xfrm flipV="1">
                <a:off x="-12032" y="1379886"/>
                <a:ext cx="12192000" cy="54955"/>
              </a:xfrm>
              <a:prstGeom prst="rect">
                <a:avLst/>
              </a:prstGeom>
              <a:solidFill>
                <a:srgbClr val="0083C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61">
                <a:extLst>
                  <a:ext uri="{FF2B5EF4-FFF2-40B4-BE49-F238E27FC236}">
                    <a16:creationId xmlns:a16="http://schemas.microsoft.com/office/drawing/2014/main" id="{50DC5922-FBB6-4F60-9AFB-42913312DCFD}"/>
                  </a:ext>
                </a:extLst>
              </p:cNvPr>
              <p:cNvSpPr/>
              <p:nvPr/>
            </p:nvSpPr>
            <p:spPr>
              <a:xfrm>
                <a:off x="2473583" y="51320"/>
                <a:ext cx="9718417" cy="1274214"/>
              </a:xfrm>
              <a:custGeom>
                <a:avLst/>
                <a:gdLst>
                  <a:gd name="connsiteX0" fmla="*/ 814208 w 9089767"/>
                  <a:gd name="connsiteY0" fmla="*/ 0 h 1100840"/>
                  <a:gd name="connsiteX1" fmla="*/ 9089767 w 9089767"/>
                  <a:gd name="connsiteY1" fmla="*/ 0 h 1100840"/>
                  <a:gd name="connsiteX2" fmla="*/ 9089767 w 9089767"/>
                  <a:gd name="connsiteY2" fmla="*/ 1100840 h 1100840"/>
                  <a:gd name="connsiteX3" fmla="*/ 0 w 9089767"/>
                  <a:gd name="connsiteY3" fmla="*/ 1100840 h 1100840"/>
                </a:gdLst>
                <a:ahLst/>
                <a:cxnLst>
                  <a:cxn ang="0">
                    <a:pos x="connsiteX0" y="connsiteY0"/>
                  </a:cxn>
                  <a:cxn ang="0">
                    <a:pos x="connsiteX1" y="connsiteY1"/>
                  </a:cxn>
                  <a:cxn ang="0">
                    <a:pos x="connsiteX2" y="connsiteY2"/>
                  </a:cxn>
                  <a:cxn ang="0">
                    <a:pos x="connsiteX3" y="connsiteY3"/>
                  </a:cxn>
                </a:cxnLst>
                <a:rect l="l" t="t" r="r" b="b"/>
                <a:pathLst>
                  <a:path w="9089767" h="1100840">
                    <a:moveTo>
                      <a:pt x="814208" y="0"/>
                    </a:moveTo>
                    <a:lnTo>
                      <a:pt x="9089767" y="0"/>
                    </a:lnTo>
                    <a:lnTo>
                      <a:pt x="9089767" y="1100840"/>
                    </a:lnTo>
                    <a:lnTo>
                      <a:pt x="0" y="1100840"/>
                    </a:lnTo>
                    <a:close/>
                  </a:path>
                </a:pathLst>
              </a:custGeom>
              <a:solidFill>
                <a:srgbClr val="0082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1" name="Group 40">
              <a:extLst>
                <a:ext uri="{FF2B5EF4-FFF2-40B4-BE49-F238E27FC236}">
                  <a16:creationId xmlns:a16="http://schemas.microsoft.com/office/drawing/2014/main" id="{C3E42489-1F91-45ED-ACA7-0E10AE2FFED4}"/>
                </a:ext>
              </a:extLst>
            </p:cNvPr>
            <p:cNvGrpSpPr/>
            <p:nvPr/>
          </p:nvGrpSpPr>
          <p:grpSpPr>
            <a:xfrm>
              <a:off x="3575178" y="68070"/>
              <a:ext cx="8170476" cy="826632"/>
              <a:chOff x="2750023" y="2844304"/>
              <a:chExt cx="8170476" cy="826632"/>
            </a:xfrm>
          </p:grpSpPr>
          <p:sp>
            <p:nvSpPr>
              <p:cNvPr id="42" name="TextBox 41">
                <a:extLst>
                  <a:ext uri="{FF2B5EF4-FFF2-40B4-BE49-F238E27FC236}">
                    <a16:creationId xmlns:a16="http://schemas.microsoft.com/office/drawing/2014/main" id="{827DAD9F-EC73-4229-ABB7-18967B45D920}"/>
                  </a:ext>
                </a:extLst>
              </p:cNvPr>
              <p:cNvSpPr txBox="1"/>
              <p:nvPr/>
            </p:nvSpPr>
            <p:spPr>
              <a:xfrm>
                <a:off x="2750023" y="2844304"/>
                <a:ext cx="5288508" cy="430887"/>
              </a:xfrm>
              <a:prstGeom prst="rect">
                <a:avLst/>
              </a:prstGeom>
              <a:noFill/>
            </p:spPr>
            <p:txBody>
              <a:bodyPr wrap="square" rtlCol="0">
                <a:spAutoFit/>
              </a:bodyPr>
              <a:lstStyle/>
              <a:p>
                <a:endParaRPr lang="en-US" sz="2200" b="1">
                  <a:solidFill>
                    <a:schemeClr val="bg1"/>
                  </a:solidFill>
                  <a:latin typeface="Arial" panose="020B0604020202020204" pitchFamily="34" charset="0"/>
                  <a:cs typeface="Arial" panose="020B0604020202020204" pitchFamily="34" charset="0"/>
                </a:endParaRPr>
              </a:p>
            </p:txBody>
          </p:sp>
          <p:sp>
            <p:nvSpPr>
              <p:cNvPr id="43" name="TextBox 42">
                <a:extLst>
                  <a:ext uri="{FF2B5EF4-FFF2-40B4-BE49-F238E27FC236}">
                    <a16:creationId xmlns:a16="http://schemas.microsoft.com/office/drawing/2014/main" id="{676CD993-986E-4097-B51E-7EE36249A278}"/>
                  </a:ext>
                </a:extLst>
              </p:cNvPr>
              <p:cNvSpPr txBox="1"/>
              <p:nvPr/>
            </p:nvSpPr>
            <p:spPr>
              <a:xfrm>
                <a:off x="3917148" y="3023992"/>
                <a:ext cx="7003351" cy="646944"/>
              </a:xfrm>
              <a:prstGeom prst="rect">
                <a:avLst/>
              </a:prstGeom>
              <a:noFill/>
            </p:spPr>
            <p:txBody>
              <a:bodyPr wrap="square" rtlCol="0">
                <a:spAutoFit/>
              </a:bodyPr>
              <a:lstStyle/>
              <a:p>
                <a:pPr algn="just">
                  <a:lnSpc>
                    <a:spcPct val="150000"/>
                  </a:lnSpc>
                </a:pPr>
                <a:endParaRPr lang="vi-VN" sz="2600" b="1" dirty="0" err="1">
                  <a:solidFill>
                    <a:schemeClr val="bg1"/>
                  </a:solidFill>
                  <a:latin typeface="Arial" panose="020B0604020202020204" pitchFamily="34" charset="0"/>
                  <a:cs typeface="Arial" panose="020B0604020202020204" pitchFamily="34" charset="0"/>
                </a:endParaRPr>
              </a:p>
            </p:txBody>
          </p:sp>
        </p:grpSp>
      </p:grpSp>
      <p:sp>
        <p:nvSpPr>
          <p:cNvPr id="24" name="Rectangle 23">
            <a:extLst>
              <a:ext uri="{FF2B5EF4-FFF2-40B4-BE49-F238E27FC236}">
                <a16:creationId xmlns:a16="http://schemas.microsoft.com/office/drawing/2014/main" id="{BA80AECA-56AD-42C6-A190-1DB387B49449}"/>
              </a:ext>
            </a:extLst>
          </p:cNvPr>
          <p:cNvSpPr/>
          <p:nvPr/>
        </p:nvSpPr>
        <p:spPr>
          <a:xfrm>
            <a:off x="7459843" y="1436945"/>
            <a:ext cx="4493345" cy="2335629"/>
          </a:xfrm>
          <a:prstGeom prst="rect">
            <a:avLst/>
          </a:prstGeom>
          <a:solidFill>
            <a:srgbClr val="FFFFFF"/>
          </a:solidFill>
          <a:ln>
            <a:solidFill>
              <a:schemeClr val="accent5">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5" name="Rectangle 24">
            <a:extLst>
              <a:ext uri="{FF2B5EF4-FFF2-40B4-BE49-F238E27FC236}">
                <a16:creationId xmlns:a16="http://schemas.microsoft.com/office/drawing/2014/main" id="{B03E2691-DD9F-41F5-A1C2-916781488303}"/>
              </a:ext>
            </a:extLst>
          </p:cNvPr>
          <p:cNvSpPr/>
          <p:nvPr/>
        </p:nvSpPr>
        <p:spPr>
          <a:xfrm>
            <a:off x="238812" y="1438233"/>
            <a:ext cx="6623900" cy="2335629"/>
          </a:xfrm>
          <a:prstGeom prst="rect">
            <a:avLst/>
          </a:prstGeom>
          <a:solidFill>
            <a:srgbClr val="FFFFFF"/>
          </a:solidFill>
          <a:ln>
            <a:solidFill>
              <a:schemeClr val="accent5">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6" name="Rectangle 25">
            <a:extLst>
              <a:ext uri="{FF2B5EF4-FFF2-40B4-BE49-F238E27FC236}">
                <a16:creationId xmlns:a16="http://schemas.microsoft.com/office/drawing/2014/main" id="{60BEFF4E-A5BF-4FA6-926F-26E8388C0EF9}"/>
              </a:ext>
            </a:extLst>
          </p:cNvPr>
          <p:cNvSpPr/>
          <p:nvPr/>
        </p:nvSpPr>
        <p:spPr>
          <a:xfrm>
            <a:off x="238812" y="3905342"/>
            <a:ext cx="11714376" cy="2542578"/>
          </a:xfrm>
          <a:prstGeom prst="rect">
            <a:avLst/>
          </a:prstGeom>
          <a:solidFill>
            <a:srgbClr val="FFFFFF"/>
          </a:solidFill>
          <a:ln>
            <a:solidFill>
              <a:schemeClr val="accent5">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7" name="TextBox 26">
            <a:extLst>
              <a:ext uri="{FF2B5EF4-FFF2-40B4-BE49-F238E27FC236}">
                <a16:creationId xmlns:a16="http://schemas.microsoft.com/office/drawing/2014/main" id="{53BCB556-0BB6-4758-8261-0A36D6BB32FA}"/>
              </a:ext>
            </a:extLst>
          </p:cNvPr>
          <p:cNvSpPr txBox="1"/>
          <p:nvPr/>
        </p:nvSpPr>
        <p:spPr>
          <a:xfrm>
            <a:off x="564482" y="1823581"/>
            <a:ext cx="6021391" cy="1796454"/>
          </a:xfrm>
          <a:prstGeom prst="rect">
            <a:avLst/>
          </a:prstGeom>
          <a:noFill/>
        </p:spPr>
        <p:txBody>
          <a:bodyPr wrap="square" rtlCol="0">
            <a:spAutoFit/>
          </a:bodyPr>
          <a:lstStyle>
            <a:defPPr>
              <a:defRPr lang="en-US"/>
            </a:defPPr>
            <a:lvl1pPr algn="just">
              <a:defRPr sz="2000">
                <a:effectLst/>
                <a:latin typeface="Times New Roman" panose="02020603050405020304" pitchFamily="18" charset="0"/>
                <a:ea typeface="Calibri" panose="020F0502020204030204" pitchFamily="34" charset="0"/>
                <a:cs typeface="Times New Roman" panose="02020603050405020304" pitchFamily="18" charset="0"/>
              </a:defRPr>
            </a:lvl1pPr>
          </a:lstStyle>
          <a:p>
            <a:pPr>
              <a:lnSpc>
                <a:spcPct val="125000"/>
              </a:lnSpc>
            </a:pPr>
            <a:r>
              <a:rPr lang="en-US" sz="1800" b="0" i="0" dirty="0">
                <a:effectLst/>
              </a:rPr>
              <a:t>Đ</a:t>
            </a:r>
            <a:r>
              <a:rPr lang="vi-VN" sz="1800" b="0" i="0" dirty="0">
                <a:effectLst/>
              </a:rPr>
              <a:t>ánh giá hiệu quả của Google AppSheet trong việc xây dựng ứng dụng chấm công, phân tích tính năng và khả năng tùy chỉnh của công nghệ này. Nghiên cứu cũng tìm hiểu ưu, nhược điểm của AppSheet và đề xuất các cải tiến, giải pháp tối ưu hóa hiệu suất ứng dụng.</a:t>
            </a:r>
            <a:endParaRPr kumimoji="0" lang="en-US" sz="1800" b="0" i="0" u="none" strike="noStrike" kern="1200" cap="none" spc="0" normalizeH="0" baseline="0" noProof="0" dirty="0">
              <a:ln>
                <a:noFill/>
              </a:ln>
              <a:effectLst/>
              <a:uLnTx/>
              <a:uFillTx/>
              <a:ea typeface="Tahoma" panose="020B0604030504040204" pitchFamily="34" charset="0"/>
            </a:endParaRPr>
          </a:p>
        </p:txBody>
      </p:sp>
      <p:sp>
        <p:nvSpPr>
          <p:cNvPr id="29" name="TextBox 28">
            <a:extLst>
              <a:ext uri="{FF2B5EF4-FFF2-40B4-BE49-F238E27FC236}">
                <a16:creationId xmlns:a16="http://schemas.microsoft.com/office/drawing/2014/main" id="{28BC5CF7-0716-4515-A9AE-7AFB2BDF8398}"/>
              </a:ext>
            </a:extLst>
          </p:cNvPr>
          <p:cNvSpPr txBox="1"/>
          <p:nvPr/>
        </p:nvSpPr>
        <p:spPr>
          <a:xfrm>
            <a:off x="7688609" y="1850086"/>
            <a:ext cx="4158759" cy="1791131"/>
          </a:xfrm>
          <a:prstGeom prst="rect">
            <a:avLst/>
          </a:prstGeom>
          <a:noFill/>
        </p:spPr>
        <p:txBody>
          <a:bodyPr wrap="square" rtlCol="0">
            <a:spAutoFit/>
          </a:bodyPr>
          <a:lstStyle/>
          <a:p>
            <a:pPr marL="0" marR="0" lvl="0" indent="0" algn="just" defTabSz="914400" rtl="0" eaLnBrk="1" fontAlgn="auto" latinLnBrk="0" hangingPunct="1">
              <a:lnSpc>
                <a:spcPct val="125000"/>
              </a:lnSpc>
              <a:spcBef>
                <a:spcPts val="0"/>
              </a:spcBef>
              <a:spcAft>
                <a:spcPts val="0"/>
              </a:spcAft>
              <a:buClrTx/>
              <a:buSzTx/>
              <a:buFontTx/>
              <a:buNone/>
              <a:tabLst/>
              <a:defRPr/>
            </a:pPr>
            <a:r>
              <a:rPr lang="en-US" b="0" i="0" dirty="0" err="1">
                <a:effectLst/>
                <a:latin typeface="Times New Roman" panose="02020603050405020304" pitchFamily="18" charset="0"/>
                <a:cs typeface="Times New Roman" panose="02020603050405020304" pitchFamily="18" charset="0"/>
              </a:rPr>
              <a:t>Côn</a:t>
            </a:r>
            <a:r>
              <a:rPr lang="en-US" dirty="0" err="1">
                <a:latin typeface="Times New Roman" panose="02020603050405020304" pitchFamily="18" charset="0"/>
                <a:cs typeface="Times New Roman" panose="02020603050405020304" pitchFamily="18" charset="0"/>
              </a:rPr>
              <a:t>g</a:t>
            </a:r>
            <a:r>
              <a:rPr lang="en-US" dirty="0">
                <a:latin typeface="Times New Roman" panose="02020603050405020304" pitchFamily="18" charset="0"/>
                <a:cs typeface="Times New Roman" panose="02020603050405020304" pitchFamily="18" charset="0"/>
              </a:rPr>
              <a:t> </a:t>
            </a:r>
            <a:r>
              <a:rPr lang="vi-VN" b="0" i="0" dirty="0">
                <a:effectLst/>
                <a:latin typeface="Times New Roman" panose="02020603050405020304" pitchFamily="18" charset="0"/>
                <a:cs typeface="Times New Roman" panose="02020603050405020304" pitchFamily="18" charset="0"/>
              </a:rPr>
              <a:t>nghệ Google AppSheet và việc sử dụng công nghệ này để xây dựng ứng dụng chấm công, bao gồm chức năng quản lý thời gian làm việc, nghỉ phép, chấm công của nhân viên và trải nghiệm người dùng.</a:t>
            </a:r>
            <a:endParaRPr kumimoji="0" lang="vi-VN"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endParaRPr>
          </a:p>
        </p:txBody>
      </p:sp>
      <p:sp>
        <p:nvSpPr>
          <p:cNvPr id="31" name="TextBox 30">
            <a:extLst>
              <a:ext uri="{FF2B5EF4-FFF2-40B4-BE49-F238E27FC236}">
                <a16:creationId xmlns:a16="http://schemas.microsoft.com/office/drawing/2014/main" id="{DC1F6D9D-FF7D-4D8F-BB0A-A73708ED574B}"/>
              </a:ext>
            </a:extLst>
          </p:cNvPr>
          <p:cNvSpPr txBox="1"/>
          <p:nvPr/>
        </p:nvSpPr>
        <p:spPr>
          <a:xfrm>
            <a:off x="907358" y="4678503"/>
            <a:ext cx="10353219" cy="1598771"/>
          </a:xfrm>
          <a:prstGeom prst="rect">
            <a:avLst/>
          </a:prstGeom>
          <a:noFill/>
        </p:spPr>
        <p:txBody>
          <a:bodyPr wrap="square" rtlCol="0">
            <a:spAutoFit/>
          </a:bodyPr>
          <a:lstStyle/>
          <a:p>
            <a:pPr marR="0" lvl="0" algn="just" defTabSz="914400" rtl="0" eaLnBrk="1" fontAlgn="auto" latinLnBrk="0" hangingPunct="1">
              <a:lnSpc>
                <a:spcPct val="125000"/>
              </a:lnSpc>
              <a:spcAft>
                <a:spcPts val="1200"/>
              </a:spcAft>
              <a:buClrTx/>
              <a:buSzTx/>
              <a:tabLst/>
              <a:defRPr/>
            </a:pPr>
            <a:r>
              <a:rPr lang="en-US" dirty="0">
                <a:latin typeface="Times New Roman" panose="02020603050405020304" pitchFamily="18" charset="0"/>
                <a:cs typeface="Times New Roman" panose="02020603050405020304" pitchFamily="18" charset="0"/>
              </a:rPr>
              <a:t>-   </a:t>
            </a:r>
            <a:r>
              <a:rPr kumimoji="0" lang="en-US" b="0" i="0" u="none" strike="noStrike" kern="1200" cap="none" spc="0" normalizeH="0" baseline="0" noProof="0" dirty="0" err="1">
                <a:ln>
                  <a:noFill/>
                </a:ln>
                <a:effectLst/>
                <a:uLnTx/>
                <a:uFillTx/>
                <a:latin typeface="Times New Roman" panose="02020603050405020304" pitchFamily="18" charset="0"/>
                <a:cs typeface="Times New Roman" panose="02020603050405020304" pitchFamily="18" charset="0"/>
              </a:rPr>
              <a:t>Về</a:t>
            </a:r>
            <a:r>
              <a:rPr kumimoji="0" lang="en-US"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 </a:t>
            </a:r>
            <a:r>
              <a:rPr kumimoji="0" lang="en-US" b="0" i="0" u="none" strike="noStrike" kern="1200" cap="none" spc="0" normalizeH="0" baseline="0" noProof="0" dirty="0" err="1">
                <a:ln>
                  <a:noFill/>
                </a:ln>
                <a:effectLst/>
                <a:uLnTx/>
                <a:uFillTx/>
                <a:latin typeface="Times New Roman" panose="02020603050405020304" pitchFamily="18" charset="0"/>
                <a:cs typeface="Times New Roman" panose="02020603050405020304" pitchFamily="18" charset="0"/>
              </a:rPr>
              <a:t>phạm</a:t>
            </a:r>
            <a:r>
              <a:rPr kumimoji="0" lang="en-US"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 vi </a:t>
            </a:r>
            <a:r>
              <a:rPr kumimoji="0" lang="en-US" b="0" i="0" u="none" strike="noStrike" kern="1200" cap="none" spc="0" normalizeH="0" baseline="0" noProof="0" dirty="0" err="1">
                <a:ln>
                  <a:noFill/>
                </a:ln>
                <a:effectLst/>
                <a:uLnTx/>
                <a:uFillTx/>
                <a:latin typeface="Times New Roman" panose="02020603050405020304" pitchFamily="18" charset="0"/>
                <a:cs typeface="Times New Roman" panose="02020603050405020304" pitchFamily="18" charset="0"/>
              </a:rPr>
              <a:t>công</a:t>
            </a:r>
            <a:r>
              <a:rPr kumimoji="0" lang="en-US"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 </a:t>
            </a:r>
            <a:r>
              <a:rPr kumimoji="0" lang="en-US" b="0" i="0" u="none" strike="noStrike" kern="1200" cap="none" spc="0" normalizeH="0" baseline="0" noProof="0" dirty="0" err="1">
                <a:ln>
                  <a:noFill/>
                </a:ln>
                <a:effectLst/>
                <a:uLnTx/>
                <a:uFillTx/>
                <a:latin typeface="Times New Roman" panose="02020603050405020304" pitchFamily="18" charset="0"/>
                <a:cs typeface="Times New Roman" panose="02020603050405020304" pitchFamily="18" charset="0"/>
              </a:rPr>
              <a:t>nghệ</a:t>
            </a:r>
            <a:r>
              <a:rPr kumimoji="0" lang="en-US"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 </a:t>
            </a:r>
            <a:r>
              <a:rPr lang="en-US" b="0" i="0" dirty="0" err="1">
                <a:effectLst/>
                <a:latin typeface="Times New Roman" panose="02020603050405020304" pitchFamily="18" charset="0"/>
                <a:cs typeface="Times New Roman" panose="02020603050405020304" pitchFamily="18" charset="0"/>
              </a:rPr>
              <a:t>Tập</a:t>
            </a:r>
            <a:r>
              <a:rPr lang="en-US" b="0" i="0" dirty="0">
                <a:effectLst/>
                <a:latin typeface="Times New Roman" panose="02020603050405020304" pitchFamily="18" charset="0"/>
                <a:cs typeface="Times New Roman" panose="02020603050405020304" pitchFamily="18" charset="0"/>
              </a:rPr>
              <a:t> </a:t>
            </a:r>
            <a:r>
              <a:rPr lang="en-US" b="0" i="0" dirty="0" err="1">
                <a:effectLst/>
                <a:latin typeface="Times New Roman" panose="02020603050405020304" pitchFamily="18" charset="0"/>
                <a:cs typeface="Times New Roman" panose="02020603050405020304" pitchFamily="18" charset="0"/>
              </a:rPr>
              <a:t>trung</a:t>
            </a:r>
            <a:r>
              <a:rPr lang="en-US" b="0" i="0" dirty="0">
                <a:effectLst/>
                <a:latin typeface="Times New Roman" panose="02020603050405020304" pitchFamily="18" charset="0"/>
                <a:cs typeface="Times New Roman" panose="02020603050405020304" pitchFamily="18" charset="0"/>
              </a:rPr>
              <a:t> </a:t>
            </a:r>
            <a:r>
              <a:rPr lang="en-US" b="0" i="0" dirty="0" err="1">
                <a:effectLst/>
                <a:latin typeface="Times New Roman" panose="02020603050405020304" pitchFamily="18" charset="0"/>
                <a:cs typeface="Times New Roman" panose="02020603050405020304" pitchFamily="18" charset="0"/>
              </a:rPr>
              <a:t>vào</a:t>
            </a:r>
            <a:r>
              <a:rPr lang="en-US" b="0" i="0" dirty="0">
                <a:effectLst/>
                <a:latin typeface="Times New Roman" panose="02020603050405020304" pitchFamily="18" charset="0"/>
                <a:cs typeface="Times New Roman" panose="02020603050405020304" pitchFamily="18" charset="0"/>
              </a:rPr>
              <a:t> </a:t>
            </a:r>
            <a:r>
              <a:rPr lang="en-US" b="0" i="0" dirty="0" err="1">
                <a:effectLst/>
                <a:latin typeface="Times New Roman" panose="02020603050405020304" pitchFamily="18" charset="0"/>
                <a:cs typeface="Times New Roman" panose="02020603050405020304" pitchFamily="18" charset="0"/>
              </a:rPr>
              <a:t>công</a:t>
            </a:r>
            <a:r>
              <a:rPr lang="en-US" b="0" i="0" dirty="0">
                <a:effectLst/>
                <a:latin typeface="Times New Roman" panose="02020603050405020304" pitchFamily="18" charset="0"/>
                <a:cs typeface="Times New Roman" panose="02020603050405020304" pitchFamily="18" charset="0"/>
              </a:rPr>
              <a:t> </a:t>
            </a:r>
            <a:r>
              <a:rPr lang="en-US" b="0" i="0" dirty="0" err="1">
                <a:effectLst/>
                <a:latin typeface="Times New Roman" panose="02020603050405020304" pitchFamily="18" charset="0"/>
                <a:cs typeface="Times New Roman" panose="02020603050405020304" pitchFamily="18" charset="0"/>
              </a:rPr>
              <a:t>nghệ</a:t>
            </a:r>
            <a:r>
              <a:rPr lang="en-US" b="0" i="0" dirty="0">
                <a:effectLst/>
                <a:latin typeface="Times New Roman" panose="02020603050405020304" pitchFamily="18" charset="0"/>
                <a:cs typeface="Times New Roman" panose="02020603050405020304" pitchFamily="18" charset="0"/>
              </a:rPr>
              <a:t> Google </a:t>
            </a:r>
            <a:r>
              <a:rPr lang="en-US" b="0" i="0" dirty="0" err="1">
                <a:effectLst/>
                <a:latin typeface="Times New Roman" panose="02020603050405020304" pitchFamily="18" charset="0"/>
                <a:cs typeface="Times New Roman" panose="02020603050405020304" pitchFamily="18" charset="0"/>
              </a:rPr>
              <a:t>AppSheet</a:t>
            </a:r>
            <a:r>
              <a:rPr lang="en-US" b="0" i="0" dirty="0">
                <a:effectLst/>
                <a:latin typeface="Times New Roman" panose="02020603050405020304" pitchFamily="18" charset="0"/>
                <a:cs typeface="Times New Roman" panose="02020603050405020304" pitchFamily="18" charset="0"/>
              </a:rPr>
              <a:t> </a:t>
            </a:r>
            <a:r>
              <a:rPr lang="en-US" b="0" i="0" dirty="0" err="1">
                <a:effectLst/>
                <a:latin typeface="Times New Roman" panose="02020603050405020304" pitchFamily="18" charset="0"/>
                <a:cs typeface="Times New Roman" panose="02020603050405020304" pitchFamily="18" charset="0"/>
              </a:rPr>
              <a:t>và</a:t>
            </a:r>
            <a:r>
              <a:rPr lang="en-US" b="0" i="0" dirty="0">
                <a:effectLst/>
                <a:latin typeface="Times New Roman" panose="02020603050405020304" pitchFamily="18" charset="0"/>
                <a:cs typeface="Times New Roman" panose="02020603050405020304" pitchFamily="18" charset="0"/>
              </a:rPr>
              <a:t> </a:t>
            </a:r>
            <a:r>
              <a:rPr lang="en-US" b="0" i="0" dirty="0" err="1">
                <a:effectLst/>
                <a:latin typeface="Times New Roman" panose="02020603050405020304" pitchFamily="18" charset="0"/>
                <a:cs typeface="Times New Roman" panose="02020603050405020304" pitchFamily="18" charset="0"/>
              </a:rPr>
              <a:t>khả</a:t>
            </a:r>
            <a:r>
              <a:rPr lang="en-US" b="0" i="0" dirty="0">
                <a:effectLst/>
                <a:latin typeface="Times New Roman" panose="02020603050405020304" pitchFamily="18" charset="0"/>
                <a:cs typeface="Times New Roman" panose="02020603050405020304" pitchFamily="18" charset="0"/>
              </a:rPr>
              <a:t> </a:t>
            </a:r>
            <a:r>
              <a:rPr lang="en-US" b="0" i="0" dirty="0" err="1">
                <a:effectLst/>
                <a:latin typeface="Times New Roman" panose="02020603050405020304" pitchFamily="18" charset="0"/>
                <a:cs typeface="Times New Roman" panose="02020603050405020304" pitchFamily="18" charset="0"/>
              </a:rPr>
              <a:t>năng</a:t>
            </a:r>
            <a:r>
              <a:rPr lang="en-US" b="0" i="0" dirty="0">
                <a:effectLst/>
                <a:latin typeface="Times New Roman" panose="02020603050405020304" pitchFamily="18" charset="0"/>
                <a:cs typeface="Times New Roman" panose="02020603050405020304" pitchFamily="18" charset="0"/>
              </a:rPr>
              <a:t> </a:t>
            </a:r>
            <a:r>
              <a:rPr lang="en-US" b="0" i="0" dirty="0" err="1">
                <a:effectLst/>
                <a:latin typeface="Times New Roman" panose="02020603050405020304" pitchFamily="18" charset="0"/>
                <a:cs typeface="Times New Roman" panose="02020603050405020304" pitchFamily="18" charset="0"/>
              </a:rPr>
              <a:t>của</a:t>
            </a:r>
            <a:r>
              <a:rPr lang="en-US" b="0" i="0" dirty="0">
                <a:effectLst/>
                <a:latin typeface="Times New Roman" panose="02020603050405020304" pitchFamily="18" charset="0"/>
                <a:cs typeface="Times New Roman" panose="02020603050405020304" pitchFamily="18" charset="0"/>
              </a:rPr>
              <a:t> </a:t>
            </a:r>
            <a:r>
              <a:rPr lang="en-US" b="0" i="0" dirty="0" err="1">
                <a:effectLst/>
                <a:latin typeface="Times New Roman" panose="02020603050405020304" pitchFamily="18" charset="0"/>
                <a:cs typeface="Times New Roman" panose="02020603050405020304" pitchFamily="18" charset="0"/>
              </a:rPr>
              <a:t>nó</a:t>
            </a:r>
            <a:r>
              <a:rPr lang="en-US" b="0" i="0" dirty="0">
                <a:effectLst/>
                <a:latin typeface="Times New Roman" panose="02020603050405020304" pitchFamily="18" charset="0"/>
                <a:cs typeface="Times New Roman" panose="02020603050405020304" pitchFamily="18" charset="0"/>
              </a:rPr>
              <a:t> </a:t>
            </a:r>
            <a:r>
              <a:rPr lang="en-US" b="0" i="0" dirty="0" err="1">
                <a:effectLst/>
                <a:latin typeface="Times New Roman" panose="02020603050405020304" pitchFamily="18" charset="0"/>
                <a:cs typeface="Times New Roman" panose="02020603050405020304" pitchFamily="18" charset="0"/>
              </a:rPr>
              <a:t>trong</a:t>
            </a:r>
            <a:r>
              <a:rPr lang="en-US" b="0" i="0" dirty="0">
                <a:effectLst/>
                <a:latin typeface="Times New Roman" panose="02020603050405020304" pitchFamily="18" charset="0"/>
                <a:cs typeface="Times New Roman" panose="02020603050405020304" pitchFamily="18" charset="0"/>
              </a:rPr>
              <a:t> </a:t>
            </a:r>
            <a:r>
              <a:rPr lang="en-US" b="0" i="0" dirty="0" err="1">
                <a:effectLst/>
                <a:latin typeface="Times New Roman" panose="02020603050405020304" pitchFamily="18" charset="0"/>
                <a:cs typeface="Times New Roman" panose="02020603050405020304" pitchFamily="18" charset="0"/>
              </a:rPr>
              <a:t>việc</a:t>
            </a:r>
            <a:r>
              <a:rPr lang="en-US" b="0" i="0" dirty="0">
                <a:effectLst/>
                <a:latin typeface="Times New Roman" panose="02020603050405020304" pitchFamily="18" charset="0"/>
                <a:cs typeface="Times New Roman" panose="02020603050405020304" pitchFamily="18" charset="0"/>
              </a:rPr>
              <a:t> </a:t>
            </a:r>
            <a:r>
              <a:rPr lang="en-US" b="0" i="0" dirty="0" err="1">
                <a:effectLst/>
                <a:latin typeface="Times New Roman" panose="02020603050405020304" pitchFamily="18" charset="0"/>
                <a:cs typeface="Times New Roman" panose="02020603050405020304" pitchFamily="18" charset="0"/>
              </a:rPr>
              <a:t>xây</a:t>
            </a:r>
            <a:r>
              <a:rPr lang="en-US" b="0" i="0" dirty="0">
                <a:effectLst/>
                <a:latin typeface="Times New Roman" panose="02020603050405020304" pitchFamily="18" charset="0"/>
                <a:cs typeface="Times New Roman" panose="02020603050405020304" pitchFamily="18" charset="0"/>
              </a:rPr>
              <a:t> </a:t>
            </a:r>
            <a:r>
              <a:rPr lang="en-US" b="0" i="0" dirty="0" err="1">
                <a:effectLst/>
                <a:latin typeface="Times New Roman" panose="02020603050405020304" pitchFamily="18" charset="0"/>
                <a:cs typeface="Times New Roman" panose="02020603050405020304" pitchFamily="18" charset="0"/>
              </a:rPr>
              <a:t>dựng</a:t>
            </a:r>
            <a:r>
              <a:rPr lang="en-US" b="0" i="0" dirty="0">
                <a:effectLst/>
                <a:latin typeface="Times New Roman" panose="02020603050405020304" pitchFamily="18" charset="0"/>
                <a:cs typeface="Times New Roman" panose="02020603050405020304" pitchFamily="18" charset="0"/>
              </a:rPr>
              <a:t> </a:t>
            </a:r>
            <a:r>
              <a:rPr lang="en-US" b="0" i="0" dirty="0" err="1">
                <a:effectLst/>
                <a:latin typeface="Times New Roman" panose="02020603050405020304" pitchFamily="18" charset="0"/>
                <a:cs typeface="Times New Roman" panose="02020603050405020304" pitchFamily="18" charset="0"/>
              </a:rPr>
              <a:t>ứng</a:t>
            </a:r>
            <a:r>
              <a:rPr lang="en-US" b="0" i="0" dirty="0">
                <a:effectLst/>
                <a:latin typeface="Times New Roman" panose="02020603050405020304" pitchFamily="18" charset="0"/>
                <a:cs typeface="Times New Roman" panose="02020603050405020304" pitchFamily="18" charset="0"/>
              </a:rPr>
              <a:t> </a:t>
            </a:r>
            <a:r>
              <a:rPr lang="en-US" b="0" i="0" dirty="0" err="1">
                <a:effectLst/>
                <a:latin typeface="Times New Roman" panose="02020603050405020304" pitchFamily="18" charset="0"/>
                <a:cs typeface="Times New Roman" panose="02020603050405020304" pitchFamily="18" charset="0"/>
              </a:rPr>
              <a:t>dụng</a:t>
            </a:r>
            <a:r>
              <a:rPr lang="en-US" b="0" i="0" dirty="0">
                <a:effectLst/>
                <a:latin typeface="Times New Roman" panose="02020603050405020304" pitchFamily="18" charset="0"/>
                <a:cs typeface="Times New Roman" panose="02020603050405020304" pitchFamily="18" charset="0"/>
              </a:rPr>
              <a:t> </a:t>
            </a:r>
            <a:r>
              <a:rPr lang="en-US" b="0" i="0" dirty="0" err="1">
                <a:effectLst/>
                <a:latin typeface="Times New Roman" panose="02020603050405020304" pitchFamily="18" charset="0"/>
                <a:cs typeface="Times New Roman" panose="02020603050405020304" pitchFamily="18" charset="0"/>
              </a:rPr>
              <a:t>chấm</a:t>
            </a:r>
            <a:r>
              <a:rPr lang="en-US" b="0" i="0" dirty="0">
                <a:effectLst/>
                <a:latin typeface="Times New Roman" panose="02020603050405020304" pitchFamily="18" charset="0"/>
                <a:cs typeface="Times New Roman" panose="02020603050405020304" pitchFamily="18" charset="0"/>
              </a:rPr>
              <a:t> </a:t>
            </a:r>
            <a:r>
              <a:rPr lang="en-US" b="0" i="0" dirty="0" err="1">
                <a:effectLst/>
                <a:latin typeface="Times New Roman" panose="02020603050405020304" pitchFamily="18" charset="0"/>
                <a:cs typeface="Times New Roman" panose="02020603050405020304" pitchFamily="18" charset="0"/>
              </a:rPr>
              <a:t>công</a:t>
            </a:r>
            <a:r>
              <a:rPr lang="en-US" b="0" i="0" dirty="0">
                <a:effectLst/>
                <a:latin typeface="Times New Roman" panose="02020603050405020304" pitchFamily="18" charset="0"/>
                <a:cs typeface="Times New Roman" panose="02020603050405020304" pitchFamily="18" charset="0"/>
              </a:rPr>
              <a:t>.</a:t>
            </a:r>
          </a:p>
          <a:p>
            <a:pPr marR="0" lvl="0" algn="just" defTabSz="914400" rtl="0" eaLnBrk="1" fontAlgn="auto" latinLnBrk="0" hangingPunct="1">
              <a:lnSpc>
                <a:spcPct val="125000"/>
              </a:lnSpc>
              <a:spcAft>
                <a:spcPts val="1200"/>
              </a:spcAft>
              <a:buClrTx/>
              <a:buSzTx/>
              <a:tabLst/>
              <a:defRPr/>
            </a:pPr>
            <a:r>
              <a:rPr lang="en-US" dirty="0">
                <a:latin typeface="Times New Roman" panose="02020603050405020304" pitchFamily="18" charset="0"/>
                <a:cs typeface="Times New Roman" panose="02020603050405020304" pitchFamily="18" charset="0"/>
              </a:rPr>
              <a:t>-    </a:t>
            </a:r>
            <a:r>
              <a:rPr kumimoji="0" lang="en-US" b="0" i="0" u="none" strike="noStrike" kern="1200" cap="none" spc="0" normalizeH="0" baseline="0" noProof="0" dirty="0" err="1">
                <a:ln>
                  <a:noFill/>
                </a:ln>
                <a:effectLst/>
                <a:uLnTx/>
                <a:uFillTx/>
                <a:latin typeface="Times New Roman" panose="02020603050405020304" pitchFamily="18" charset="0"/>
                <a:cs typeface="Times New Roman" panose="02020603050405020304" pitchFamily="18" charset="0"/>
              </a:rPr>
              <a:t>Về</a:t>
            </a:r>
            <a:r>
              <a:rPr kumimoji="0" lang="en-US"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 </a:t>
            </a:r>
            <a:r>
              <a:rPr kumimoji="0" lang="en-US" b="0" i="0" u="none" strike="noStrike" kern="1200" cap="none" spc="0" normalizeH="0" baseline="0" noProof="0" dirty="0" err="1">
                <a:ln>
                  <a:noFill/>
                </a:ln>
                <a:effectLst/>
                <a:uLnTx/>
                <a:uFillTx/>
                <a:latin typeface="Times New Roman" panose="02020603050405020304" pitchFamily="18" charset="0"/>
                <a:cs typeface="Times New Roman" panose="02020603050405020304" pitchFamily="18" charset="0"/>
              </a:rPr>
              <a:t>phạm</a:t>
            </a:r>
            <a:r>
              <a:rPr kumimoji="0" lang="en-US"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 vi </a:t>
            </a:r>
            <a:r>
              <a:rPr kumimoji="0" lang="en-US" b="0" i="0" u="none" strike="noStrike" kern="1200" cap="none" spc="0" normalizeH="0" baseline="0" noProof="0" dirty="0" err="1">
                <a:ln>
                  <a:noFill/>
                </a:ln>
                <a:effectLst/>
                <a:uLnTx/>
                <a:uFillTx/>
                <a:latin typeface="Times New Roman" panose="02020603050405020304" pitchFamily="18" charset="0"/>
                <a:cs typeface="Times New Roman" panose="02020603050405020304" pitchFamily="18" charset="0"/>
              </a:rPr>
              <a:t>ứng</a:t>
            </a:r>
            <a:r>
              <a:rPr kumimoji="0" lang="en-US"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 </a:t>
            </a:r>
            <a:r>
              <a:rPr kumimoji="0" lang="en-US" b="0" i="0" u="none" strike="noStrike" kern="1200" cap="none" spc="0" normalizeH="0" baseline="0" noProof="0" dirty="0" err="1">
                <a:ln>
                  <a:noFill/>
                </a:ln>
                <a:effectLst/>
                <a:uLnTx/>
                <a:uFillTx/>
                <a:latin typeface="Times New Roman" panose="02020603050405020304" pitchFamily="18" charset="0"/>
                <a:cs typeface="Times New Roman" panose="02020603050405020304" pitchFamily="18" charset="0"/>
              </a:rPr>
              <a:t>dụng</a:t>
            </a:r>
            <a:r>
              <a:rPr kumimoji="0" lang="en-US"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 : </a:t>
            </a:r>
            <a:r>
              <a:rPr lang="en-US" b="0" i="0" dirty="0" err="1">
                <a:effectLst/>
                <a:latin typeface="Times New Roman" panose="02020603050405020304" pitchFamily="18" charset="0"/>
                <a:cs typeface="Times New Roman" panose="02020603050405020304" pitchFamily="18" charset="0"/>
              </a:rPr>
              <a:t>Tập</a:t>
            </a:r>
            <a:r>
              <a:rPr lang="en-US" b="0" i="0" dirty="0">
                <a:effectLst/>
                <a:latin typeface="Times New Roman" panose="02020603050405020304" pitchFamily="18" charset="0"/>
                <a:cs typeface="Times New Roman" panose="02020603050405020304" pitchFamily="18" charset="0"/>
              </a:rPr>
              <a:t> </a:t>
            </a:r>
            <a:r>
              <a:rPr lang="en-US" b="0" i="0" dirty="0" err="1">
                <a:effectLst/>
                <a:latin typeface="Times New Roman" panose="02020603050405020304" pitchFamily="18" charset="0"/>
                <a:cs typeface="Times New Roman" panose="02020603050405020304" pitchFamily="18" charset="0"/>
              </a:rPr>
              <a:t>trung</a:t>
            </a:r>
            <a:r>
              <a:rPr lang="en-US" b="0" i="0" dirty="0">
                <a:effectLst/>
                <a:latin typeface="Times New Roman" panose="02020603050405020304" pitchFamily="18" charset="0"/>
                <a:cs typeface="Times New Roman" panose="02020603050405020304" pitchFamily="18" charset="0"/>
              </a:rPr>
              <a:t> </a:t>
            </a:r>
            <a:r>
              <a:rPr lang="en-US" b="0" i="0" dirty="0" err="1">
                <a:effectLst/>
                <a:latin typeface="Times New Roman" panose="02020603050405020304" pitchFamily="18" charset="0"/>
                <a:cs typeface="Times New Roman" panose="02020603050405020304" pitchFamily="18" charset="0"/>
              </a:rPr>
              <a:t>vào</a:t>
            </a:r>
            <a:r>
              <a:rPr lang="en-US" b="0" i="0" dirty="0">
                <a:effectLst/>
                <a:latin typeface="Times New Roman" panose="02020603050405020304" pitchFamily="18" charset="0"/>
                <a:cs typeface="Times New Roman" panose="02020603050405020304" pitchFamily="18" charset="0"/>
              </a:rPr>
              <a:t> </a:t>
            </a:r>
            <a:r>
              <a:rPr lang="en-US" b="0" i="0" dirty="0" err="1">
                <a:effectLst/>
                <a:latin typeface="Times New Roman" panose="02020603050405020304" pitchFamily="18" charset="0"/>
                <a:cs typeface="Times New Roman" panose="02020603050405020304" pitchFamily="18" charset="0"/>
              </a:rPr>
              <a:t>việc</a:t>
            </a:r>
            <a:r>
              <a:rPr lang="en-US" b="0" i="0" dirty="0">
                <a:effectLst/>
                <a:latin typeface="Times New Roman" panose="02020603050405020304" pitchFamily="18" charset="0"/>
                <a:cs typeface="Times New Roman" panose="02020603050405020304" pitchFamily="18" charset="0"/>
              </a:rPr>
              <a:t> </a:t>
            </a:r>
            <a:r>
              <a:rPr lang="en-US" b="0" i="0" dirty="0" err="1">
                <a:effectLst/>
                <a:latin typeface="Times New Roman" panose="02020603050405020304" pitchFamily="18" charset="0"/>
                <a:cs typeface="Times New Roman" panose="02020603050405020304" pitchFamily="18" charset="0"/>
              </a:rPr>
              <a:t>xây</a:t>
            </a:r>
            <a:r>
              <a:rPr lang="en-US" b="0" i="0" dirty="0">
                <a:effectLst/>
                <a:latin typeface="Times New Roman" panose="02020603050405020304" pitchFamily="18" charset="0"/>
                <a:cs typeface="Times New Roman" panose="02020603050405020304" pitchFamily="18" charset="0"/>
              </a:rPr>
              <a:t> </a:t>
            </a:r>
            <a:r>
              <a:rPr lang="en-US" b="0" i="0" dirty="0" err="1">
                <a:effectLst/>
                <a:latin typeface="Times New Roman" panose="02020603050405020304" pitchFamily="18" charset="0"/>
                <a:cs typeface="Times New Roman" panose="02020603050405020304" pitchFamily="18" charset="0"/>
              </a:rPr>
              <a:t>dựng</a:t>
            </a:r>
            <a:r>
              <a:rPr lang="en-US" b="0" i="0" dirty="0">
                <a:effectLst/>
                <a:latin typeface="Times New Roman" panose="02020603050405020304" pitchFamily="18" charset="0"/>
                <a:cs typeface="Times New Roman" panose="02020603050405020304" pitchFamily="18" charset="0"/>
              </a:rPr>
              <a:t> </a:t>
            </a:r>
            <a:r>
              <a:rPr lang="en-US" b="0" i="0" dirty="0" err="1">
                <a:effectLst/>
                <a:latin typeface="Times New Roman" panose="02020603050405020304" pitchFamily="18" charset="0"/>
                <a:cs typeface="Times New Roman" panose="02020603050405020304" pitchFamily="18" charset="0"/>
              </a:rPr>
              <a:t>và</a:t>
            </a:r>
            <a:r>
              <a:rPr lang="en-US" b="0" i="0" dirty="0">
                <a:effectLst/>
                <a:latin typeface="Times New Roman" panose="02020603050405020304" pitchFamily="18" charset="0"/>
                <a:cs typeface="Times New Roman" panose="02020603050405020304" pitchFamily="18" charset="0"/>
              </a:rPr>
              <a:t> </a:t>
            </a:r>
            <a:r>
              <a:rPr lang="en-US" b="0" i="0" dirty="0" err="1">
                <a:effectLst/>
                <a:latin typeface="Times New Roman" panose="02020603050405020304" pitchFamily="18" charset="0"/>
                <a:cs typeface="Times New Roman" panose="02020603050405020304" pitchFamily="18" charset="0"/>
              </a:rPr>
              <a:t>đánh</a:t>
            </a:r>
            <a:r>
              <a:rPr lang="en-US" b="0" i="0" dirty="0">
                <a:effectLst/>
                <a:latin typeface="Times New Roman" panose="02020603050405020304" pitchFamily="18" charset="0"/>
                <a:cs typeface="Times New Roman" panose="02020603050405020304" pitchFamily="18" charset="0"/>
              </a:rPr>
              <a:t> </a:t>
            </a:r>
            <a:r>
              <a:rPr lang="en-US" b="0" i="0" dirty="0" err="1">
                <a:effectLst/>
                <a:latin typeface="Times New Roman" panose="02020603050405020304" pitchFamily="18" charset="0"/>
                <a:cs typeface="Times New Roman" panose="02020603050405020304" pitchFamily="18" charset="0"/>
              </a:rPr>
              <a:t>giá</a:t>
            </a:r>
            <a:r>
              <a:rPr lang="en-US" b="0" i="0" dirty="0">
                <a:effectLst/>
                <a:latin typeface="Times New Roman" panose="02020603050405020304" pitchFamily="18" charset="0"/>
                <a:cs typeface="Times New Roman" panose="02020603050405020304" pitchFamily="18" charset="0"/>
              </a:rPr>
              <a:t> </a:t>
            </a:r>
            <a:r>
              <a:rPr lang="en-US" b="0" i="0" dirty="0" err="1">
                <a:effectLst/>
                <a:latin typeface="Times New Roman" panose="02020603050405020304" pitchFamily="18" charset="0"/>
                <a:cs typeface="Times New Roman" panose="02020603050405020304" pitchFamily="18" charset="0"/>
              </a:rPr>
              <a:t>một</a:t>
            </a:r>
            <a:r>
              <a:rPr lang="en-US" b="0" i="0" dirty="0">
                <a:effectLst/>
                <a:latin typeface="Times New Roman" panose="02020603050405020304" pitchFamily="18" charset="0"/>
                <a:cs typeface="Times New Roman" panose="02020603050405020304" pitchFamily="18" charset="0"/>
              </a:rPr>
              <a:t> </a:t>
            </a:r>
            <a:r>
              <a:rPr lang="en-US" b="0" i="0" dirty="0" err="1">
                <a:effectLst/>
                <a:latin typeface="Times New Roman" panose="02020603050405020304" pitchFamily="18" charset="0"/>
                <a:cs typeface="Times New Roman" panose="02020603050405020304" pitchFamily="18" charset="0"/>
              </a:rPr>
              <a:t>ứng</a:t>
            </a:r>
            <a:r>
              <a:rPr lang="en-US" b="0" i="0" dirty="0">
                <a:effectLst/>
                <a:latin typeface="Times New Roman" panose="02020603050405020304" pitchFamily="18" charset="0"/>
                <a:cs typeface="Times New Roman" panose="02020603050405020304" pitchFamily="18" charset="0"/>
              </a:rPr>
              <a:t> </a:t>
            </a:r>
            <a:r>
              <a:rPr lang="en-US" b="0" i="0" dirty="0" err="1">
                <a:effectLst/>
                <a:latin typeface="Times New Roman" panose="02020603050405020304" pitchFamily="18" charset="0"/>
                <a:cs typeface="Times New Roman" panose="02020603050405020304" pitchFamily="18" charset="0"/>
              </a:rPr>
              <a:t>dụng</a:t>
            </a:r>
            <a:r>
              <a:rPr lang="en-US" b="0" i="0" dirty="0">
                <a:effectLst/>
                <a:latin typeface="Times New Roman" panose="02020603050405020304" pitchFamily="18" charset="0"/>
                <a:cs typeface="Times New Roman" panose="02020603050405020304" pitchFamily="18" charset="0"/>
              </a:rPr>
              <a:t> </a:t>
            </a:r>
            <a:r>
              <a:rPr lang="en-US" b="0" i="0" dirty="0" err="1">
                <a:effectLst/>
                <a:latin typeface="Times New Roman" panose="02020603050405020304" pitchFamily="18" charset="0"/>
                <a:cs typeface="Times New Roman" panose="02020603050405020304" pitchFamily="18" charset="0"/>
              </a:rPr>
              <a:t>chấm</a:t>
            </a:r>
            <a:r>
              <a:rPr lang="en-US" b="0" i="0" dirty="0">
                <a:effectLst/>
                <a:latin typeface="Times New Roman" panose="02020603050405020304" pitchFamily="18" charset="0"/>
                <a:cs typeface="Times New Roman" panose="02020603050405020304" pitchFamily="18" charset="0"/>
              </a:rPr>
              <a:t> </a:t>
            </a:r>
            <a:r>
              <a:rPr lang="en-US" b="0" i="0" dirty="0" err="1">
                <a:effectLst/>
                <a:latin typeface="Times New Roman" panose="02020603050405020304" pitchFamily="18" charset="0"/>
                <a:cs typeface="Times New Roman" panose="02020603050405020304" pitchFamily="18" charset="0"/>
              </a:rPr>
              <a:t>công</a:t>
            </a:r>
            <a:r>
              <a:rPr lang="en-US" b="0" i="0" dirty="0">
                <a:effectLst/>
                <a:latin typeface="Times New Roman" panose="02020603050405020304" pitchFamily="18" charset="0"/>
                <a:cs typeface="Times New Roman" panose="02020603050405020304" pitchFamily="18" charset="0"/>
              </a:rPr>
              <a:t> </a:t>
            </a:r>
            <a:r>
              <a:rPr lang="en-US" b="0" i="0" dirty="0" err="1">
                <a:effectLst/>
                <a:latin typeface="Times New Roman" panose="02020603050405020304" pitchFamily="18" charset="0"/>
                <a:cs typeface="Times New Roman" panose="02020603050405020304" pitchFamily="18" charset="0"/>
              </a:rPr>
              <a:t>sử</a:t>
            </a:r>
            <a:r>
              <a:rPr lang="en-US" b="0" i="0" dirty="0">
                <a:effectLst/>
                <a:latin typeface="Times New Roman" panose="02020603050405020304" pitchFamily="18" charset="0"/>
                <a:cs typeface="Times New Roman" panose="02020603050405020304" pitchFamily="18" charset="0"/>
              </a:rPr>
              <a:t> </a:t>
            </a:r>
            <a:r>
              <a:rPr lang="en-US" b="0" i="0" dirty="0" err="1">
                <a:effectLst/>
                <a:latin typeface="Times New Roman" panose="02020603050405020304" pitchFamily="18" charset="0"/>
                <a:cs typeface="Times New Roman" panose="02020603050405020304" pitchFamily="18" charset="0"/>
              </a:rPr>
              <a:t>dụng</a:t>
            </a:r>
            <a:r>
              <a:rPr lang="en-US" b="0" i="0" dirty="0">
                <a:effectLst/>
                <a:latin typeface="Times New Roman" panose="02020603050405020304" pitchFamily="18" charset="0"/>
                <a:cs typeface="Times New Roman" panose="02020603050405020304" pitchFamily="18" charset="0"/>
              </a:rPr>
              <a:t> Google </a:t>
            </a:r>
            <a:r>
              <a:rPr lang="en-US" b="0" i="0" dirty="0" err="1">
                <a:effectLst/>
                <a:latin typeface="Times New Roman" panose="02020603050405020304" pitchFamily="18" charset="0"/>
                <a:cs typeface="Times New Roman" panose="02020603050405020304" pitchFamily="18" charset="0"/>
              </a:rPr>
              <a:t>AppSheet</a:t>
            </a:r>
            <a:r>
              <a:rPr lang="en-US" b="0" i="0" dirty="0">
                <a:effectLst/>
                <a:latin typeface="Times New Roman" panose="02020603050405020304" pitchFamily="18" charset="0"/>
                <a:cs typeface="Times New Roman" panose="02020603050405020304" pitchFamily="18" charset="0"/>
              </a:rPr>
              <a:t>, bao </a:t>
            </a:r>
            <a:r>
              <a:rPr lang="en-US" b="0" i="0" dirty="0" err="1">
                <a:effectLst/>
                <a:latin typeface="Times New Roman" panose="02020603050405020304" pitchFamily="18" charset="0"/>
                <a:cs typeface="Times New Roman" panose="02020603050405020304" pitchFamily="18" charset="0"/>
              </a:rPr>
              <a:t>gồm</a:t>
            </a:r>
            <a:r>
              <a:rPr lang="en-US" b="0" i="0" dirty="0">
                <a:effectLst/>
                <a:latin typeface="Times New Roman" panose="02020603050405020304" pitchFamily="18" charset="0"/>
                <a:cs typeface="Times New Roman" panose="02020603050405020304" pitchFamily="18" charset="0"/>
              </a:rPr>
              <a:t> </a:t>
            </a:r>
            <a:r>
              <a:rPr lang="en-US" b="0" i="0" dirty="0" err="1">
                <a:effectLst/>
                <a:latin typeface="Times New Roman" panose="02020603050405020304" pitchFamily="18" charset="0"/>
                <a:cs typeface="Times New Roman" panose="02020603050405020304" pitchFamily="18" charset="0"/>
              </a:rPr>
              <a:t>các</a:t>
            </a:r>
            <a:r>
              <a:rPr lang="en-US" b="0" i="0" dirty="0">
                <a:effectLst/>
                <a:latin typeface="Times New Roman" panose="02020603050405020304" pitchFamily="18" charset="0"/>
                <a:cs typeface="Times New Roman" panose="02020603050405020304" pitchFamily="18" charset="0"/>
              </a:rPr>
              <a:t> </a:t>
            </a:r>
            <a:r>
              <a:rPr lang="en-US" b="0" i="0" dirty="0" err="1">
                <a:effectLst/>
                <a:latin typeface="Times New Roman" panose="02020603050405020304" pitchFamily="18" charset="0"/>
                <a:cs typeface="Times New Roman" panose="02020603050405020304" pitchFamily="18" charset="0"/>
              </a:rPr>
              <a:t>chức</a:t>
            </a:r>
            <a:r>
              <a:rPr lang="en-US" b="0" i="0" dirty="0">
                <a:effectLst/>
                <a:latin typeface="Times New Roman" panose="02020603050405020304" pitchFamily="18" charset="0"/>
                <a:cs typeface="Times New Roman" panose="02020603050405020304" pitchFamily="18" charset="0"/>
              </a:rPr>
              <a:t> </a:t>
            </a:r>
            <a:r>
              <a:rPr lang="en-US" b="0" i="0" dirty="0" err="1">
                <a:effectLst/>
                <a:latin typeface="Times New Roman" panose="02020603050405020304" pitchFamily="18" charset="0"/>
                <a:cs typeface="Times New Roman" panose="02020603050405020304" pitchFamily="18" charset="0"/>
              </a:rPr>
              <a:t>năng</a:t>
            </a:r>
            <a:r>
              <a:rPr lang="en-US" b="0" i="0" dirty="0">
                <a:effectLst/>
                <a:latin typeface="Times New Roman" panose="02020603050405020304" pitchFamily="18" charset="0"/>
                <a:cs typeface="Times New Roman" panose="02020603050405020304" pitchFamily="18" charset="0"/>
              </a:rPr>
              <a:t> </a:t>
            </a:r>
            <a:r>
              <a:rPr lang="en-US" b="0" i="0" dirty="0" err="1">
                <a:effectLst/>
                <a:latin typeface="Times New Roman" panose="02020603050405020304" pitchFamily="18" charset="0"/>
                <a:cs typeface="Times New Roman" panose="02020603050405020304" pitchFamily="18" charset="0"/>
              </a:rPr>
              <a:t>quản</a:t>
            </a:r>
            <a:r>
              <a:rPr lang="en-US" b="0" i="0" dirty="0">
                <a:effectLst/>
                <a:latin typeface="Times New Roman" panose="02020603050405020304" pitchFamily="18" charset="0"/>
                <a:cs typeface="Times New Roman" panose="02020603050405020304" pitchFamily="18" charset="0"/>
              </a:rPr>
              <a:t> </a:t>
            </a:r>
            <a:r>
              <a:rPr lang="en-US" b="0" i="0" dirty="0" err="1">
                <a:effectLst/>
                <a:latin typeface="Times New Roman" panose="02020603050405020304" pitchFamily="18" charset="0"/>
                <a:cs typeface="Times New Roman" panose="02020603050405020304" pitchFamily="18" charset="0"/>
              </a:rPr>
              <a:t>lý</a:t>
            </a:r>
            <a:r>
              <a:rPr lang="en-US" b="0" i="0" dirty="0">
                <a:effectLst/>
                <a:latin typeface="Times New Roman" panose="02020603050405020304" pitchFamily="18" charset="0"/>
                <a:cs typeface="Times New Roman" panose="02020603050405020304" pitchFamily="18" charset="0"/>
              </a:rPr>
              <a:t> </a:t>
            </a:r>
            <a:r>
              <a:rPr lang="en-US" b="0" i="0" dirty="0" err="1">
                <a:effectLst/>
                <a:latin typeface="Times New Roman" panose="02020603050405020304" pitchFamily="18" charset="0"/>
                <a:cs typeface="Times New Roman" panose="02020603050405020304" pitchFamily="18" charset="0"/>
              </a:rPr>
              <a:t>thời</a:t>
            </a:r>
            <a:r>
              <a:rPr lang="en-US" b="0" i="0" dirty="0">
                <a:effectLst/>
                <a:latin typeface="Times New Roman" panose="02020603050405020304" pitchFamily="18" charset="0"/>
                <a:cs typeface="Times New Roman" panose="02020603050405020304" pitchFamily="18" charset="0"/>
              </a:rPr>
              <a:t> </a:t>
            </a:r>
            <a:r>
              <a:rPr lang="en-US" b="0" i="0" dirty="0" err="1">
                <a:effectLst/>
                <a:latin typeface="Times New Roman" panose="02020603050405020304" pitchFamily="18" charset="0"/>
                <a:cs typeface="Times New Roman" panose="02020603050405020304" pitchFamily="18" charset="0"/>
              </a:rPr>
              <a:t>gian</a:t>
            </a:r>
            <a:r>
              <a:rPr lang="en-US" b="0" i="0" dirty="0">
                <a:effectLst/>
                <a:latin typeface="Times New Roman" panose="02020603050405020304" pitchFamily="18" charset="0"/>
                <a:cs typeface="Times New Roman" panose="02020603050405020304" pitchFamily="18" charset="0"/>
              </a:rPr>
              <a:t> </a:t>
            </a:r>
            <a:r>
              <a:rPr lang="en-US" b="0" i="0" dirty="0" err="1">
                <a:effectLst/>
                <a:latin typeface="Times New Roman" panose="02020603050405020304" pitchFamily="18" charset="0"/>
                <a:cs typeface="Times New Roman" panose="02020603050405020304" pitchFamily="18" charset="0"/>
              </a:rPr>
              <a:t>làm</a:t>
            </a:r>
            <a:r>
              <a:rPr lang="en-US" b="0" i="0" dirty="0">
                <a:effectLst/>
                <a:latin typeface="Times New Roman" panose="02020603050405020304" pitchFamily="18" charset="0"/>
                <a:cs typeface="Times New Roman" panose="02020603050405020304" pitchFamily="18" charset="0"/>
              </a:rPr>
              <a:t> </a:t>
            </a:r>
            <a:r>
              <a:rPr lang="en-US" b="0" i="0" dirty="0" err="1">
                <a:effectLst/>
                <a:latin typeface="Times New Roman" panose="02020603050405020304" pitchFamily="18" charset="0"/>
                <a:cs typeface="Times New Roman" panose="02020603050405020304" pitchFamily="18" charset="0"/>
              </a:rPr>
              <a:t>việc</a:t>
            </a:r>
            <a:r>
              <a:rPr lang="en-US" b="0" i="0" dirty="0">
                <a:effectLst/>
                <a:latin typeface="Times New Roman" panose="02020603050405020304" pitchFamily="18" charset="0"/>
                <a:cs typeface="Times New Roman" panose="02020603050405020304" pitchFamily="18" charset="0"/>
              </a:rPr>
              <a:t>, </a:t>
            </a:r>
            <a:r>
              <a:rPr lang="en-US" b="0" i="0" dirty="0" err="1">
                <a:effectLst/>
                <a:latin typeface="Times New Roman" panose="02020603050405020304" pitchFamily="18" charset="0"/>
                <a:cs typeface="Times New Roman" panose="02020603050405020304" pitchFamily="18" charset="0"/>
              </a:rPr>
              <a:t>nghỉ</a:t>
            </a:r>
            <a:r>
              <a:rPr lang="en-US" b="0" i="0" dirty="0">
                <a:effectLst/>
                <a:latin typeface="Times New Roman" panose="02020603050405020304" pitchFamily="18" charset="0"/>
                <a:cs typeface="Times New Roman" panose="02020603050405020304" pitchFamily="18" charset="0"/>
              </a:rPr>
              <a:t> </a:t>
            </a:r>
            <a:r>
              <a:rPr lang="en-US" b="0" i="0" dirty="0" err="1">
                <a:effectLst/>
                <a:latin typeface="Times New Roman" panose="02020603050405020304" pitchFamily="18" charset="0"/>
                <a:cs typeface="Times New Roman" panose="02020603050405020304" pitchFamily="18" charset="0"/>
              </a:rPr>
              <a:t>phép</a:t>
            </a:r>
            <a:r>
              <a:rPr lang="en-US" b="0" i="0" dirty="0">
                <a:effectLst/>
                <a:latin typeface="Times New Roman" panose="02020603050405020304" pitchFamily="18" charset="0"/>
                <a:cs typeface="Times New Roman" panose="02020603050405020304" pitchFamily="18" charset="0"/>
              </a:rPr>
              <a:t>, </a:t>
            </a:r>
            <a:r>
              <a:rPr lang="en-US" b="0" i="0" dirty="0" err="1">
                <a:effectLst/>
                <a:latin typeface="Times New Roman" panose="02020603050405020304" pitchFamily="18" charset="0"/>
                <a:cs typeface="Times New Roman" panose="02020603050405020304" pitchFamily="18" charset="0"/>
              </a:rPr>
              <a:t>và</a:t>
            </a:r>
            <a:r>
              <a:rPr lang="en-US" b="0" i="0" dirty="0">
                <a:effectLst/>
                <a:latin typeface="Times New Roman" panose="02020603050405020304" pitchFamily="18" charset="0"/>
                <a:cs typeface="Times New Roman" panose="02020603050405020304" pitchFamily="18" charset="0"/>
              </a:rPr>
              <a:t> </a:t>
            </a:r>
            <a:r>
              <a:rPr lang="en-US" b="0" i="0" dirty="0" err="1">
                <a:effectLst/>
                <a:latin typeface="Times New Roman" panose="02020603050405020304" pitchFamily="18" charset="0"/>
                <a:cs typeface="Times New Roman" panose="02020603050405020304" pitchFamily="18" charset="0"/>
              </a:rPr>
              <a:t>chấm</a:t>
            </a:r>
            <a:r>
              <a:rPr lang="en-US" b="0" i="0" dirty="0">
                <a:effectLst/>
                <a:latin typeface="Times New Roman" panose="02020603050405020304" pitchFamily="18" charset="0"/>
                <a:cs typeface="Times New Roman" panose="02020603050405020304" pitchFamily="18" charset="0"/>
              </a:rPr>
              <a:t> </a:t>
            </a:r>
            <a:r>
              <a:rPr lang="en-US" b="0" i="0" dirty="0" err="1">
                <a:effectLst/>
                <a:latin typeface="Times New Roman" panose="02020603050405020304" pitchFamily="18" charset="0"/>
                <a:cs typeface="Times New Roman" panose="02020603050405020304" pitchFamily="18" charset="0"/>
              </a:rPr>
              <a:t>công</a:t>
            </a:r>
            <a:r>
              <a:rPr lang="en-US" b="0" i="0" dirty="0">
                <a:effectLst/>
                <a:latin typeface="Times New Roman" panose="02020603050405020304" pitchFamily="18" charset="0"/>
                <a:cs typeface="Times New Roman" panose="02020603050405020304" pitchFamily="18" charset="0"/>
              </a:rPr>
              <a:t> </a:t>
            </a:r>
            <a:r>
              <a:rPr lang="en-US" b="0" i="0" dirty="0" err="1">
                <a:effectLst/>
                <a:latin typeface="Times New Roman" panose="02020603050405020304" pitchFamily="18" charset="0"/>
                <a:cs typeface="Times New Roman" panose="02020603050405020304" pitchFamily="18" charset="0"/>
              </a:rPr>
              <a:t>của</a:t>
            </a:r>
            <a:r>
              <a:rPr lang="en-US" b="0" i="0" dirty="0">
                <a:effectLst/>
                <a:latin typeface="Times New Roman" panose="02020603050405020304" pitchFamily="18" charset="0"/>
                <a:cs typeface="Times New Roman" panose="02020603050405020304" pitchFamily="18" charset="0"/>
              </a:rPr>
              <a:t> </a:t>
            </a:r>
            <a:r>
              <a:rPr lang="en-US" b="0" i="0" dirty="0" err="1">
                <a:effectLst/>
                <a:latin typeface="Times New Roman" panose="02020603050405020304" pitchFamily="18" charset="0"/>
                <a:cs typeface="Times New Roman" panose="02020603050405020304" pitchFamily="18" charset="0"/>
              </a:rPr>
              <a:t>nhân</a:t>
            </a:r>
            <a:r>
              <a:rPr lang="en-US" b="0" i="0" dirty="0">
                <a:effectLst/>
                <a:latin typeface="Times New Roman" panose="02020603050405020304" pitchFamily="18" charset="0"/>
                <a:cs typeface="Times New Roman" panose="02020603050405020304" pitchFamily="18" charset="0"/>
              </a:rPr>
              <a:t> </a:t>
            </a:r>
            <a:r>
              <a:rPr lang="en-US" b="0" i="0" dirty="0" err="1">
                <a:effectLst/>
                <a:latin typeface="Times New Roman" panose="02020603050405020304" pitchFamily="18" charset="0"/>
                <a:cs typeface="Times New Roman" panose="02020603050405020304" pitchFamily="18" charset="0"/>
              </a:rPr>
              <a:t>viên</a:t>
            </a:r>
            <a:r>
              <a:rPr lang="en-US" b="0" i="0" dirty="0">
                <a:effectLst/>
                <a:latin typeface="Times New Roman" panose="02020603050405020304" pitchFamily="18" charset="0"/>
                <a:cs typeface="Times New Roman" panose="02020603050405020304" pitchFamily="18" charset="0"/>
              </a:rPr>
              <a:t>.</a:t>
            </a:r>
            <a:endParaRPr kumimoji="0" lang="en-US"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endParaRPr>
          </a:p>
        </p:txBody>
      </p:sp>
      <p:sp>
        <p:nvSpPr>
          <p:cNvPr id="32" name="TextBox 31">
            <a:extLst>
              <a:ext uri="{FF2B5EF4-FFF2-40B4-BE49-F238E27FC236}">
                <a16:creationId xmlns:a16="http://schemas.microsoft.com/office/drawing/2014/main" id="{3DD18264-5A03-4840-A6F4-0137E0E3B2EC}"/>
              </a:ext>
            </a:extLst>
          </p:cNvPr>
          <p:cNvSpPr txBox="1"/>
          <p:nvPr/>
        </p:nvSpPr>
        <p:spPr>
          <a:xfrm>
            <a:off x="2178468" y="1449976"/>
            <a:ext cx="3018504"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sng" strike="noStrike" kern="1200" cap="none" spc="0" normalizeH="0" baseline="0" noProof="0" dirty="0" err="1">
                <a:ln>
                  <a:noFill/>
                </a:ln>
                <a:solidFill>
                  <a:schemeClr val="accent1">
                    <a:lumMod val="75000"/>
                  </a:schemeClr>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Mục</a:t>
            </a:r>
            <a:r>
              <a:rPr kumimoji="0" lang="en-US" sz="2000" b="1" i="0" u="sng" strike="noStrike" kern="1200" cap="none" spc="0" normalizeH="0" baseline="0" noProof="0" dirty="0">
                <a:ln>
                  <a:noFill/>
                </a:ln>
                <a:solidFill>
                  <a:schemeClr val="accent1">
                    <a:lumMod val="75000"/>
                  </a:schemeClr>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 </a:t>
            </a:r>
            <a:r>
              <a:rPr kumimoji="0" lang="en-US" sz="2000" b="1" i="0" u="sng" strike="noStrike" kern="1200" cap="none" spc="0" normalizeH="0" baseline="0" noProof="0" dirty="0" err="1">
                <a:ln>
                  <a:noFill/>
                </a:ln>
                <a:solidFill>
                  <a:schemeClr val="accent1">
                    <a:lumMod val="75000"/>
                  </a:schemeClr>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tiêu</a:t>
            </a:r>
            <a:r>
              <a:rPr kumimoji="0" lang="en-US" sz="2000" b="1" i="0" u="sng" strike="noStrike" kern="1200" cap="none" spc="0" normalizeH="0" baseline="0" noProof="0" dirty="0">
                <a:ln>
                  <a:noFill/>
                </a:ln>
                <a:solidFill>
                  <a:schemeClr val="accent1">
                    <a:lumMod val="75000"/>
                  </a:schemeClr>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 </a:t>
            </a:r>
            <a:r>
              <a:rPr kumimoji="0" lang="en-US" sz="2000" b="1" i="0" u="sng" strike="noStrike" kern="1200" cap="none" spc="0" normalizeH="0" baseline="0" noProof="0" dirty="0" err="1">
                <a:ln>
                  <a:noFill/>
                </a:ln>
                <a:solidFill>
                  <a:schemeClr val="accent1">
                    <a:lumMod val="75000"/>
                  </a:schemeClr>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nghiên</a:t>
            </a:r>
            <a:r>
              <a:rPr kumimoji="0" lang="en-US" sz="2000" b="1" i="0" u="sng" strike="noStrike" kern="1200" cap="none" spc="0" normalizeH="0" baseline="0" noProof="0" dirty="0">
                <a:ln>
                  <a:noFill/>
                </a:ln>
                <a:solidFill>
                  <a:schemeClr val="accent1">
                    <a:lumMod val="75000"/>
                  </a:schemeClr>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 </a:t>
            </a:r>
            <a:r>
              <a:rPr kumimoji="0" lang="en-US" sz="2000" b="1" i="0" u="sng" strike="noStrike" kern="1200" cap="none" spc="0" normalizeH="0" baseline="0" noProof="0" dirty="0" err="1">
                <a:ln>
                  <a:noFill/>
                </a:ln>
                <a:solidFill>
                  <a:schemeClr val="accent1">
                    <a:lumMod val="75000"/>
                  </a:schemeClr>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cứu</a:t>
            </a:r>
            <a:endParaRPr kumimoji="0" lang="en-US" sz="2000" b="0" i="0" strike="noStrike" kern="1200" cap="none" spc="0" normalizeH="0" baseline="0" noProof="0" dirty="0">
              <a:ln>
                <a:noFill/>
              </a:ln>
              <a:solidFill>
                <a:schemeClr val="accent1">
                  <a:lumMod val="75000"/>
                </a:schemeClr>
              </a:solidFill>
              <a:effectLst>
                <a:outerShdw blurRad="38100" dist="38100" dir="2700000" algn="tl">
                  <a:srgbClr val="000000">
                    <a:alpha val="43137"/>
                  </a:srgbClr>
                </a:outerShdw>
              </a:effectLst>
              <a:uLnTx/>
              <a:uFillTx/>
              <a:latin typeface="Calibri" panose="020F0502020204030204"/>
              <a:ea typeface="+mn-ea"/>
            </a:endParaRPr>
          </a:p>
        </p:txBody>
      </p:sp>
      <p:sp>
        <p:nvSpPr>
          <p:cNvPr id="33" name="TextBox 32">
            <a:extLst>
              <a:ext uri="{FF2B5EF4-FFF2-40B4-BE49-F238E27FC236}">
                <a16:creationId xmlns:a16="http://schemas.microsoft.com/office/drawing/2014/main" id="{7F103562-E4EB-4B1F-8ABD-0EBD1B52AA74}"/>
              </a:ext>
            </a:extLst>
          </p:cNvPr>
          <p:cNvSpPr txBox="1"/>
          <p:nvPr/>
        </p:nvSpPr>
        <p:spPr>
          <a:xfrm>
            <a:off x="8472970" y="1508441"/>
            <a:ext cx="2590038"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sng" strike="noStrike" kern="1200" cap="none" spc="0" normalizeH="0" baseline="0" noProof="0" dirty="0" err="1">
                <a:ln>
                  <a:noFill/>
                </a:ln>
                <a:solidFill>
                  <a:schemeClr val="accent1">
                    <a:lumMod val="75000"/>
                  </a:schemeClr>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Đối</a:t>
            </a:r>
            <a:r>
              <a:rPr kumimoji="0" lang="en-US" sz="2000" b="1" i="0" u="sng" strike="noStrike" kern="1200" cap="none" spc="0" normalizeH="0" baseline="0" noProof="0" dirty="0">
                <a:ln>
                  <a:noFill/>
                </a:ln>
                <a:solidFill>
                  <a:schemeClr val="accent1">
                    <a:lumMod val="75000"/>
                  </a:schemeClr>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 </a:t>
            </a:r>
            <a:r>
              <a:rPr kumimoji="0" lang="en-US" sz="2000" b="1" i="0" u="sng" strike="noStrike" kern="1200" cap="none" spc="0" normalizeH="0" baseline="0" noProof="0" dirty="0" err="1">
                <a:ln>
                  <a:noFill/>
                </a:ln>
                <a:solidFill>
                  <a:schemeClr val="accent1">
                    <a:lumMod val="75000"/>
                  </a:schemeClr>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tượng</a:t>
            </a:r>
            <a:r>
              <a:rPr kumimoji="0" lang="en-US" sz="2000" b="1" i="0" u="sng" strike="noStrike" kern="1200" cap="none" spc="0" normalizeH="0" baseline="0" noProof="0" dirty="0">
                <a:ln>
                  <a:noFill/>
                </a:ln>
                <a:solidFill>
                  <a:schemeClr val="accent1">
                    <a:lumMod val="75000"/>
                  </a:schemeClr>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 </a:t>
            </a:r>
            <a:r>
              <a:rPr kumimoji="0" lang="en-US" sz="2000" b="1" i="0" u="sng" strike="noStrike" kern="1200" cap="none" spc="0" normalizeH="0" baseline="0" noProof="0" dirty="0" err="1">
                <a:ln>
                  <a:noFill/>
                </a:ln>
                <a:solidFill>
                  <a:schemeClr val="accent1">
                    <a:lumMod val="75000"/>
                  </a:schemeClr>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nghiên</a:t>
            </a:r>
            <a:r>
              <a:rPr kumimoji="0" lang="en-US" sz="2000" b="1" i="0" u="sng" strike="noStrike" kern="1200" cap="none" spc="0" normalizeH="0" baseline="0" noProof="0" dirty="0">
                <a:ln>
                  <a:noFill/>
                </a:ln>
                <a:solidFill>
                  <a:schemeClr val="accent1">
                    <a:lumMod val="75000"/>
                  </a:schemeClr>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 </a:t>
            </a:r>
            <a:r>
              <a:rPr kumimoji="0" lang="en-US" sz="2000" b="1" i="0" u="sng" strike="noStrike" kern="1200" cap="none" spc="0" normalizeH="0" baseline="0" noProof="0" dirty="0" err="1">
                <a:ln>
                  <a:noFill/>
                </a:ln>
                <a:solidFill>
                  <a:schemeClr val="accent1">
                    <a:lumMod val="75000"/>
                  </a:schemeClr>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cứu</a:t>
            </a:r>
            <a:endParaRPr kumimoji="0" lang="en-US" sz="2000" b="0" i="0" u="none" strike="noStrike" kern="1200" cap="none" spc="0" normalizeH="0" baseline="0" noProof="0" dirty="0">
              <a:ln>
                <a:noFill/>
              </a:ln>
              <a:solidFill>
                <a:schemeClr val="accent1">
                  <a:lumMod val="75000"/>
                </a:schemeClr>
              </a:solidFill>
              <a:effectLst>
                <a:outerShdw blurRad="38100" dist="38100" dir="2700000" algn="tl">
                  <a:srgbClr val="000000">
                    <a:alpha val="43137"/>
                  </a:srgbClr>
                </a:outerShdw>
              </a:effectLst>
              <a:uLnTx/>
              <a:uFillTx/>
              <a:latin typeface="Calibri" panose="020F0502020204030204"/>
              <a:ea typeface="+mn-ea"/>
            </a:endParaRPr>
          </a:p>
        </p:txBody>
      </p:sp>
      <p:sp>
        <p:nvSpPr>
          <p:cNvPr id="34" name="TextBox 33">
            <a:extLst>
              <a:ext uri="{FF2B5EF4-FFF2-40B4-BE49-F238E27FC236}">
                <a16:creationId xmlns:a16="http://schemas.microsoft.com/office/drawing/2014/main" id="{95BE7B32-3D9F-44AF-AA7D-4C9FC2D89B00}"/>
              </a:ext>
            </a:extLst>
          </p:cNvPr>
          <p:cNvSpPr txBox="1"/>
          <p:nvPr/>
        </p:nvSpPr>
        <p:spPr>
          <a:xfrm>
            <a:off x="5083583" y="4249142"/>
            <a:ext cx="2359742"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sng" strike="noStrike" kern="1200" cap="none" spc="0" normalizeH="0" baseline="0" noProof="0">
                <a:ln>
                  <a:noFill/>
                </a:ln>
                <a:solidFill>
                  <a:schemeClr val="accent1">
                    <a:lumMod val="75000"/>
                  </a:schemeClr>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Phạm vi nghiên cứu</a:t>
            </a:r>
            <a:endParaRPr kumimoji="0" lang="en-US" sz="2000" b="0" i="0" u="none" strike="noStrike" kern="1200" cap="none" spc="0" normalizeH="0" baseline="0" noProof="0">
              <a:ln>
                <a:noFill/>
              </a:ln>
              <a:solidFill>
                <a:schemeClr val="accent1">
                  <a:lumMod val="75000"/>
                </a:schemeClr>
              </a:solidFill>
              <a:effectLst>
                <a:outerShdw blurRad="38100" dist="38100" dir="2700000" algn="tl">
                  <a:srgbClr val="000000">
                    <a:alpha val="43137"/>
                  </a:srgbClr>
                </a:outerShdw>
              </a:effectLst>
              <a:uLnTx/>
              <a:uFillTx/>
              <a:latin typeface="Calibri" panose="020F0502020204030204"/>
              <a:ea typeface="+mn-ea"/>
            </a:endParaRPr>
          </a:p>
        </p:txBody>
      </p:sp>
      <p:grpSp>
        <p:nvGrpSpPr>
          <p:cNvPr id="3" name="Group 2">
            <a:extLst>
              <a:ext uri="{FF2B5EF4-FFF2-40B4-BE49-F238E27FC236}">
                <a16:creationId xmlns:a16="http://schemas.microsoft.com/office/drawing/2014/main" id="{619EB95B-72B0-4360-835A-E64A52740E1B}"/>
              </a:ext>
            </a:extLst>
          </p:cNvPr>
          <p:cNvGrpSpPr/>
          <p:nvPr/>
        </p:nvGrpSpPr>
        <p:grpSpPr>
          <a:xfrm>
            <a:off x="238812" y="3900574"/>
            <a:ext cx="11714376" cy="319317"/>
            <a:chOff x="561654" y="3078048"/>
            <a:chExt cx="11064950" cy="319317"/>
          </a:xfrm>
          <a:solidFill>
            <a:schemeClr val="accent1">
              <a:lumMod val="60000"/>
              <a:lumOff val="40000"/>
            </a:schemeClr>
          </a:solidFill>
        </p:grpSpPr>
        <p:sp>
          <p:nvSpPr>
            <p:cNvPr id="35" name="Rectangle 34">
              <a:extLst>
                <a:ext uri="{FF2B5EF4-FFF2-40B4-BE49-F238E27FC236}">
                  <a16:creationId xmlns:a16="http://schemas.microsoft.com/office/drawing/2014/main" id="{30DCAACD-FF0A-4652-93BD-6AAC071D88B4}"/>
                </a:ext>
              </a:extLst>
            </p:cNvPr>
            <p:cNvSpPr/>
            <p:nvPr/>
          </p:nvSpPr>
          <p:spPr>
            <a:xfrm>
              <a:off x="561654" y="3078048"/>
              <a:ext cx="11064950" cy="319317"/>
            </a:xfrm>
            <a:prstGeom prst="rect">
              <a:avLst/>
            </a:prstGeom>
            <a:grp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6" name="Oval 35">
              <a:extLst>
                <a:ext uri="{FF2B5EF4-FFF2-40B4-BE49-F238E27FC236}">
                  <a16:creationId xmlns:a16="http://schemas.microsoft.com/office/drawing/2014/main" id="{601D242F-00E8-4D13-9F57-CD4AED63BA51}"/>
                </a:ext>
              </a:extLst>
            </p:cNvPr>
            <p:cNvSpPr/>
            <p:nvPr/>
          </p:nvSpPr>
          <p:spPr>
            <a:xfrm>
              <a:off x="707922" y="3158628"/>
              <a:ext cx="188386" cy="188386"/>
            </a:xfrm>
            <a:prstGeom prst="ellipse">
              <a:avLst/>
            </a:prstGeom>
            <a:solidFill>
              <a:schemeClr val="bg1"/>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7" name="Oval 36">
              <a:extLst>
                <a:ext uri="{FF2B5EF4-FFF2-40B4-BE49-F238E27FC236}">
                  <a16:creationId xmlns:a16="http://schemas.microsoft.com/office/drawing/2014/main" id="{3F2B6E3B-1898-4E41-AFAF-C650C3955C80}"/>
                </a:ext>
              </a:extLst>
            </p:cNvPr>
            <p:cNvSpPr/>
            <p:nvPr/>
          </p:nvSpPr>
          <p:spPr>
            <a:xfrm>
              <a:off x="970297" y="3158628"/>
              <a:ext cx="188386" cy="188386"/>
            </a:xfrm>
            <a:prstGeom prst="ellipse">
              <a:avLst/>
            </a:prstGeom>
            <a:solidFill>
              <a:schemeClr val="bg1"/>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8" name="Oval 37">
              <a:extLst>
                <a:ext uri="{FF2B5EF4-FFF2-40B4-BE49-F238E27FC236}">
                  <a16:creationId xmlns:a16="http://schemas.microsoft.com/office/drawing/2014/main" id="{8725C487-AFE6-4E23-8E29-F9610CA7B089}"/>
                </a:ext>
              </a:extLst>
            </p:cNvPr>
            <p:cNvSpPr/>
            <p:nvPr/>
          </p:nvSpPr>
          <p:spPr>
            <a:xfrm>
              <a:off x="1250361" y="3158628"/>
              <a:ext cx="188386" cy="188386"/>
            </a:xfrm>
            <a:prstGeom prst="ellipse">
              <a:avLst/>
            </a:prstGeom>
            <a:solidFill>
              <a:schemeClr val="bg1"/>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sp>
        <p:nvSpPr>
          <p:cNvPr id="63" name="gl">
            <a:extLst>
              <a:ext uri="{FF2B5EF4-FFF2-40B4-BE49-F238E27FC236}">
                <a16:creationId xmlns:a16="http://schemas.microsoft.com/office/drawing/2014/main" id="{577489EC-7884-4C7C-8607-B5C9B7B17CCA}"/>
              </a:ext>
            </a:extLst>
          </p:cNvPr>
          <p:cNvSpPr txBox="1"/>
          <p:nvPr/>
        </p:nvSpPr>
        <p:spPr>
          <a:xfrm>
            <a:off x="4368478" y="366302"/>
            <a:ext cx="3789952" cy="594000"/>
          </a:xfrm>
          <a:prstGeom prst="rect">
            <a:avLst/>
          </a:prstGeom>
          <a:noFill/>
          <a:ln>
            <a:noFill/>
          </a:ln>
        </p:spPr>
        <p:txBody>
          <a:bodyPr spcFirstLastPara="1" wrap="square" lIns="121900" tIns="60933" rIns="121900" bIns="60933" anchor="ctr" anchorCtr="0">
            <a:noAutofit/>
          </a:bodyPr>
          <a:lstStyle/>
          <a:p>
            <a:pPr algn="ctr">
              <a:lnSpc>
                <a:spcPct val="83333"/>
              </a:lnSpc>
            </a:pPr>
            <a:r>
              <a:rPr lang="vi-VN" sz="2400" b="1" dirty="0">
                <a:solidFill>
                  <a:schemeClr val="bg1"/>
                </a:solidFill>
                <a:ea typeface="Nixie One"/>
                <a:cs typeface="Nixie One"/>
                <a:sym typeface="Nixie One"/>
              </a:rPr>
              <a:t>PHẦN MỞ ĐẦU</a:t>
            </a:r>
          </a:p>
        </p:txBody>
      </p:sp>
      <p:sp>
        <p:nvSpPr>
          <p:cNvPr id="4" name="Slide Number Placeholder 3">
            <a:extLst>
              <a:ext uri="{FF2B5EF4-FFF2-40B4-BE49-F238E27FC236}">
                <a16:creationId xmlns:a16="http://schemas.microsoft.com/office/drawing/2014/main" id="{A54A2662-62AA-4660-AFA2-1C2AC00D3789}"/>
              </a:ext>
            </a:extLst>
          </p:cNvPr>
          <p:cNvSpPr>
            <a:spLocks noGrp="1"/>
          </p:cNvSpPr>
          <p:nvPr>
            <p:ph type="sldNum" sz="quarter" idx="12"/>
          </p:nvPr>
        </p:nvSpPr>
        <p:spPr/>
        <p:txBody>
          <a:bodyPr/>
          <a:lstStyle/>
          <a:p>
            <a:fld id="{CE1586A6-9FD0-423A-94DA-A342839D32EE}" type="slidenum">
              <a:rPr lang="en-US" smtClean="0"/>
              <a:t>3</a:t>
            </a:fld>
            <a:endParaRPr lang="en-US" dirty="0"/>
          </a:p>
        </p:txBody>
      </p:sp>
    </p:spTree>
    <p:extLst>
      <p:ext uri="{BB962C8B-B14F-4D97-AF65-F5344CB8AC3E}">
        <p14:creationId xmlns:p14="http://schemas.microsoft.com/office/powerpoint/2010/main" val="38290604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Title 1">
            <a:extLst>
              <a:ext uri="{FF2B5EF4-FFF2-40B4-BE49-F238E27FC236}">
                <a16:creationId xmlns:a16="http://schemas.microsoft.com/office/drawing/2014/main" id="{F38003AE-D02B-437B-8639-F42EEA2B0F6E}"/>
              </a:ext>
            </a:extLst>
          </p:cNvPr>
          <p:cNvSpPr>
            <a:spLocks noGrp="1"/>
          </p:cNvSpPr>
          <p:nvPr>
            <p:ph type="title"/>
          </p:nvPr>
        </p:nvSpPr>
        <p:spPr>
          <a:xfrm>
            <a:off x="1655687" y="374327"/>
            <a:ext cx="8880625" cy="769441"/>
          </a:xfrm>
        </p:spPr>
        <p:txBody>
          <a:bodyPr>
            <a:normAutofit/>
          </a:bodyPr>
          <a:lstStyle/>
          <a:p>
            <a:pPr algn="ctr"/>
            <a:r>
              <a:rPr lang="en-US" sz="2400" b="1" dirty="0">
                <a:solidFill>
                  <a:schemeClr val="accent1">
                    <a:lumMod val="75000"/>
                  </a:schemeClr>
                </a:solidFill>
                <a:latin typeface="Arial" panose="020B0604020202020204" pitchFamily="34" charset="0"/>
                <a:cs typeface="Arial" panose="020B0604020202020204" pitchFamily="34" charset="0"/>
              </a:rPr>
              <a:t>NỀN TẢNG NO – CODE LÀ GÌ ?</a:t>
            </a:r>
            <a:endParaRPr lang="vi-VN" sz="2400" b="1" dirty="0">
              <a:solidFill>
                <a:srgbClr val="DA5050"/>
              </a:solidFill>
              <a:latin typeface="Arial" panose="020B0604020202020204" pitchFamily="34" charset="0"/>
              <a:cs typeface="Arial" panose="020B0604020202020204" pitchFamily="34" charset="0"/>
            </a:endParaRPr>
          </a:p>
        </p:txBody>
      </p:sp>
      <p:sp>
        <p:nvSpPr>
          <p:cNvPr id="33" name="Content Placeholder 2">
            <a:extLst>
              <a:ext uri="{FF2B5EF4-FFF2-40B4-BE49-F238E27FC236}">
                <a16:creationId xmlns:a16="http://schemas.microsoft.com/office/drawing/2014/main" id="{EDAD74C8-EFB8-4F96-9006-52944C9A9AA5}"/>
              </a:ext>
            </a:extLst>
          </p:cNvPr>
          <p:cNvSpPr txBox="1">
            <a:spLocks/>
          </p:cNvSpPr>
          <p:nvPr/>
        </p:nvSpPr>
        <p:spPr>
          <a:xfrm>
            <a:off x="843911" y="1143768"/>
            <a:ext cx="10504175" cy="493732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Font typeface="Arial" panose="020B0604020202020204" pitchFamily="34" charset="0"/>
              <a:buChar char="•"/>
            </a:pPr>
            <a:r>
              <a:rPr lang="vi-VN" sz="1900" i="0" dirty="0">
                <a:effectLst/>
                <a:latin typeface="+mj-lt"/>
              </a:rPr>
              <a:t>Định nghĩa: No-code là nền tảng cho phép những người không phải là lập trình viên chuyên nghiệp vẫn có thể tạo ra ứng dụng di động hoặc phần mềm máy tính của riêng họ mà không cần viết code.</a:t>
            </a:r>
          </a:p>
          <a:p>
            <a:pPr algn="just">
              <a:buFont typeface="Arial" panose="020B0604020202020204" pitchFamily="34" charset="0"/>
              <a:buChar char="•"/>
            </a:pPr>
            <a:r>
              <a:rPr lang="vi-VN" sz="1900" i="0" dirty="0">
                <a:effectLst/>
                <a:latin typeface="+mj-lt"/>
              </a:rPr>
              <a:t>Lợi ích: No-code cung cấp giao diện người dùng thân thiện và dễ sử dụng, cho phép người dùng phát triển và tùy chỉnh ứng dụng một cách linh hoạt.</a:t>
            </a:r>
          </a:p>
          <a:p>
            <a:pPr algn="just">
              <a:buFont typeface="Arial" panose="020B0604020202020204" pitchFamily="34" charset="0"/>
              <a:buChar char="•"/>
            </a:pPr>
            <a:r>
              <a:rPr lang="vi-VN" sz="1900" i="0" dirty="0">
                <a:effectLst/>
                <a:latin typeface="+mj-lt"/>
              </a:rPr>
              <a:t>Tác động của No-code: Phát triển phần mềm đang tác động mạnh mẽ đến cách chúng ta làm việc và ảnh hưởng đến nhiều ngành nghề. Thuật ngữ "low-code" và "no-code" là giai đoạn mới nhất trong sự tiến hóa của phát triển phần mềm.</a:t>
            </a:r>
          </a:p>
          <a:p>
            <a:pPr marL="342900" lvl="2" indent="-342900" algn="just">
              <a:lnSpc>
                <a:spcPct val="150000"/>
              </a:lnSpc>
              <a:spcBef>
                <a:spcPts val="600"/>
              </a:spcBef>
              <a:buFont typeface="Courier New" panose="02070309020205020404" pitchFamily="49" charset="0"/>
              <a:buChar char="o"/>
            </a:pPr>
            <a:endParaRPr lang="en-US" sz="1900" dirty="0">
              <a:latin typeface="+mj-lt"/>
              <a:cs typeface="Arial" panose="020B0604020202020204" pitchFamily="34" charset="0"/>
            </a:endParaRPr>
          </a:p>
        </p:txBody>
      </p:sp>
      <p:pic>
        <p:nvPicPr>
          <p:cNvPr id="34" name="Picture 33">
            <a:extLst>
              <a:ext uri="{FF2B5EF4-FFF2-40B4-BE49-F238E27FC236}">
                <a16:creationId xmlns:a16="http://schemas.microsoft.com/office/drawing/2014/main" id="{9FC10463-3104-4BC8-815E-F51C7C8E55F8}"/>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4060596" y="3589644"/>
            <a:ext cx="4070808" cy="2894029"/>
          </a:xfrm>
          <a:prstGeom prst="rect">
            <a:avLst/>
          </a:prstGeom>
        </p:spPr>
      </p:pic>
      <p:sp>
        <p:nvSpPr>
          <p:cNvPr id="5" name="Freeform: Shape 4">
            <a:extLst>
              <a:ext uri="{FF2B5EF4-FFF2-40B4-BE49-F238E27FC236}">
                <a16:creationId xmlns:a16="http://schemas.microsoft.com/office/drawing/2014/main" id="{29956CBE-8F2E-40CE-9E5D-FC0782D8BE58}"/>
              </a:ext>
            </a:extLst>
          </p:cNvPr>
          <p:cNvSpPr/>
          <p:nvPr/>
        </p:nvSpPr>
        <p:spPr>
          <a:xfrm rot="16200000">
            <a:off x="11084509" y="-290409"/>
            <a:ext cx="823077" cy="1407443"/>
          </a:xfrm>
          <a:custGeom>
            <a:avLst/>
            <a:gdLst>
              <a:gd name="connsiteX0" fmla="*/ 0 w 2496877"/>
              <a:gd name="connsiteY0" fmla="*/ 5900447 h 5900447"/>
              <a:gd name="connsiteX1" fmla="*/ 0 w 2496877"/>
              <a:gd name="connsiteY1" fmla="*/ 5880438 h 5900447"/>
              <a:gd name="connsiteX2" fmla="*/ 13474 w 2496877"/>
              <a:gd name="connsiteY2" fmla="*/ 5880438 h 5900447"/>
              <a:gd name="connsiteX3" fmla="*/ 52206 w 2496877"/>
              <a:gd name="connsiteY3" fmla="*/ 5876604 h 5900447"/>
              <a:gd name="connsiteX4" fmla="*/ 79992 w 2496877"/>
              <a:gd name="connsiteY4" fmla="*/ 5872777 h 5900447"/>
              <a:gd name="connsiteX5" fmla="*/ 113250 w 2496877"/>
              <a:gd name="connsiteY5" fmla="*/ 5865123 h 5900447"/>
              <a:gd name="connsiteX6" fmla="*/ 149880 w 2496877"/>
              <a:gd name="connsiteY6" fmla="*/ 5855170 h 5900447"/>
              <a:gd name="connsiteX7" fmla="*/ 191559 w 2496877"/>
              <a:gd name="connsiteY7" fmla="*/ 5842152 h 5900447"/>
              <a:gd name="connsiteX8" fmla="*/ 236185 w 2496877"/>
              <a:gd name="connsiteY8" fmla="*/ 5825307 h 5900447"/>
              <a:gd name="connsiteX9" fmla="*/ 284177 w 2496877"/>
              <a:gd name="connsiteY9" fmla="*/ 5804635 h 5900447"/>
              <a:gd name="connsiteX10" fmla="*/ 334701 w 2496877"/>
              <a:gd name="connsiteY10" fmla="*/ 5777837 h 5900447"/>
              <a:gd name="connsiteX11" fmla="*/ 387745 w 2496877"/>
              <a:gd name="connsiteY11" fmla="*/ 5746451 h 5900447"/>
              <a:gd name="connsiteX12" fmla="*/ 442057 w 2496877"/>
              <a:gd name="connsiteY12" fmla="*/ 5708165 h 5900447"/>
              <a:gd name="connsiteX13" fmla="*/ 498470 w 2496877"/>
              <a:gd name="connsiteY13" fmla="*/ 5664522 h 5900447"/>
              <a:gd name="connsiteX14" fmla="*/ 555307 w 2496877"/>
              <a:gd name="connsiteY14" fmla="*/ 5613987 h 5900447"/>
              <a:gd name="connsiteX15" fmla="*/ 612561 w 2496877"/>
              <a:gd name="connsiteY15" fmla="*/ 5555035 h 5900447"/>
              <a:gd name="connsiteX16" fmla="*/ 670239 w 2496877"/>
              <a:gd name="connsiteY16" fmla="*/ 5489190 h 5900447"/>
              <a:gd name="connsiteX17" fmla="*/ 727075 w 2496877"/>
              <a:gd name="connsiteY17" fmla="*/ 5414923 h 5900447"/>
              <a:gd name="connsiteX18" fmla="*/ 782648 w 2496877"/>
              <a:gd name="connsiteY18" fmla="*/ 5331465 h 5900447"/>
              <a:gd name="connsiteX19" fmla="*/ 837801 w 2496877"/>
              <a:gd name="connsiteY19" fmla="*/ 5238054 h 5900447"/>
              <a:gd name="connsiteX20" fmla="*/ 890426 w 2496877"/>
              <a:gd name="connsiteY20" fmla="*/ 5135459 h 5900447"/>
              <a:gd name="connsiteX21" fmla="*/ 941365 w 2496877"/>
              <a:gd name="connsiteY21" fmla="*/ 5022138 h 5900447"/>
              <a:gd name="connsiteX22" fmla="*/ 989360 w 2496877"/>
              <a:gd name="connsiteY22" fmla="*/ 4896574 h 5900447"/>
              <a:gd name="connsiteX23" fmla="*/ 1033986 w 2496877"/>
              <a:gd name="connsiteY23" fmla="*/ 4761057 h 5900447"/>
              <a:gd name="connsiteX24" fmla="*/ 1075665 w 2496877"/>
              <a:gd name="connsiteY24" fmla="*/ 4613283 h 5900447"/>
              <a:gd name="connsiteX25" fmla="*/ 1112292 w 2496877"/>
              <a:gd name="connsiteY25" fmla="*/ 4453267 h 5900447"/>
              <a:gd name="connsiteX26" fmla="*/ 1145131 w 2496877"/>
              <a:gd name="connsiteY26" fmla="*/ 4280226 h 5900447"/>
              <a:gd name="connsiteX27" fmla="*/ 1172917 w 2496877"/>
              <a:gd name="connsiteY27" fmla="*/ 4093405 h 5900447"/>
              <a:gd name="connsiteX28" fmla="*/ 1195232 w 2496877"/>
              <a:gd name="connsiteY28" fmla="*/ 3892037 h 5900447"/>
              <a:gd name="connsiteX29" fmla="*/ 1211653 w 2496877"/>
              <a:gd name="connsiteY29" fmla="*/ 3677657 h 5900447"/>
              <a:gd name="connsiteX30" fmla="*/ 1222176 w 2496877"/>
              <a:gd name="connsiteY30" fmla="*/ 3447194 h 5900447"/>
              <a:gd name="connsiteX31" fmla="*/ 1225542 w 2496877"/>
              <a:gd name="connsiteY31" fmla="*/ 3201422 h 5900447"/>
              <a:gd name="connsiteX32" fmla="*/ 1228489 w 2496877"/>
              <a:gd name="connsiteY32" fmla="*/ 2953352 h 5900447"/>
              <a:gd name="connsiteX33" fmla="*/ 1238598 w 2496877"/>
              <a:gd name="connsiteY33" fmla="*/ 2716764 h 5900447"/>
              <a:gd name="connsiteX34" fmla="*/ 1254170 w 2496877"/>
              <a:gd name="connsiteY34" fmla="*/ 2492431 h 5900447"/>
              <a:gd name="connsiteX35" fmla="*/ 1276066 w 2496877"/>
              <a:gd name="connsiteY35" fmla="*/ 2278045 h 5900447"/>
              <a:gd name="connsiteX36" fmla="*/ 1303429 w 2496877"/>
              <a:gd name="connsiteY36" fmla="*/ 2074386 h 5900447"/>
              <a:gd name="connsiteX37" fmla="*/ 1336268 w 2496877"/>
              <a:gd name="connsiteY37" fmla="*/ 1882202 h 5900447"/>
              <a:gd name="connsiteX38" fmla="*/ 1374159 w 2496877"/>
              <a:gd name="connsiteY38" fmla="*/ 1698447 h 5900447"/>
              <a:gd name="connsiteX39" fmla="*/ 1417521 w 2496877"/>
              <a:gd name="connsiteY39" fmla="*/ 1526181 h 5900447"/>
              <a:gd name="connsiteX40" fmla="*/ 1465939 w 2496877"/>
              <a:gd name="connsiteY40" fmla="*/ 1363860 h 5900447"/>
              <a:gd name="connsiteX41" fmla="*/ 1518141 w 2496877"/>
              <a:gd name="connsiteY41" fmla="*/ 1210730 h 5900447"/>
              <a:gd name="connsiteX42" fmla="*/ 1575819 w 2496877"/>
              <a:gd name="connsiteY42" fmla="*/ 1066790 h 5900447"/>
              <a:gd name="connsiteX43" fmla="*/ 1636866 w 2496877"/>
              <a:gd name="connsiteY43" fmla="*/ 932797 h 5900447"/>
              <a:gd name="connsiteX44" fmla="*/ 1702121 w 2496877"/>
              <a:gd name="connsiteY44" fmla="*/ 806470 h 5900447"/>
              <a:gd name="connsiteX45" fmla="*/ 1771167 w 2496877"/>
              <a:gd name="connsiteY45" fmla="*/ 689322 h 5900447"/>
              <a:gd name="connsiteX46" fmla="*/ 1843579 w 2496877"/>
              <a:gd name="connsiteY46" fmla="*/ 580602 h 5900447"/>
              <a:gd name="connsiteX47" fmla="*/ 1919361 w 2496877"/>
              <a:gd name="connsiteY47" fmla="*/ 480299 h 5900447"/>
              <a:gd name="connsiteX48" fmla="*/ 1998508 w 2496877"/>
              <a:gd name="connsiteY48" fmla="*/ 387657 h 5900447"/>
              <a:gd name="connsiteX49" fmla="*/ 2080183 w 2496877"/>
              <a:gd name="connsiteY49" fmla="*/ 302669 h 5900447"/>
              <a:gd name="connsiteX50" fmla="*/ 2164383 w 2496877"/>
              <a:gd name="connsiteY50" fmla="*/ 225336 h 5900447"/>
              <a:gd name="connsiteX51" fmla="*/ 2251952 w 2496877"/>
              <a:gd name="connsiteY51" fmla="*/ 154902 h 5900447"/>
              <a:gd name="connsiteX52" fmla="*/ 2340363 w 2496877"/>
              <a:gd name="connsiteY52" fmla="*/ 91349 h 5900447"/>
              <a:gd name="connsiteX53" fmla="*/ 2431720 w 2496877"/>
              <a:gd name="connsiteY53" fmla="*/ 34694 h 5900447"/>
              <a:gd name="connsiteX54" fmla="*/ 2496877 w 2496877"/>
              <a:gd name="connsiteY54" fmla="*/ 0 h 5900447"/>
              <a:gd name="connsiteX55" fmla="*/ 2496877 w 2496877"/>
              <a:gd name="connsiteY55" fmla="*/ 5900444 h 59004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2496877" h="5900447">
                <a:moveTo>
                  <a:pt x="0" y="5900447"/>
                </a:moveTo>
                <a:lnTo>
                  <a:pt x="0" y="5880438"/>
                </a:lnTo>
                <a:lnTo>
                  <a:pt x="13474" y="5880438"/>
                </a:lnTo>
                <a:lnTo>
                  <a:pt x="52206" y="5876604"/>
                </a:lnTo>
                <a:lnTo>
                  <a:pt x="79992" y="5872777"/>
                </a:lnTo>
                <a:lnTo>
                  <a:pt x="113250" y="5865123"/>
                </a:lnTo>
                <a:lnTo>
                  <a:pt x="149880" y="5855170"/>
                </a:lnTo>
                <a:lnTo>
                  <a:pt x="191559" y="5842152"/>
                </a:lnTo>
                <a:lnTo>
                  <a:pt x="236185" y="5825307"/>
                </a:lnTo>
                <a:lnTo>
                  <a:pt x="284177" y="5804635"/>
                </a:lnTo>
                <a:lnTo>
                  <a:pt x="334701" y="5777837"/>
                </a:lnTo>
                <a:lnTo>
                  <a:pt x="387745" y="5746451"/>
                </a:lnTo>
                <a:lnTo>
                  <a:pt x="442057" y="5708165"/>
                </a:lnTo>
                <a:lnTo>
                  <a:pt x="498470" y="5664522"/>
                </a:lnTo>
                <a:lnTo>
                  <a:pt x="555307" y="5613987"/>
                </a:lnTo>
                <a:lnTo>
                  <a:pt x="612561" y="5555035"/>
                </a:lnTo>
                <a:lnTo>
                  <a:pt x="670239" y="5489190"/>
                </a:lnTo>
                <a:lnTo>
                  <a:pt x="727075" y="5414923"/>
                </a:lnTo>
                <a:lnTo>
                  <a:pt x="782648" y="5331465"/>
                </a:lnTo>
                <a:lnTo>
                  <a:pt x="837801" y="5238054"/>
                </a:lnTo>
                <a:lnTo>
                  <a:pt x="890426" y="5135459"/>
                </a:lnTo>
                <a:lnTo>
                  <a:pt x="941365" y="5022138"/>
                </a:lnTo>
                <a:lnTo>
                  <a:pt x="989360" y="4896574"/>
                </a:lnTo>
                <a:lnTo>
                  <a:pt x="1033986" y="4761057"/>
                </a:lnTo>
                <a:lnTo>
                  <a:pt x="1075665" y="4613283"/>
                </a:lnTo>
                <a:lnTo>
                  <a:pt x="1112292" y="4453267"/>
                </a:lnTo>
                <a:lnTo>
                  <a:pt x="1145131" y="4280226"/>
                </a:lnTo>
                <a:lnTo>
                  <a:pt x="1172917" y="4093405"/>
                </a:lnTo>
                <a:lnTo>
                  <a:pt x="1195232" y="3892037"/>
                </a:lnTo>
                <a:lnTo>
                  <a:pt x="1211653" y="3677657"/>
                </a:lnTo>
                <a:lnTo>
                  <a:pt x="1222176" y="3447194"/>
                </a:lnTo>
                <a:lnTo>
                  <a:pt x="1225542" y="3201422"/>
                </a:lnTo>
                <a:lnTo>
                  <a:pt x="1228489" y="2953352"/>
                </a:lnTo>
                <a:lnTo>
                  <a:pt x="1238598" y="2716764"/>
                </a:lnTo>
                <a:lnTo>
                  <a:pt x="1254170" y="2492431"/>
                </a:lnTo>
                <a:lnTo>
                  <a:pt x="1276066" y="2278045"/>
                </a:lnTo>
                <a:lnTo>
                  <a:pt x="1303429" y="2074386"/>
                </a:lnTo>
                <a:lnTo>
                  <a:pt x="1336268" y="1882202"/>
                </a:lnTo>
                <a:lnTo>
                  <a:pt x="1374159" y="1698447"/>
                </a:lnTo>
                <a:lnTo>
                  <a:pt x="1417521" y="1526181"/>
                </a:lnTo>
                <a:lnTo>
                  <a:pt x="1465939" y="1363860"/>
                </a:lnTo>
                <a:lnTo>
                  <a:pt x="1518141" y="1210730"/>
                </a:lnTo>
                <a:lnTo>
                  <a:pt x="1575819" y="1066790"/>
                </a:lnTo>
                <a:lnTo>
                  <a:pt x="1636866" y="932797"/>
                </a:lnTo>
                <a:lnTo>
                  <a:pt x="1702121" y="806470"/>
                </a:lnTo>
                <a:lnTo>
                  <a:pt x="1771167" y="689322"/>
                </a:lnTo>
                <a:lnTo>
                  <a:pt x="1843579" y="580602"/>
                </a:lnTo>
                <a:lnTo>
                  <a:pt x="1919361" y="480299"/>
                </a:lnTo>
                <a:lnTo>
                  <a:pt x="1998508" y="387657"/>
                </a:lnTo>
                <a:lnTo>
                  <a:pt x="2080183" y="302669"/>
                </a:lnTo>
                <a:lnTo>
                  <a:pt x="2164383" y="225336"/>
                </a:lnTo>
                <a:lnTo>
                  <a:pt x="2251952" y="154902"/>
                </a:lnTo>
                <a:lnTo>
                  <a:pt x="2340363" y="91349"/>
                </a:lnTo>
                <a:lnTo>
                  <a:pt x="2431720" y="34694"/>
                </a:lnTo>
                <a:lnTo>
                  <a:pt x="2496877" y="0"/>
                </a:lnTo>
                <a:lnTo>
                  <a:pt x="2496877" y="5900444"/>
                </a:lnTo>
                <a:close/>
              </a:path>
            </a:pathLst>
          </a:custGeom>
          <a:solidFill>
            <a:srgbClr val="3B8D61">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vi-VN">
              <a:solidFill>
                <a:srgbClr val="0070C0"/>
              </a:solidFill>
            </a:endParaRPr>
          </a:p>
        </p:txBody>
      </p:sp>
      <p:pic>
        <p:nvPicPr>
          <p:cNvPr id="3" name="Picture 2">
            <a:extLst>
              <a:ext uri="{FF2B5EF4-FFF2-40B4-BE49-F238E27FC236}">
                <a16:creationId xmlns:a16="http://schemas.microsoft.com/office/drawing/2014/main" id="{2D15C2AC-B3B2-447A-8AF7-03F9CD962792}"/>
              </a:ext>
            </a:extLst>
          </p:cNvPr>
          <p:cNvPicPr>
            <a:picLocks noChangeAspect="1"/>
          </p:cNvPicPr>
          <p:nvPr/>
        </p:nvPicPr>
        <p:blipFill>
          <a:blip r:embed="rId4"/>
          <a:stretch>
            <a:fillRect/>
          </a:stretch>
        </p:blipFill>
        <p:spPr>
          <a:xfrm>
            <a:off x="-14722" y="5678963"/>
            <a:ext cx="2466975" cy="1171575"/>
          </a:xfrm>
          <a:prstGeom prst="rect">
            <a:avLst/>
          </a:prstGeom>
        </p:spPr>
      </p:pic>
      <p:sp>
        <p:nvSpPr>
          <p:cNvPr id="7" name="Slide Number Placeholder 3">
            <a:extLst>
              <a:ext uri="{FF2B5EF4-FFF2-40B4-BE49-F238E27FC236}">
                <a16:creationId xmlns:a16="http://schemas.microsoft.com/office/drawing/2014/main" id="{98374869-21F2-457D-8259-4A2476F25F7A}"/>
              </a:ext>
            </a:extLst>
          </p:cNvPr>
          <p:cNvSpPr txBox="1">
            <a:spLocks/>
          </p:cNvSpPr>
          <p:nvPr/>
        </p:nvSpPr>
        <p:spPr>
          <a:xfrm>
            <a:off x="10792326" y="6217451"/>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E1586A6-9FD0-423A-94DA-A342839D32EE}" type="slidenum">
              <a:rPr lang="en-US" sz="1200" smtClean="0"/>
              <a:pPr/>
              <a:t>4</a:t>
            </a:fld>
            <a:endParaRPr lang="en-US" sz="1200" dirty="0"/>
          </a:p>
        </p:txBody>
      </p:sp>
    </p:spTree>
    <p:extLst>
      <p:ext uri="{BB962C8B-B14F-4D97-AF65-F5344CB8AC3E}">
        <p14:creationId xmlns:p14="http://schemas.microsoft.com/office/powerpoint/2010/main" val="4239557906"/>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Title 1">
            <a:extLst>
              <a:ext uri="{FF2B5EF4-FFF2-40B4-BE49-F238E27FC236}">
                <a16:creationId xmlns:a16="http://schemas.microsoft.com/office/drawing/2014/main" id="{F38003AE-D02B-437B-8639-F42EEA2B0F6E}"/>
              </a:ext>
            </a:extLst>
          </p:cNvPr>
          <p:cNvSpPr>
            <a:spLocks noGrp="1"/>
          </p:cNvSpPr>
          <p:nvPr>
            <p:ph type="title"/>
          </p:nvPr>
        </p:nvSpPr>
        <p:spPr>
          <a:xfrm>
            <a:off x="1553279" y="207541"/>
            <a:ext cx="8880625" cy="769441"/>
          </a:xfrm>
        </p:spPr>
        <p:txBody>
          <a:bodyPr>
            <a:normAutofit/>
          </a:bodyPr>
          <a:lstStyle/>
          <a:p>
            <a:pPr algn="ctr"/>
            <a:r>
              <a:rPr lang="en-US" sz="2400" b="1" dirty="0">
                <a:solidFill>
                  <a:schemeClr val="accent1">
                    <a:lumMod val="75000"/>
                  </a:schemeClr>
                </a:solidFill>
                <a:latin typeface="Arial" panose="020B0604020202020204" pitchFamily="34" charset="0"/>
                <a:cs typeface="Arial" panose="020B0604020202020204" pitchFamily="34" charset="0"/>
              </a:rPr>
              <a:t>SƠ LƯỢC </a:t>
            </a:r>
            <a:r>
              <a:rPr lang="en-US" sz="2400" b="1" dirty="0">
                <a:solidFill>
                  <a:srgbClr val="DA5050"/>
                </a:solidFill>
                <a:latin typeface="Arial" panose="020B0604020202020204" pitchFamily="34" charset="0"/>
                <a:cs typeface="Arial" panose="020B0604020202020204" pitchFamily="34" charset="0"/>
              </a:rPr>
              <a:t>LỊCH SỬ HÌNH THÀNH VÀ PHÁT TRIỂN</a:t>
            </a:r>
            <a:endParaRPr lang="vi-VN" sz="2400" b="1" dirty="0">
              <a:solidFill>
                <a:srgbClr val="DA5050"/>
              </a:solidFill>
              <a:latin typeface="Arial" panose="020B0604020202020204" pitchFamily="34" charset="0"/>
              <a:cs typeface="Arial" panose="020B0604020202020204" pitchFamily="34" charset="0"/>
            </a:endParaRPr>
          </a:p>
        </p:txBody>
      </p:sp>
      <p:sp>
        <p:nvSpPr>
          <p:cNvPr id="33" name="Content Placeholder 2">
            <a:extLst>
              <a:ext uri="{FF2B5EF4-FFF2-40B4-BE49-F238E27FC236}">
                <a16:creationId xmlns:a16="http://schemas.microsoft.com/office/drawing/2014/main" id="{C7EA3D2F-B138-4382-ADB9-8419152436E6}"/>
              </a:ext>
            </a:extLst>
          </p:cNvPr>
          <p:cNvSpPr txBox="1">
            <a:spLocks/>
          </p:cNvSpPr>
          <p:nvPr/>
        </p:nvSpPr>
        <p:spPr>
          <a:xfrm>
            <a:off x="872192" y="1022039"/>
            <a:ext cx="10447615" cy="5441512"/>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Font typeface="Arial" panose="020B0604020202020204" pitchFamily="34" charset="0"/>
              <a:buChar char="•"/>
            </a:pPr>
            <a:r>
              <a:rPr lang="vi-VN" sz="1800" i="0" dirty="0">
                <a:effectLst/>
                <a:latin typeface="+mj-lt"/>
              </a:rPr>
              <a:t>Sự khởi đầu với bảng tính: Ngay từ thời điểm ra mắt Microsoft Excel vào năm 1985, người dùng đã có khả năng phân tích và trực quan hóa dữ liệu một cách thuận tiện.</a:t>
            </a:r>
          </a:p>
          <a:p>
            <a:pPr algn="just">
              <a:buFont typeface="Arial" panose="020B0604020202020204" pitchFamily="34" charset="0"/>
              <a:buChar char="•"/>
            </a:pPr>
            <a:r>
              <a:rPr lang="vi-VN" sz="1800" i="0" dirty="0">
                <a:effectLst/>
                <a:latin typeface="+mj-lt"/>
              </a:rPr>
              <a:t>Sự bùng nổ của WordPress (2003): WordPress cho phép người dùng tạo ra trang web hoạt động chỉ sau vài giờ làm việc, với mức phí thấp, mở ra kỷ nguyên mới cho doanh nghiệp và tổ chức trên toàn cầu.</a:t>
            </a:r>
          </a:p>
          <a:p>
            <a:pPr algn="just">
              <a:buFont typeface="Arial" panose="020B0604020202020204" pitchFamily="34" charset="0"/>
              <a:buChar char="•"/>
            </a:pPr>
            <a:r>
              <a:rPr lang="vi-VN" sz="1800" i="0" dirty="0">
                <a:effectLst/>
                <a:latin typeface="+mj-lt"/>
              </a:rPr>
              <a:t>Phổ biến rộng rãi của No-code: Ngày nay, các nền tảng no-code như Zapier, Google Sheets, Airtable và Notion đã trở nên phổ biến. Chúng giúp người dùng tạo ra những ứng dụng và quy trình mà không cần phải học lập trình.</a:t>
            </a:r>
          </a:p>
          <a:p>
            <a:pPr algn="just">
              <a:buFont typeface="Arial" panose="020B0604020202020204" pitchFamily="34" charset="0"/>
              <a:buChar char="•"/>
            </a:pPr>
            <a:r>
              <a:rPr lang="vi-VN" sz="1800" i="0" dirty="0">
                <a:effectLst/>
                <a:latin typeface="+mj-lt"/>
              </a:rPr>
              <a:t>Tác động mạnh mẽ: No-code mang đến nhiều tính năng và khả năng hơn, giúp người dùng tạo ra các sản phẩm và quy trình hiệu quả mà không cần đầu tư nhiều vào phát triển.</a:t>
            </a:r>
          </a:p>
        </p:txBody>
      </p:sp>
      <p:pic>
        <p:nvPicPr>
          <p:cNvPr id="34" name="Picture 33">
            <a:extLst>
              <a:ext uri="{FF2B5EF4-FFF2-40B4-BE49-F238E27FC236}">
                <a16:creationId xmlns:a16="http://schemas.microsoft.com/office/drawing/2014/main" id="{2E1CBCD9-1A87-449A-8DD4-DF1C7340640B}"/>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4110088" y="3742795"/>
            <a:ext cx="3450211" cy="2922309"/>
          </a:xfrm>
          <a:prstGeom prst="rect">
            <a:avLst/>
          </a:prstGeom>
        </p:spPr>
      </p:pic>
      <p:sp>
        <p:nvSpPr>
          <p:cNvPr id="36" name="Content Placeholder 2">
            <a:extLst>
              <a:ext uri="{FF2B5EF4-FFF2-40B4-BE49-F238E27FC236}">
                <a16:creationId xmlns:a16="http://schemas.microsoft.com/office/drawing/2014/main" id="{897BE5A7-50C9-44D8-9B76-522756C62586}"/>
              </a:ext>
            </a:extLst>
          </p:cNvPr>
          <p:cNvSpPr txBox="1">
            <a:spLocks/>
          </p:cNvSpPr>
          <p:nvPr/>
        </p:nvSpPr>
        <p:spPr>
          <a:xfrm>
            <a:off x="8286725" y="4593429"/>
            <a:ext cx="3200425" cy="1092996"/>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1800" dirty="0" err="1">
                <a:latin typeface="Times New Roman" panose="02020603050405020304" pitchFamily="18" charset="0"/>
                <a:cs typeface="Times New Roman" panose="02020603050405020304" pitchFamily="18" charset="0"/>
              </a:rPr>
              <a:t>Trích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từ</a:t>
            </a:r>
            <a:r>
              <a:rPr lang="en-US" sz="1800" dirty="0">
                <a:latin typeface="Times New Roman" panose="02020603050405020304" pitchFamily="18" charset="0"/>
                <a:cs typeface="Times New Roman" panose="02020603050405020304" pitchFamily="18" charset="0"/>
              </a:rPr>
              <a:t> :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Neota</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rPr>
              <a:t>“No – code Empowering everyone to build digital solutions”</a:t>
            </a:r>
            <a:endParaRPr lang="vi-VN" sz="1800" b="0" i="0" dirty="0">
              <a:effectLst/>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AF58759B-F182-4C61-BCDB-A2C3B9991A84}"/>
              </a:ext>
            </a:extLst>
          </p:cNvPr>
          <p:cNvPicPr>
            <a:picLocks noChangeAspect="1"/>
          </p:cNvPicPr>
          <p:nvPr/>
        </p:nvPicPr>
        <p:blipFill>
          <a:blip r:embed="rId4"/>
          <a:stretch>
            <a:fillRect/>
          </a:stretch>
        </p:blipFill>
        <p:spPr>
          <a:xfrm>
            <a:off x="10782300" y="0"/>
            <a:ext cx="1409700" cy="828675"/>
          </a:xfrm>
          <a:prstGeom prst="rect">
            <a:avLst/>
          </a:prstGeom>
        </p:spPr>
      </p:pic>
      <p:pic>
        <p:nvPicPr>
          <p:cNvPr id="7" name="Picture 6">
            <a:extLst>
              <a:ext uri="{FF2B5EF4-FFF2-40B4-BE49-F238E27FC236}">
                <a16:creationId xmlns:a16="http://schemas.microsoft.com/office/drawing/2014/main" id="{F53E045E-5811-4A33-9F02-4A1E97BCBC7B}"/>
              </a:ext>
            </a:extLst>
          </p:cNvPr>
          <p:cNvPicPr>
            <a:picLocks noChangeAspect="1"/>
          </p:cNvPicPr>
          <p:nvPr/>
        </p:nvPicPr>
        <p:blipFill>
          <a:blip r:embed="rId5"/>
          <a:stretch>
            <a:fillRect/>
          </a:stretch>
        </p:blipFill>
        <p:spPr>
          <a:xfrm>
            <a:off x="-1" y="5686425"/>
            <a:ext cx="2466975" cy="1171575"/>
          </a:xfrm>
          <a:prstGeom prst="rect">
            <a:avLst/>
          </a:prstGeom>
        </p:spPr>
      </p:pic>
      <p:sp>
        <p:nvSpPr>
          <p:cNvPr id="8" name="Slide Number Placeholder 20">
            <a:extLst>
              <a:ext uri="{FF2B5EF4-FFF2-40B4-BE49-F238E27FC236}">
                <a16:creationId xmlns:a16="http://schemas.microsoft.com/office/drawing/2014/main" id="{058483C7-A79C-4946-90A2-4F17D0BBE651}"/>
              </a:ext>
            </a:extLst>
          </p:cNvPr>
          <p:cNvSpPr txBox="1">
            <a:spLocks/>
          </p:cNvSpPr>
          <p:nvPr/>
        </p:nvSpPr>
        <p:spPr>
          <a:xfrm>
            <a:off x="8610600" y="6421666"/>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CE1586A6-9FD0-423A-94DA-A342839D32EE}" type="slidenum">
              <a:rPr lang="en-US" sz="1200" smtClean="0">
                <a:solidFill>
                  <a:schemeClr val="bg1">
                    <a:lumMod val="50000"/>
                  </a:schemeClr>
                </a:solidFill>
              </a:rPr>
              <a:pPr algn="r"/>
              <a:t>5</a:t>
            </a:fld>
            <a:endParaRPr lang="en-US" sz="1200" dirty="0">
              <a:solidFill>
                <a:schemeClr val="bg1">
                  <a:lumMod val="50000"/>
                </a:schemeClr>
              </a:solidFill>
            </a:endParaRPr>
          </a:p>
        </p:txBody>
      </p:sp>
    </p:spTree>
    <p:extLst>
      <p:ext uri="{BB962C8B-B14F-4D97-AF65-F5344CB8AC3E}">
        <p14:creationId xmlns:p14="http://schemas.microsoft.com/office/powerpoint/2010/main" val="3741385157"/>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627934" y="621291"/>
            <a:ext cx="10515600" cy="757919"/>
          </a:xfrm>
        </p:spPr>
        <p:txBody>
          <a:bodyPr>
            <a:normAutofit/>
          </a:bodyPr>
          <a:lstStyle/>
          <a:p>
            <a:pPr marL="0" indent="0" algn="ctr">
              <a:buNone/>
            </a:pPr>
            <a:r>
              <a:rPr lang="en-US" sz="2400" b="1" dirty="0" err="1">
                <a:solidFill>
                  <a:schemeClr val="accent5">
                    <a:lumMod val="75000"/>
                  </a:schemeClr>
                </a:solidFill>
                <a:latin typeface="Arial" panose="020B0604020202020204" pitchFamily="34" charset="0"/>
                <a:cs typeface="Arial" panose="020B0604020202020204" pitchFamily="34" charset="0"/>
              </a:rPr>
              <a:t>Ưu</a:t>
            </a:r>
            <a:r>
              <a:rPr lang="en-US" sz="2400" b="1" dirty="0">
                <a:solidFill>
                  <a:schemeClr val="accent5">
                    <a:lumMod val="75000"/>
                  </a:schemeClr>
                </a:solidFill>
                <a:latin typeface="Arial" panose="020B0604020202020204" pitchFamily="34" charset="0"/>
                <a:cs typeface="Arial" panose="020B0604020202020204" pitchFamily="34" charset="0"/>
              </a:rPr>
              <a:t> </a:t>
            </a:r>
            <a:r>
              <a:rPr lang="en-US" sz="2400" b="1" dirty="0" err="1">
                <a:solidFill>
                  <a:schemeClr val="accent5">
                    <a:lumMod val="75000"/>
                  </a:schemeClr>
                </a:solidFill>
                <a:latin typeface="Arial" panose="020B0604020202020204" pitchFamily="34" charset="0"/>
                <a:cs typeface="Arial" panose="020B0604020202020204" pitchFamily="34" charset="0"/>
              </a:rPr>
              <a:t>nhược</a:t>
            </a:r>
            <a:r>
              <a:rPr lang="en-US" sz="2400" b="1" dirty="0">
                <a:solidFill>
                  <a:schemeClr val="accent5">
                    <a:lumMod val="75000"/>
                  </a:schemeClr>
                </a:solidFill>
                <a:latin typeface="Arial" panose="020B0604020202020204" pitchFamily="34" charset="0"/>
                <a:cs typeface="Arial" panose="020B0604020202020204" pitchFamily="34" charset="0"/>
              </a:rPr>
              <a:t> </a:t>
            </a:r>
            <a:r>
              <a:rPr lang="en-US" sz="2400" b="1" dirty="0" err="1">
                <a:solidFill>
                  <a:schemeClr val="accent5">
                    <a:lumMod val="75000"/>
                  </a:schemeClr>
                </a:solidFill>
                <a:latin typeface="Arial" panose="020B0604020202020204" pitchFamily="34" charset="0"/>
                <a:cs typeface="Arial" panose="020B0604020202020204" pitchFamily="34" charset="0"/>
              </a:rPr>
              <a:t>điểm</a:t>
            </a:r>
            <a:r>
              <a:rPr lang="en-US" sz="2400" b="1" dirty="0">
                <a:solidFill>
                  <a:schemeClr val="accent5">
                    <a:lumMod val="75000"/>
                  </a:schemeClr>
                </a:solidFill>
                <a:latin typeface="Arial" panose="020B0604020202020204" pitchFamily="34" charset="0"/>
                <a:cs typeface="Arial" panose="020B0604020202020204" pitchFamily="34" charset="0"/>
              </a:rPr>
              <a:t> </a:t>
            </a:r>
            <a:r>
              <a:rPr lang="en-US" sz="2400" b="1" dirty="0" err="1">
                <a:solidFill>
                  <a:schemeClr val="accent5">
                    <a:lumMod val="75000"/>
                  </a:schemeClr>
                </a:solidFill>
                <a:latin typeface="Arial" panose="020B0604020202020204" pitchFamily="34" charset="0"/>
                <a:cs typeface="Arial" panose="020B0604020202020204" pitchFamily="34" charset="0"/>
              </a:rPr>
              <a:t>của</a:t>
            </a:r>
            <a:r>
              <a:rPr lang="en-US" sz="2400" b="1" dirty="0">
                <a:solidFill>
                  <a:schemeClr val="accent5">
                    <a:lumMod val="75000"/>
                  </a:schemeClr>
                </a:solidFill>
                <a:latin typeface="Arial" panose="020B0604020202020204" pitchFamily="34" charset="0"/>
                <a:cs typeface="Arial" panose="020B0604020202020204" pitchFamily="34" charset="0"/>
              </a:rPr>
              <a:t> no – code so </a:t>
            </a:r>
            <a:r>
              <a:rPr lang="en-US" sz="2400" b="1" dirty="0" err="1">
                <a:solidFill>
                  <a:schemeClr val="accent5">
                    <a:lumMod val="75000"/>
                  </a:schemeClr>
                </a:solidFill>
                <a:latin typeface="Arial" panose="020B0604020202020204" pitchFamily="34" charset="0"/>
                <a:cs typeface="Arial" panose="020B0604020202020204" pitchFamily="34" charset="0"/>
              </a:rPr>
              <a:t>với</a:t>
            </a:r>
            <a:r>
              <a:rPr lang="en-US" sz="2400" b="1" dirty="0">
                <a:solidFill>
                  <a:schemeClr val="accent5">
                    <a:lumMod val="75000"/>
                  </a:schemeClr>
                </a:solidFill>
                <a:latin typeface="Arial" panose="020B0604020202020204" pitchFamily="34" charset="0"/>
                <a:cs typeface="Arial" panose="020B0604020202020204" pitchFamily="34" charset="0"/>
              </a:rPr>
              <a:t> </a:t>
            </a:r>
            <a:r>
              <a:rPr lang="en-US" sz="2400" b="1" dirty="0" err="1">
                <a:solidFill>
                  <a:schemeClr val="accent5">
                    <a:lumMod val="75000"/>
                  </a:schemeClr>
                </a:solidFill>
                <a:latin typeface="Arial" panose="020B0604020202020204" pitchFamily="34" charset="0"/>
                <a:cs typeface="Arial" panose="020B0604020202020204" pitchFamily="34" charset="0"/>
              </a:rPr>
              <a:t>các</a:t>
            </a:r>
            <a:r>
              <a:rPr lang="en-US" sz="2400" b="1" dirty="0">
                <a:solidFill>
                  <a:schemeClr val="accent5">
                    <a:lumMod val="75000"/>
                  </a:schemeClr>
                </a:solidFill>
                <a:latin typeface="Arial" panose="020B0604020202020204" pitchFamily="34" charset="0"/>
                <a:cs typeface="Arial" panose="020B0604020202020204" pitchFamily="34" charset="0"/>
              </a:rPr>
              <a:t> </a:t>
            </a:r>
            <a:r>
              <a:rPr lang="en-US" sz="2400" b="1" dirty="0" err="1">
                <a:solidFill>
                  <a:schemeClr val="accent5">
                    <a:lumMod val="75000"/>
                  </a:schemeClr>
                </a:solidFill>
                <a:latin typeface="Arial" panose="020B0604020202020204" pitchFamily="34" charset="0"/>
                <a:cs typeface="Arial" panose="020B0604020202020204" pitchFamily="34" charset="0"/>
              </a:rPr>
              <a:t>phương</a:t>
            </a:r>
            <a:r>
              <a:rPr lang="en-US" sz="2400" b="1" dirty="0">
                <a:solidFill>
                  <a:schemeClr val="accent5">
                    <a:lumMod val="75000"/>
                  </a:schemeClr>
                </a:solidFill>
                <a:latin typeface="Arial" panose="020B0604020202020204" pitchFamily="34" charset="0"/>
                <a:cs typeface="Arial" panose="020B0604020202020204" pitchFamily="34" charset="0"/>
              </a:rPr>
              <a:t> </a:t>
            </a:r>
            <a:r>
              <a:rPr lang="en-US" sz="2400" b="1" dirty="0" err="1">
                <a:solidFill>
                  <a:schemeClr val="accent5">
                    <a:lumMod val="75000"/>
                  </a:schemeClr>
                </a:solidFill>
                <a:latin typeface="Arial" panose="020B0604020202020204" pitchFamily="34" charset="0"/>
                <a:cs typeface="Arial" panose="020B0604020202020204" pitchFamily="34" charset="0"/>
              </a:rPr>
              <a:t>pháp</a:t>
            </a:r>
            <a:r>
              <a:rPr lang="en-US" sz="2400" b="1" dirty="0">
                <a:solidFill>
                  <a:schemeClr val="accent5">
                    <a:lumMod val="75000"/>
                  </a:schemeClr>
                </a:solidFill>
                <a:latin typeface="Arial" panose="020B0604020202020204" pitchFamily="34" charset="0"/>
                <a:cs typeface="Arial" panose="020B0604020202020204" pitchFamily="34" charset="0"/>
              </a:rPr>
              <a:t> </a:t>
            </a:r>
            <a:r>
              <a:rPr lang="en-US" sz="2400" b="1" dirty="0" err="1">
                <a:solidFill>
                  <a:schemeClr val="accent5">
                    <a:lumMod val="75000"/>
                  </a:schemeClr>
                </a:solidFill>
                <a:latin typeface="Arial" panose="020B0604020202020204" pitchFamily="34" charset="0"/>
                <a:cs typeface="Arial" panose="020B0604020202020204" pitchFamily="34" charset="0"/>
              </a:rPr>
              <a:t>truyền</a:t>
            </a:r>
            <a:r>
              <a:rPr lang="en-US" sz="2400" b="1" dirty="0">
                <a:solidFill>
                  <a:schemeClr val="accent5">
                    <a:lumMod val="75000"/>
                  </a:schemeClr>
                </a:solidFill>
                <a:latin typeface="Arial" panose="020B0604020202020204" pitchFamily="34" charset="0"/>
                <a:cs typeface="Arial" panose="020B0604020202020204" pitchFamily="34" charset="0"/>
              </a:rPr>
              <a:t> </a:t>
            </a:r>
            <a:r>
              <a:rPr lang="en-US" sz="2400" b="1" dirty="0" err="1">
                <a:solidFill>
                  <a:schemeClr val="accent5">
                    <a:lumMod val="75000"/>
                  </a:schemeClr>
                </a:solidFill>
                <a:latin typeface="Arial" panose="020B0604020202020204" pitchFamily="34" charset="0"/>
                <a:cs typeface="Arial" panose="020B0604020202020204" pitchFamily="34" charset="0"/>
              </a:rPr>
              <a:t>thống</a:t>
            </a:r>
            <a:endParaRPr lang="en-US" sz="2400" b="1" dirty="0">
              <a:solidFill>
                <a:schemeClr val="accent5">
                  <a:lumMod val="75000"/>
                </a:schemeClr>
              </a:solidFill>
              <a:latin typeface="Arial" panose="020B0604020202020204" pitchFamily="34" charset="0"/>
              <a:cs typeface="Arial" panose="020B0604020202020204" pitchFamily="34" charset="0"/>
            </a:endParaRPr>
          </a:p>
        </p:txBody>
      </p:sp>
      <p:sp>
        <p:nvSpPr>
          <p:cNvPr id="9" name="Content Placeholder 2">
            <a:extLst>
              <a:ext uri="{FF2B5EF4-FFF2-40B4-BE49-F238E27FC236}">
                <a16:creationId xmlns:a16="http://schemas.microsoft.com/office/drawing/2014/main" id="{4F231CB3-E89E-4122-8EC6-9269060CF6BD}"/>
              </a:ext>
            </a:extLst>
          </p:cNvPr>
          <p:cNvSpPr txBox="1">
            <a:spLocks/>
          </p:cNvSpPr>
          <p:nvPr/>
        </p:nvSpPr>
        <p:spPr>
          <a:xfrm>
            <a:off x="872192" y="1022039"/>
            <a:ext cx="10447615" cy="5441512"/>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Font typeface="Arial" panose="020B0604020202020204" pitchFamily="34" charset="0"/>
              <a:buChar char="•"/>
            </a:pPr>
            <a:endParaRPr lang="vi-VN" sz="1800" b="0" i="0" dirty="0">
              <a:effectLst/>
              <a:latin typeface="+mj-lt"/>
            </a:endParaRPr>
          </a:p>
        </p:txBody>
      </p:sp>
      <p:sp>
        <p:nvSpPr>
          <p:cNvPr id="11" name="Content Placeholder 2">
            <a:extLst>
              <a:ext uri="{FF2B5EF4-FFF2-40B4-BE49-F238E27FC236}">
                <a16:creationId xmlns:a16="http://schemas.microsoft.com/office/drawing/2014/main" id="{735A7156-5AA6-4040-AA1F-2D144100F8CF}"/>
              </a:ext>
            </a:extLst>
          </p:cNvPr>
          <p:cNvSpPr txBox="1">
            <a:spLocks/>
          </p:cNvSpPr>
          <p:nvPr/>
        </p:nvSpPr>
        <p:spPr>
          <a:xfrm>
            <a:off x="1075921" y="1483308"/>
            <a:ext cx="10067613" cy="4876144"/>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endParaRPr lang="vi-VN" sz="1800" b="0" i="0" dirty="0">
              <a:effectLst/>
              <a:latin typeface="+mj-lt"/>
            </a:endParaRPr>
          </a:p>
        </p:txBody>
      </p:sp>
      <p:graphicFrame>
        <p:nvGraphicFramePr>
          <p:cNvPr id="14" name="Table 13">
            <a:extLst>
              <a:ext uri="{FF2B5EF4-FFF2-40B4-BE49-F238E27FC236}">
                <a16:creationId xmlns:a16="http://schemas.microsoft.com/office/drawing/2014/main" id="{93D35D83-6DB0-420A-B7EC-8FA4C2C1EAC6}"/>
              </a:ext>
            </a:extLst>
          </p:cNvPr>
          <p:cNvGraphicFramePr>
            <a:graphicFrameLocks noGrp="1"/>
          </p:cNvGraphicFramePr>
          <p:nvPr>
            <p:extLst>
              <p:ext uri="{D42A27DB-BD31-4B8C-83A1-F6EECF244321}">
                <p14:modId xmlns:p14="http://schemas.microsoft.com/office/powerpoint/2010/main" val="1293109242"/>
              </p:ext>
            </p:extLst>
          </p:nvPr>
        </p:nvGraphicFramePr>
        <p:xfrm>
          <a:off x="311083" y="1799494"/>
          <a:ext cx="7466030" cy="3781176"/>
        </p:xfrm>
        <a:graphic>
          <a:graphicData uri="http://schemas.openxmlformats.org/drawingml/2006/table">
            <a:tbl>
              <a:tblPr firstRow="1" firstCol="1" bandRow="1"/>
              <a:tblGrid>
                <a:gridCol w="1559145">
                  <a:extLst>
                    <a:ext uri="{9D8B030D-6E8A-4147-A177-3AD203B41FA5}">
                      <a16:colId xmlns:a16="http://schemas.microsoft.com/office/drawing/2014/main" val="2266217263"/>
                    </a:ext>
                  </a:extLst>
                </a:gridCol>
                <a:gridCol w="2078151">
                  <a:extLst>
                    <a:ext uri="{9D8B030D-6E8A-4147-A177-3AD203B41FA5}">
                      <a16:colId xmlns:a16="http://schemas.microsoft.com/office/drawing/2014/main" val="3700248184"/>
                    </a:ext>
                  </a:extLst>
                </a:gridCol>
                <a:gridCol w="2169616">
                  <a:extLst>
                    <a:ext uri="{9D8B030D-6E8A-4147-A177-3AD203B41FA5}">
                      <a16:colId xmlns:a16="http://schemas.microsoft.com/office/drawing/2014/main" val="2922648021"/>
                    </a:ext>
                  </a:extLst>
                </a:gridCol>
                <a:gridCol w="1659118">
                  <a:extLst>
                    <a:ext uri="{9D8B030D-6E8A-4147-A177-3AD203B41FA5}">
                      <a16:colId xmlns:a16="http://schemas.microsoft.com/office/drawing/2014/main" val="676957508"/>
                    </a:ext>
                  </a:extLst>
                </a:gridCol>
              </a:tblGrid>
              <a:tr h="276382">
                <a:tc>
                  <a:txBody>
                    <a:bodyPr/>
                    <a:lstStyle/>
                    <a:p>
                      <a:pPr marL="0" marR="0" algn="ctr">
                        <a:lnSpc>
                          <a:spcPct val="150000"/>
                        </a:lnSpc>
                        <a:spcBef>
                          <a:spcPts val="0"/>
                        </a:spcBef>
                        <a:spcAft>
                          <a:spcPts val="0"/>
                        </a:spcAft>
                      </a:pPr>
                      <a:r>
                        <a:rPr lang="en-US" sz="1300">
                          <a:effectLst/>
                          <a:latin typeface="Times New Roman" panose="02020603050405020304" pitchFamily="18" charset="0"/>
                          <a:ea typeface="Times New Roman" panose="02020603050405020304" pitchFamily="18" charset="0"/>
                          <a:cs typeface="Times New Roman" panose="02020603050405020304" pitchFamily="18" charset="0"/>
                        </a:rPr>
                        <a:t>Tiêu chí</a:t>
                      </a:r>
                      <a:endParaRPr lang="en-US" sz="1200">
                        <a:effectLst/>
                        <a:latin typeface=".VnTime"/>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300">
                          <a:effectLst/>
                          <a:latin typeface="Times New Roman" panose="02020603050405020304" pitchFamily="18" charset="0"/>
                          <a:ea typeface="Times New Roman" panose="02020603050405020304" pitchFamily="18" charset="0"/>
                          <a:cs typeface="Times New Roman" panose="02020603050405020304" pitchFamily="18" charset="0"/>
                        </a:rPr>
                        <a:t>No-code</a:t>
                      </a:r>
                      <a:endParaRPr lang="en-US" sz="1200">
                        <a:effectLst/>
                        <a:latin typeface=".VnTime"/>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300">
                          <a:effectLst/>
                          <a:latin typeface="Times New Roman" panose="02020603050405020304" pitchFamily="18" charset="0"/>
                          <a:ea typeface="Times New Roman" panose="02020603050405020304" pitchFamily="18" charset="0"/>
                          <a:cs typeface="Times New Roman" panose="02020603050405020304" pitchFamily="18" charset="0"/>
                        </a:rPr>
                        <a:t>Low-code</a:t>
                      </a:r>
                      <a:endParaRPr lang="en-US" sz="1200">
                        <a:effectLst/>
                        <a:latin typeface=".VnTime"/>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300">
                          <a:effectLst/>
                          <a:latin typeface="Times New Roman" panose="02020603050405020304" pitchFamily="18" charset="0"/>
                          <a:ea typeface="Times New Roman" panose="02020603050405020304" pitchFamily="18" charset="0"/>
                          <a:cs typeface="Times New Roman" panose="02020603050405020304" pitchFamily="18" charset="0"/>
                        </a:rPr>
                        <a:t>Traditional code</a:t>
                      </a:r>
                      <a:endParaRPr lang="en-US" sz="1200">
                        <a:effectLst/>
                        <a:latin typeface=".VnTime"/>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78629489"/>
                  </a:ext>
                </a:extLst>
              </a:tr>
              <a:tr h="590406">
                <a:tc>
                  <a:txBody>
                    <a:bodyPr/>
                    <a:lstStyle/>
                    <a:p>
                      <a:pPr marL="0" marR="0" algn="ctr">
                        <a:lnSpc>
                          <a:spcPct val="150000"/>
                        </a:lnSpc>
                        <a:spcBef>
                          <a:spcPts val="0"/>
                        </a:spcBef>
                        <a:spcAft>
                          <a:spcPts val="0"/>
                        </a:spcAft>
                      </a:pPr>
                      <a:r>
                        <a:rPr lang="en-US" sz="1300" dirty="0" err="1">
                          <a:effectLst/>
                          <a:latin typeface="Times New Roman" panose="02020603050405020304" pitchFamily="18" charset="0"/>
                          <a:ea typeface="Times New Roman" panose="02020603050405020304" pitchFamily="18" charset="0"/>
                          <a:cs typeface="Times New Roman" panose="02020603050405020304" pitchFamily="18" charset="0"/>
                        </a:rPr>
                        <a:t>Khả</a:t>
                      </a:r>
                      <a:r>
                        <a:rPr lang="en-US" sz="13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cs typeface="Times New Roman" panose="02020603050405020304" pitchFamily="18" charset="0"/>
                        </a:rPr>
                        <a:t>năng</a:t>
                      </a:r>
                      <a:r>
                        <a:rPr lang="en-US" sz="13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cs typeface="Times New Roman" panose="02020603050405020304" pitchFamily="18" charset="0"/>
                        </a:rPr>
                        <a:t>lập</a:t>
                      </a:r>
                      <a:r>
                        <a:rPr lang="en-US" sz="13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cs typeface="Times New Roman" panose="02020603050405020304" pitchFamily="18" charset="0"/>
                        </a:rPr>
                        <a:t>trình</a:t>
                      </a:r>
                      <a:endParaRPr lang="en-US" sz="1200" dirty="0">
                        <a:effectLst/>
                        <a:latin typeface=".VnTime"/>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300">
                          <a:effectLst/>
                          <a:latin typeface="Times New Roman" panose="02020603050405020304" pitchFamily="18" charset="0"/>
                          <a:ea typeface="Times New Roman" panose="02020603050405020304" pitchFamily="18" charset="0"/>
                          <a:cs typeface="Times New Roman" panose="02020603050405020304" pitchFamily="18" charset="0"/>
                        </a:rPr>
                        <a:t>Không cần biết lập trình</a:t>
                      </a:r>
                      <a:endParaRPr lang="en-US" sz="1200">
                        <a:effectLst/>
                        <a:latin typeface=".VnTime"/>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300">
                          <a:effectLst/>
                          <a:latin typeface="Times New Roman" panose="02020603050405020304" pitchFamily="18" charset="0"/>
                          <a:ea typeface="Times New Roman" panose="02020603050405020304" pitchFamily="18" charset="0"/>
                          <a:cs typeface="Times New Roman" panose="02020603050405020304" pitchFamily="18" charset="0"/>
                        </a:rPr>
                        <a:t>Cần kiến thức lập trình cơ bản</a:t>
                      </a:r>
                      <a:endParaRPr lang="en-US" sz="1200">
                        <a:effectLst/>
                        <a:latin typeface=".VnTime"/>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300">
                          <a:effectLst/>
                          <a:latin typeface="Times New Roman" panose="02020603050405020304" pitchFamily="18" charset="0"/>
                          <a:ea typeface="Times New Roman" panose="02020603050405020304" pitchFamily="18" charset="0"/>
                          <a:cs typeface="Times New Roman" panose="02020603050405020304" pitchFamily="18" charset="0"/>
                        </a:rPr>
                        <a:t>Cần kiến thức lập trình chuyên sâu</a:t>
                      </a:r>
                      <a:endParaRPr lang="en-US" sz="1200">
                        <a:effectLst/>
                        <a:latin typeface=".VnTime"/>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07356366"/>
                  </a:ext>
                </a:extLst>
              </a:tr>
              <a:tr h="276382">
                <a:tc>
                  <a:txBody>
                    <a:bodyPr/>
                    <a:lstStyle/>
                    <a:p>
                      <a:pPr marL="0" marR="0" algn="ctr">
                        <a:lnSpc>
                          <a:spcPct val="150000"/>
                        </a:lnSpc>
                        <a:spcBef>
                          <a:spcPts val="0"/>
                        </a:spcBef>
                        <a:spcAft>
                          <a:spcPts val="0"/>
                        </a:spcAft>
                      </a:pPr>
                      <a:r>
                        <a:rPr lang="en-US" sz="1300">
                          <a:effectLst/>
                          <a:latin typeface="Times New Roman" panose="02020603050405020304" pitchFamily="18" charset="0"/>
                          <a:ea typeface="Times New Roman" panose="02020603050405020304" pitchFamily="18" charset="0"/>
                          <a:cs typeface="Times New Roman" panose="02020603050405020304" pitchFamily="18" charset="0"/>
                        </a:rPr>
                        <a:t>Giao diện</a:t>
                      </a:r>
                      <a:endParaRPr lang="en-US" sz="1200">
                        <a:effectLst/>
                        <a:latin typeface=".VnTime"/>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300">
                          <a:effectLst/>
                          <a:latin typeface="Times New Roman" panose="02020603050405020304" pitchFamily="18" charset="0"/>
                          <a:ea typeface="Times New Roman" panose="02020603050405020304" pitchFamily="18" charset="0"/>
                          <a:cs typeface="Times New Roman" panose="02020603050405020304" pitchFamily="18" charset="0"/>
                        </a:rPr>
                        <a:t>Kéo thả trực quan</a:t>
                      </a:r>
                      <a:endParaRPr lang="en-US" sz="1200">
                        <a:effectLst/>
                        <a:latin typeface=".VnTime"/>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300">
                          <a:effectLst/>
                          <a:latin typeface="Times New Roman" panose="02020603050405020304" pitchFamily="18" charset="0"/>
                          <a:ea typeface="Times New Roman" panose="02020603050405020304" pitchFamily="18" charset="0"/>
                          <a:cs typeface="Times New Roman" panose="02020603050405020304" pitchFamily="18" charset="0"/>
                        </a:rPr>
                        <a:t>Kết hợp kéo thả và viết mã</a:t>
                      </a:r>
                      <a:endParaRPr lang="en-US" sz="1200">
                        <a:effectLst/>
                        <a:latin typeface=".VnTime"/>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300">
                          <a:effectLst/>
                          <a:latin typeface="Times New Roman" panose="02020603050405020304" pitchFamily="18" charset="0"/>
                          <a:ea typeface="Times New Roman" panose="02020603050405020304" pitchFamily="18" charset="0"/>
                          <a:cs typeface="Times New Roman" panose="02020603050405020304" pitchFamily="18" charset="0"/>
                        </a:rPr>
                        <a:t>Viết mã hoàn toàn</a:t>
                      </a:r>
                      <a:endParaRPr lang="en-US" sz="1200">
                        <a:effectLst/>
                        <a:latin typeface=".VnTime"/>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02153910"/>
                  </a:ext>
                </a:extLst>
              </a:tr>
              <a:tr h="590406">
                <a:tc>
                  <a:txBody>
                    <a:bodyPr/>
                    <a:lstStyle/>
                    <a:p>
                      <a:pPr marL="0" marR="0" algn="ctr">
                        <a:lnSpc>
                          <a:spcPct val="150000"/>
                        </a:lnSpc>
                        <a:spcBef>
                          <a:spcPts val="0"/>
                        </a:spcBef>
                        <a:spcAft>
                          <a:spcPts val="0"/>
                        </a:spcAft>
                      </a:pPr>
                      <a:r>
                        <a:rPr lang="en-US" sz="1300">
                          <a:effectLst/>
                          <a:latin typeface="Times New Roman" panose="02020603050405020304" pitchFamily="18" charset="0"/>
                          <a:ea typeface="Times New Roman" panose="02020603050405020304" pitchFamily="18" charset="0"/>
                          <a:cs typeface="Times New Roman" panose="02020603050405020304" pitchFamily="18" charset="0"/>
                        </a:rPr>
                        <a:t>Tốc độ phát triển</a:t>
                      </a:r>
                      <a:endParaRPr lang="en-US" sz="1200">
                        <a:effectLst/>
                        <a:latin typeface=".VnTime"/>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300">
                          <a:effectLst/>
                          <a:latin typeface="Times New Roman" panose="02020603050405020304" pitchFamily="18" charset="0"/>
                          <a:ea typeface="Times New Roman" panose="02020603050405020304" pitchFamily="18" charset="0"/>
                          <a:cs typeface="Times New Roman" panose="02020603050405020304" pitchFamily="18" charset="0"/>
                        </a:rPr>
                        <a:t>Nhanh chóng</a:t>
                      </a:r>
                      <a:endParaRPr lang="en-US" sz="1200">
                        <a:effectLst/>
                        <a:latin typeface=".VnTime"/>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300">
                          <a:effectLst/>
                          <a:latin typeface="Times New Roman" panose="02020603050405020304" pitchFamily="18" charset="0"/>
                          <a:ea typeface="Times New Roman" panose="02020603050405020304" pitchFamily="18" charset="0"/>
                          <a:cs typeface="Times New Roman" panose="02020603050405020304" pitchFamily="18" charset="0"/>
                        </a:rPr>
                        <a:t>Nhanh hơn viết mã truyền thống</a:t>
                      </a:r>
                      <a:endParaRPr lang="en-US" sz="1200">
                        <a:effectLst/>
                        <a:latin typeface=".VnTime"/>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300">
                          <a:effectLst/>
                          <a:latin typeface="Times New Roman" panose="02020603050405020304" pitchFamily="18" charset="0"/>
                          <a:ea typeface="Times New Roman" panose="02020603050405020304" pitchFamily="18" charset="0"/>
                          <a:cs typeface="Times New Roman" panose="02020603050405020304" pitchFamily="18" charset="0"/>
                        </a:rPr>
                        <a:t>Chậm nhất</a:t>
                      </a:r>
                      <a:endParaRPr lang="en-US" sz="1200">
                        <a:effectLst/>
                        <a:latin typeface=".VnTime"/>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78145142"/>
                  </a:ext>
                </a:extLst>
              </a:tr>
              <a:tr h="590406">
                <a:tc>
                  <a:txBody>
                    <a:bodyPr/>
                    <a:lstStyle/>
                    <a:p>
                      <a:pPr marL="0" marR="0" algn="ctr">
                        <a:lnSpc>
                          <a:spcPct val="150000"/>
                        </a:lnSpc>
                        <a:spcBef>
                          <a:spcPts val="0"/>
                        </a:spcBef>
                        <a:spcAft>
                          <a:spcPts val="0"/>
                        </a:spcAft>
                      </a:pPr>
                      <a:r>
                        <a:rPr lang="en-US" sz="1300">
                          <a:effectLst/>
                          <a:latin typeface="Times New Roman" panose="02020603050405020304" pitchFamily="18" charset="0"/>
                          <a:ea typeface="Times New Roman" panose="02020603050405020304" pitchFamily="18" charset="0"/>
                          <a:cs typeface="Times New Roman" panose="02020603050405020304" pitchFamily="18" charset="0"/>
                        </a:rPr>
                        <a:t>Tính linh hoạt</a:t>
                      </a:r>
                      <a:endParaRPr lang="en-US" sz="1200">
                        <a:effectLst/>
                        <a:latin typeface=".VnTime"/>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300">
                          <a:effectLst/>
                          <a:latin typeface="Times New Roman" panose="02020603050405020304" pitchFamily="18" charset="0"/>
                          <a:ea typeface="Times New Roman" panose="02020603050405020304" pitchFamily="18" charset="0"/>
                          <a:cs typeface="Times New Roman" panose="02020603050405020304" pitchFamily="18" charset="0"/>
                        </a:rPr>
                        <a:t>Thấp, giới hạn bởi các chức năng có sẵn</a:t>
                      </a:r>
                      <a:endParaRPr lang="en-US" sz="1200">
                        <a:effectLst/>
                        <a:latin typeface=".VnTime"/>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300">
                          <a:effectLst/>
                          <a:latin typeface="Times New Roman" panose="02020603050405020304" pitchFamily="18" charset="0"/>
                          <a:ea typeface="Times New Roman" panose="02020603050405020304" pitchFamily="18" charset="0"/>
                          <a:cs typeface="Times New Roman" panose="02020603050405020304" pitchFamily="18" charset="0"/>
                        </a:rPr>
                        <a:t>Trung bình, có thể tùy chỉnh với mã</a:t>
                      </a:r>
                      <a:endParaRPr lang="en-US" sz="1200">
                        <a:effectLst/>
                        <a:latin typeface=".VnTime"/>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300">
                          <a:effectLst/>
                          <a:latin typeface="Times New Roman" panose="02020603050405020304" pitchFamily="18" charset="0"/>
                          <a:ea typeface="Times New Roman" panose="02020603050405020304" pitchFamily="18" charset="0"/>
                          <a:cs typeface="Times New Roman" panose="02020603050405020304" pitchFamily="18" charset="0"/>
                        </a:rPr>
                        <a:t>Cao, tùy chỉnh hoàn toàn</a:t>
                      </a:r>
                      <a:endParaRPr lang="en-US" sz="1200">
                        <a:effectLst/>
                        <a:latin typeface=".VnTime"/>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12326159"/>
                  </a:ext>
                </a:extLst>
              </a:tr>
              <a:tr h="276382">
                <a:tc>
                  <a:txBody>
                    <a:bodyPr/>
                    <a:lstStyle/>
                    <a:p>
                      <a:pPr marL="0" marR="0" algn="ctr">
                        <a:lnSpc>
                          <a:spcPct val="150000"/>
                        </a:lnSpc>
                        <a:spcBef>
                          <a:spcPts val="0"/>
                        </a:spcBef>
                        <a:spcAft>
                          <a:spcPts val="0"/>
                        </a:spcAft>
                      </a:pPr>
                      <a:r>
                        <a:rPr lang="en-US" sz="1300">
                          <a:effectLst/>
                          <a:latin typeface="Times New Roman" panose="02020603050405020304" pitchFamily="18" charset="0"/>
                          <a:ea typeface="Times New Roman" panose="02020603050405020304" pitchFamily="18" charset="0"/>
                          <a:cs typeface="Times New Roman" panose="02020603050405020304" pitchFamily="18" charset="0"/>
                        </a:rPr>
                        <a:t>Chi phí</a:t>
                      </a:r>
                      <a:endParaRPr lang="en-US" sz="1200">
                        <a:effectLst/>
                        <a:latin typeface=".VnTime"/>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300">
                          <a:effectLst/>
                          <a:latin typeface="Times New Roman" panose="02020603050405020304" pitchFamily="18" charset="0"/>
                          <a:ea typeface="Times New Roman" panose="02020603050405020304" pitchFamily="18" charset="0"/>
                          <a:cs typeface="Times New Roman" panose="02020603050405020304" pitchFamily="18" charset="0"/>
                        </a:rPr>
                        <a:t>Thấp</a:t>
                      </a:r>
                      <a:endParaRPr lang="en-US" sz="1200">
                        <a:effectLst/>
                        <a:latin typeface=".VnTime"/>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300">
                          <a:effectLst/>
                          <a:latin typeface="Times New Roman" panose="02020603050405020304" pitchFamily="18" charset="0"/>
                          <a:ea typeface="Times New Roman" panose="02020603050405020304" pitchFamily="18" charset="0"/>
                          <a:cs typeface="Times New Roman" panose="02020603050405020304" pitchFamily="18" charset="0"/>
                        </a:rPr>
                        <a:t>Trung bình</a:t>
                      </a:r>
                      <a:endParaRPr lang="en-US" sz="1200">
                        <a:effectLst/>
                        <a:latin typeface=".VnTime"/>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300">
                          <a:effectLst/>
                          <a:latin typeface="Times New Roman" panose="02020603050405020304" pitchFamily="18" charset="0"/>
                          <a:ea typeface="Times New Roman" panose="02020603050405020304" pitchFamily="18" charset="0"/>
                          <a:cs typeface="Times New Roman" panose="02020603050405020304" pitchFamily="18" charset="0"/>
                        </a:rPr>
                        <a:t>Cao</a:t>
                      </a:r>
                      <a:endParaRPr lang="en-US" sz="1200">
                        <a:effectLst/>
                        <a:latin typeface=".VnTime"/>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51701437"/>
                  </a:ext>
                </a:extLst>
              </a:tr>
              <a:tr h="590406">
                <a:tc>
                  <a:txBody>
                    <a:bodyPr/>
                    <a:lstStyle/>
                    <a:p>
                      <a:pPr marL="0" marR="0" algn="ctr">
                        <a:lnSpc>
                          <a:spcPct val="150000"/>
                        </a:lnSpc>
                        <a:spcBef>
                          <a:spcPts val="0"/>
                        </a:spcBef>
                        <a:spcAft>
                          <a:spcPts val="0"/>
                        </a:spcAft>
                      </a:pPr>
                      <a:r>
                        <a:rPr lang="en-US" sz="1300">
                          <a:effectLst/>
                          <a:latin typeface="Times New Roman" panose="02020603050405020304" pitchFamily="18" charset="0"/>
                          <a:ea typeface="Times New Roman" panose="02020603050405020304" pitchFamily="18" charset="0"/>
                          <a:cs typeface="Times New Roman" panose="02020603050405020304" pitchFamily="18" charset="0"/>
                        </a:rPr>
                        <a:t>Loại ứng dụng phù hợp</a:t>
                      </a:r>
                      <a:endParaRPr lang="en-US" sz="1200">
                        <a:effectLst/>
                        <a:latin typeface=".VnTime"/>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300">
                          <a:effectLst/>
                          <a:latin typeface="Times New Roman" panose="02020603050405020304" pitchFamily="18" charset="0"/>
                          <a:ea typeface="Times New Roman" panose="02020603050405020304" pitchFamily="18" charset="0"/>
                          <a:cs typeface="Times New Roman" panose="02020603050405020304" pitchFamily="18" charset="0"/>
                        </a:rPr>
                        <a:t>Đơn giản, lặp lại</a:t>
                      </a:r>
                      <a:endParaRPr lang="en-US" sz="1200">
                        <a:effectLst/>
                        <a:latin typeface=".VnTime"/>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300">
                          <a:effectLst/>
                          <a:latin typeface="Times New Roman" panose="02020603050405020304" pitchFamily="18" charset="0"/>
                          <a:ea typeface="Times New Roman" panose="02020603050405020304" pitchFamily="18" charset="0"/>
                          <a:cs typeface="Times New Roman" panose="02020603050405020304" pitchFamily="18" charset="0"/>
                        </a:rPr>
                        <a:t>Phức tạp vừa phải</a:t>
                      </a:r>
                      <a:endParaRPr lang="en-US" sz="1200">
                        <a:effectLst/>
                        <a:latin typeface=".VnTime"/>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300">
                          <a:effectLst/>
                          <a:latin typeface="Times New Roman" panose="02020603050405020304" pitchFamily="18" charset="0"/>
                          <a:ea typeface="Times New Roman" panose="02020603050405020304" pitchFamily="18" charset="0"/>
                          <a:cs typeface="Times New Roman" panose="02020603050405020304" pitchFamily="18" charset="0"/>
                        </a:rPr>
                        <a:t>Phức tạp, yêu cầu hiệu suất cao</a:t>
                      </a:r>
                      <a:endParaRPr lang="en-US" sz="1200">
                        <a:effectLst/>
                        <a:latin typeface=".VnTime"/>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46413048"/>
                  </a:ext>
                </a:extLst>
              </a:tr>
              <a:tr h="590406">
                <a:tc>
                  <a:txBody>
                    <a:bodyPr/>
                    <a:lstStyle/>
                    <a:p>
                      <a:pPr marL="0" marR="0" algn="ctr">
                        <a:lnSpc>
                          <a:spcPct val="150000"/>
                        </a:lnSpc>
                        <a:spcBef>
                          <a:spcPts val="0"/>
                        </a:spcBef>
                        <a:spcAft>
                          <a:spcPts val="0"/>
                        </a:spcAft>
                      </a:pPr>
                      <a:r>
                        <a:rPr lang="en-US" sz="1300">
                          <a:effectLst/>
                          <a:latin typeface="Times New Roman" panose="02020603050405020304" pitchFamily="18" charset="0"/>
                          <a:ea typeface="Times New Roman" panose="02020603050405020304" pitchFamily="18" charset="0"/>
                          <a:cs typeface="Times New Roman" panose="02020603050405020304" pitchFamily="18" charset="0"/>
                        </a:rPr>
                        <a:t>Ví dụ</a:t>
                      </a:r>
                      <a:endParaRPr lang="en-US" sz="1200">
                        <a:effectLst/>
                        <a:latin typeface=".VnTime"/>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300">
                          <a:effectLst/>
                          <a:latin typeface="Times New Roman" panose="02020603050405020304" pitchFamily="18" charset="0"/>
                          <a:ea typeface="Times New Roman" panose="02020603050405020304" pitchFamily="18" charset="0"/>
                          <a:cs typeface="Times New Roman" panose="02020603050405020304" pitchFamily="18" charset="0"/>
                        </a:rPr>
                        <a:t>Wix, Webflow, Bubble, AppSheet</a:t>
                      </a:r>
                      <a:endParaRPr lang="en-US" sz="1200">
                        <a:effectLst/>
                        <a:latin typeface=".VnTime"/>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300">
                          <a:effectLst/>
                          <a:latin typeface="Times New Roman" panose="02020603050405020304" pitchFamily="18" charset="0"/>
                          <a:ea typeface="Times New Roman" panose="02020603050405020304" pitchFamily="18" charset="0"/>
                          <a:cs typeface="Times New Roman" panose="02020603050405020304" pitchFamily="18" charset="0"/>
                        </a:rPr>
                        <a:t>Microsoft Power Apps, Glide</a:t>
                      </a:r>
                      <a:endParaRPr lang="en-US" sz="1200">
                        <a:effectLst/>
                        <a:latin typeface=".VnTime"/>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300" dirty="0">
                          <a:effectLst/>
                          <a:latin typeface="Times New Roman" panose="02020603050405020304" pitchFamily="18" charset="0"/>
                          <a:ea typeface="Times New Roman" panose="02020603050405020304" pitchFamily="18" charset="0"/>
                          <a:cs typeface="Times New Roman" panose="02020603050405020304" pitchFamily="18" charset="0"/>
                        </a:rPr>
                        <a:t>Java, Python, C++</a:t>
                      </a:r>
                      <a:endParaRPr lang="en-US" sz="1200" dirty="0">
                        <a:effectLst/>
                        <a:latin typeface=".VnTime"/>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52643304"/>
                  </a:ext>
                </a:extLst>
              </a:tr>
            </a:tbl>
          </a:graphicData>
        </a:graphic>
      </p:graphicFrame>
      <p:pic>
        <p:nvPicPr>
          <p:cNvPr id="15" name="Picture 14">
            <a:extLst>
              <a:ext uri="{FF2B5EF4-FFF2-40B4-BE49-F238E27FC236}">
                <a16:creationId xmlns:a16="http://schemas.microsoft.com/office/drawing/2014/main" id="{D303593B-177B-4934-9D4A-2909B0E4C058}"/>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80842" y="1652400"/>
            <a:ext cx="4113748" cy="3051576"/>
          </a:xfrm>
          <a:prstGeom prst="rect">
            <a:avLst/>
          </a:prstGeom>
          <a:noFill/>
          <a:ln>
            <a:noFill/>
          </a:ln>
        </p:spPr>
      </p:pic>
      <p:pic>
        <p:nvPicPr>
          <p:cNvPr id="17" name="Picture 16">
            <a:extLst>
              <a:ext uri="{FF2B5EF4-FFF2-40B4-BE49-F238E27FC236}">
                <a16:creationId xmlns:a16="http://schemas.microsoft.com/office/drawing/2014/main" id="{628B39EA-F246-4A43-9169-4DE51AEC55C8}"/>
              </a:ext>
            </a:extLst>
          </p:cNvPr>
          <p:cNvPicPr>
            <a:picLocks noChangeAspect="1"/>
          </p:cNvPicPr>
          <p:nvPr/>
        </p:nvPicPr>
        <p:blipFill>
          <a:blip r:embed="rId4"/>
          <a:stretch>
            <a:fillRect/>
          </a:stretch>
        </p:blipFill>
        <p:spPr>
          <a:xfrm>
            <a:off x="10782300" y="0"/>
            <a:ext cx="1409700" cy="828675"/>
          </a:xfrm>
          <a:prstGeom prst="rect">
            <a:avLst/>
          </a:prstGeom>
        </p:spPr>
      </p:pic>
      <p:pic>
        <p:nvPicPr>
          <p:cNvPr id="19" name="Picture 18">
            <a:extLst>
              <a:ext uri="{FF2B5EF4-FFF2-40B4-BE49-F238E27FC236}">
                <a16:creationId xmlns:a16="http://schemas.microsoft.com/office/drawing/2014/main" id="{D37D4F6F-8234-4A13-A299-0461BFAD71E7}"/>
              </a:ext>
            </a:extLst>
          </p:cNvPr>
          <p:cNvPicPr>
            <a:picLocks noChangeAspect="1"/>
          </p:cNvPicPr>
          <p:nvPr/>
        </p:nvPicPr>
        <p:blipFill>
          <a:blip r:embed="rId5"/>
          <a:stretch>
            <a:fillRect/>
          </a:stretch>
        </p:blipFill>
        <p:spPr>
          <a:xfrm>
            <a:off x="0" y="5700053"/>
            <a:ext cx="2466975" cy="1171575"/>
          </a:xfrm>
          <a:prstGeom prst="rect">
            <a:avLst/>
          </a:prstGeom>
        </p:spPr>
      </p:pic>
      <p:sp>
        <p:nvSpPr>
          <p:cNvPr id="21" name="Slide Number Placeholder 20">
            <a:extLst>
              <a:ext uri="{FF2B5EF4-FFF2-40B4-BE49-F238E27FC236}">
                <a16:creationId xmlns:a16="http://schemas.microsoft.com/office/drawing/2014/main" id="{AC5BCF83-B9B3-4891-AA49-0BCB450E2135}"/>
              </a:ext>
            </a:extLst>
          </p:cNvPr>
          <p:cNvSpPr>
            <a:spLocks noGrp="1"/>
          </p:cNvSpPr>
          <p:nvPr>
            <p:ph type="sldNum" sz="quarter" idx="12"/>
          </p:nvPr>
        </p:nvSpPr>
        <p:spPr/>
        <p:txBody>
          <a:bodyPr/>
          <a:lstStyle/>
          <a:p>
            <a:fld id="{CE1586A6-9FD0-423A-94DA-A342839D32EE}" type="slidenum">
              <a:rPr lang="en-US" smtClean="0"/>
              <a:t>6</a:t>
            </a:fld>
            <a:endParaRPr lang="en-US" dirty="0"/>
          </a:p>
        </p:txBody>
      </p:sp>
    </p:spTree>
    <p:extLst>
      <p:ext uri="{BB962C8B-B14F-4D97-AF65-F5344CB8AC3E}">
        <p14:creationId xmlns:p14="http://schemas.microsoft.com/office/powerpoint/2010/main" val="2544917284"/>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Box 27">
            <a:extLst>
              <a:ext uri="{FF2B5EF4-FFF2-40B4-BE49-F238E27FC236}">
                <a16:creationId xmlns:a16="http://schemas.microsoft.com/office/drawing/2014/main" id="{EC0CF43B-F51D-4747-B521-31CE37C7F49C}"/>
              </a:ext>
            </a:extLst>
          </p:cNvPr>
          <p:cNvSpPr txBox="1"/>
          <p:nvPr/>
        </p:nvSpPr>
        <p:spPr>
          <a:xfrm>
            <a:off x="3475912" y="323589"/>
            <a:ext cx="5240176" cy="523220"/>
          </a:xfrm>
          <a:prstGeom prst="rect">
            <a:avLst/>
          </a:prstGeom>
          <a:noFill/>
        </p:spPr>
        <p:txBody>
          <a:bodyPr wrap="square" rtlCol="0">
            <a:spAutoFit/>
          </a:bodyPr>
          <a:lstStyle/>
          <a:p>
            <a:pPr algn="ctr"/>
            <a:r>
              <a:rPr lang="en-US" sz="2800" b="1" dirty="0">
                <a:solidFill>
                  <a:schemeClr val="accent5">
                    <a:lumMod val="75000"/>
                  </a:schemeClr>
                </a:solidFill>
                <a:latin typeface="Arial" panose="020B0604020202020204" pitchFamily="34" charset="0"/>
                <a:cs typeface="Arial" panose="020B0604020202020204" pitchFamily="34" charset="0"/>
              </a:rPr>
              <a:t>GOOGLE APPSHEET LÀ GÌ ? </a:t>
            </a:r>
            <a:endParaRPr lang="vi-VN" sz="2800" b="1" dirty="0">
              <a:solidFill>
                <a:srgbClr val="F63439"/>
              </a:solidFill>
              <a:latin typeface="Arial" panose="020B0604020202020204" pitchFamily="34" charset="0"/>
              <a:cs typeface="Arial" panose="020B0604020202020204" pitchFamily="34" charset="0"/>
            </a:endParaRPr>
          </a:p>
        </p:txBody>
      </p:sp>
      <p:sp>
        <p:nvSpPr>
          <p:cNvPr id="17" name="Content Placeholder 2">
            <a:extLst>
              <a:ext uri="{FF2B5EF4-FFF2-40B4-BE49-F238E27FC236}">
                <a16:creationId xmlns:a16="http://schemas.microsoft.com/office/drawing/2014/main" id="{740A6868-6C80-4EF5-BD09-5F449E767401}"/>
              </a:ext>
            </a:extLst>
          </p:cNvPr>
          <p:cNvSpPr txBox="1">
            <a:spLocks/>
          </p:cNvSpPr>
          <p:nvPr/>
        </p:nvSpPr>
        <p:spPr>
          <a:xfrm>
            <a:off x="64068" y="1178350"/>
            <a:ext cx="6657243" cy="263475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R="0" indent="0" algn="just">
              <a:lnSpc>
                <a:spcPct val="150000"/>
              </a:lnSpc>
              <a:spcBef>
                <a:spcPts val="0"/>
              </a:spcBef>
              <a:spcAft>
                <a:spcPts val="0"/>
              </a:spcAft>
              <a:buNone/>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Google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AppSheet</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là</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một</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nền</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tảng</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phát</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triển</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ứng</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dụng</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di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động</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và</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web no-code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cho</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phép</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người</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dùng</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tạo</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ra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ứng</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dụng</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tùy</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chỉnh</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một</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cách</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nhanh</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chóng</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và</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dễ</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dàng</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mà</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không</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cần</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kiến</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thức</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về</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lập</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trình</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Google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AppSheet</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tích</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hợp</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với</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nhiều</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nguồn</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dữ</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liệu</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khác</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nhau</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như</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Google Sheets, Excel,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và</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cơ</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sở</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dữ</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liệu</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đám</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mây</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khác</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cho</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phép</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người</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dùng</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quản</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lý</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và</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phân</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tích</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dữ</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liệu</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một</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cách</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hiệu</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quả</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800" dirty="0">
              <a:effectLst/>
              <a:latin typeface=".VnTime"/>
              <a:ea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FDA31BF4-6634-48A2-AB43-06B39B8FF4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09323" y="3732306"/>
            <a:ext cx="4925629" cy="2891495"/>
          </a:xfrm>
          <a:prstGeom prst="rect">
            <a:avLst/>
          </a:prstGeom>
        </p:spPr>
      </p:pic>
      <p:pic>
        <p:nvPicPr>
          <p:cNvPr id="8" name="Picture 7">
            <a:extLst>
              <a:ext uri="{FF2B5EF4-FFF2-40B4-BE49-F238E27FC236}">
                <a16:creationId xmlns:a16="http://schemas.microsoft.com/office/drawing/2014/main" id="{623EF697-19F7-46CB-AF2C-A2990CC23028}"/>
              </a:ext>
            </a:extLst>
          </p:cNvPr>
          <p:cNvPicPr>
            <a:picLocks noChangeAspect="1"/>
          </p:cNvPicPr>
          <p:nvPr/>
        </p:nvPicPr>
        <p:blipFill>
          <a:blip r:embed="rId4"/>
          <a:stretch>
            <a:fillRect/>
          </a:stretch>
        </p:blipFill>
        <p:spPr>
          <a:xfrm>
            <a:off x="0" y="5686425"/>
            <a:ext cx="2466975" cy="1171575"/>
          </a:xfrm>
          <a:prstGeom prst="rect">
            <a:avLst/>
          </a:prstGeom>
        </p:spPr>
      </p:pic>
      <p:pic>
        <p:nvPicPr>
          <p:cNvPr id="10" name="Picture 9">
            <a:extLst>
              <a:ext uri="{FF2B5EF4-FFF2-40B4-BE49-F238E27FC236}">
                <a16:creationId xmlns:a16="http://schemas.microsoft.com/office/drawing/2014/main" id="{BE44FAA0-E5B6-4421-B9E3-B6B2CEDE26F6}"/>
              </a:ext>
            </a:extLst>
          </p:cNvPr>
          <p:cNvPicPr>
            <a:picLocks noChangeAspect="1"/>
          </p:cNvPicPr>
          <p:nvPr/>
        </p:nvPicPr>
        <p:blipFill>
          <a:blip r:embed="rId5"/>
          <a:stretch>
            <a:fillRect/>
          </a:stretch>
        </p:blipFill>
        <p:spPr>
          <a:xfrm>
            <a:off x="10782300" y="0"/>
            <a:ext cx="1409700" cy="828675"/>
          </a:xfrm>
          <a:prstGeom prst="rect">
            <a:avLst/>
          </a:prstGeom>
        </p:spPr>
      </p:pic>
      <p:sp>
        <p:nvSpPr>
          <p:cNvPr id="23" name="Slide Number Placeholder 22">
            <a:extLst>
              <a:ext uri="{FF2B5EF4-FFF2-40B4-BE49-F238E27FC236}">
                <a16:creationId xmlns:a16="http://schemas.microsoft.com/office/drawing/2014/main" id="{8844A388-9736-48C5-809C-EC1A85B7DDAE}"/>
              </a:ext>
            </a:extLst>
          </p:cNvPr>
          <p:cNvSpPr>
            <a:spLocks noGrp="1"/>
          </p:cNvSpPr>
          <p:nvPr>
            <p:ph type="sldNum" sz="quarter" idx="12"/>
          </p:nvPr>
        </p:nvSpPr>
        <p:spPr/>
        <p:txBody>
          <a:bodyPr/>
          <a:lstStyle/>
          <a:p>
            <a:fld id="{CE1586A6-9FD0-423A-94DA-A342839D32EE}" type="slidenum">
              <a:rPr lang="en-US" smtClean="0"/>
              <a:t>7</a:t>
            </a:fld>
            <a:endParaRPr lang="en-US"/>
          </a:p>
        </p:txBody>
      </p:sp>
    </p:spTree>
    <p:extLst>
      <p:ext uri="{BB962C8B-B14F-4D97-AF65-F5344CB8AC3E}">
        <p14:creationId xmlns:p14="http://schemas.microsoft.com/office/powerpoint/2010/main" val="319223056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2" name="TextBox 671">
            <a:extLst>
              <a:ext uri="{FF2B5EF4-FFF2-40B4-BE49-F238E27FC236}">
                <a16:creationId xmlns:a16="http://schemas.microsoft.com/office/drawing/2014/main" id="{D7495B93-AC90-42D0-92EE-E1805A1E6490}"/>
              </a:ext>
            </a:extLst>
          </p:cNvPr>
          <p:cNvSpPr txBox="1"/>
          <p:nvPr/>
        </p:nvSpPr>
        <p:spPr>
          <a:xfrm>
            <a:off x="2595338" y="438314"/>
            <a:ext cx="7001321" cy="523220"/>
          </a:xfrm>
          <a:prstGeom prst="rect">
            <a:avLst/>
          </a:prstGeom>
          <a:noFill/>
        </p:spPr>
        <p:txBody>
          <a:bodyPr wrap="square" rtlCol="0">
            <a:spAutoFit/>
          </a:bodyPr>
          <a:lstStyle/>
          <a:p>
            <a:pPr algn="ctr"/>
            <a:r>
              <a:rPr lang="en-US" sz="2800" b="1" dirty="0">
                <a:solidFill>
                  <a:schemeClr val="accent5">
                    <a:lumMod val="75000"/>
                  </a:schemeClr>
                </a:solidFill>
                <a:latin typeface="Arial" panose="020B0604020202020204" pitchFamily="34" charset="0"/>
                <a:cs typeface="Arial" panose="020B0604020202020204" pitchFamily="34" charset="0"/>
              </a:rPr>
              <a:t>ỨNG DỤNG CỦA GOOGLE APPSHEET</a:t>
            </a:r>
            <a:endParaRPr lang="vi-VN" sz="2800" b="1" dirty="0">
              <a:solidFill>
                <a:srgbClr val="F63439"/>
              </a:solidFill>
              <a:latin typeface="Arial" panose="020B0604020202020204" pitchFamily="34" charset="0"/>
              <a:cs typeface="Arial" panose="020B0604020202020204" pitchFamily="34" charset="0"/>
            </a:endParaRPr>
          </a:p>
        </p:txBody>
      </p:sp>
      <p:sp>
        <p:nvSpPr>
          <p:cNvPr id="630" name="Content Placeholder 2">
            <a:extLst>
              <a:ext uri="{FF2B5EF4-FFF2-40B4-BE49-F238E27FC236}">
                <a16:creationId xmlns:a16="http://schemas.microsoft.com/office/drawing/2014/main" id="{9EAA21C7-841A-488D-AB29-153C572D2EE5}"/>
              </a:ext>
            </a:extLst>
          </p:cNvPr>
          <p:cNvSpPr txBox="1">
            <a:spLocks/>
          </p:cNvSpPr>
          <p:nvPr/>
        </p:nvSpPr>
        <p:spPr>
          <a:xfrm>
            <a:off x="0" y="961534"/>
            <a:ext cx="12191999" cy="5896465"/>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285750" algn="just">
              <a:lnSpc>
                <a:spcPct val="150000"/>
              </a:lnSpc>
              <a:spcBef>
                <a:spcPts val="0"/>
              </a:spcBef>
            </a:pPr>
            <a:endParaRPr lang="en-US" sz="1800" dirty="0">
              <a:effectLst/>
              <a:latin typeface="Times New Roman" panose="02020603050405020304" pitchFamily="18" charset="0"/>
              <a:ea typeface="Tahoma" panose="020B0604030504040204" pitchFamily="34" charset="0"/>
              <a:cs typeface="Times New Roman" panose="02020603050405020304" pitchFamily="18" charset="0"/>
            </a:endParaRPr>
          </a:p>
        </p:txBody>
      </p:sp>
      <p:sp>
        <p:nvSpPr>
          <p:cNvPr id="679" name="Content Placeholder 2">
            <a:extLst>
              <a:ext uri="{FF2B5EF4-FFF2-40B4-BE49-F238E27FC236}">
                <a16:creationId xmlns:a16="http://schemas.microsoft.com/office/drawing/2014/main" id="{C4275C22-040C-4D58-8C4B-C0EA03FB3B55}"/>
              </a:ext>
            </a:extLst>
          </p:cNvPr>
          <p:cNvSpPr txBox="1">
            <a:spLocks/>
          </p:cNvSpPr>
          <p:nvPr/>
        </p:nvSpPr>
        <p:spPr>
          <a:xfrm>
            <a:off x="345648" y="1084082"/>
            <a:ext cx="11664100" cy="3996965"/>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endParaRPr lang="vi-VN" sz="1800" i="0" dirty="0">
              <a:effectLst/>
              <a:latin typeface="+mj-lt"/>
            </a:endParaRPr>
          </a:p>
          <a:p>
            <a:pPr algn="just">
              <a:buFont typeface="Arial" panose="020B0604020202020204" pitchFamily="34" charset="0"/>
              <a:buChar char="•"/>
            </a:pPr>
            <a:r>
              <a:rPr lang="vi-VN" sz="1800" i="0" dirty="0">
                <a:effectLst/>
                <a:latin typeface="+mj-lt"/>
              </a:rPr>
              <a:t>Tích hợp dữ liệu linh hoạt: Có thể kết nối với nhiều nguồn dữ liệu như Google Sheets, Excel, SQL, giúp quản lý và phân tích dữ liệu hiệu quả.</a:t>
            </a:r>
            <a:endParaRPr lang="en-US" sz="1800" i="0" dirty="0">
              <a:effectLst/>
              <a:latin typeface="+mj-lt"/>
            </a:endParaRPr>
          </a:p>
          <a:p>
            <a:pPr algn="just">
              <a:buFont typeface="Arial" panose="020B0604020202020204" pitchFamily="34" charset="0"/>
              <a:buChar char="•"/>
            </a:pPr>
            <a:endParaRPr lang="vi-VN" sz="1800" i="0" dirty="0">
              <a:effectLst/>
              <a:latin typeface="+mj-lt"/>
            </a:endParaRPr>
          </a:p>
          <a:p>
            <a:pPr algn="just">
              <a:buFont typeface="Arial" panose="020B0604020202020204" pitchFamily="34" charset="0"/>
              <a:buChar char="•"/>
            </a:pPr>
            <a:r>
              <a:rPr lang="vi-VN" sz="1800" i="0" dirty="0">
                <a:effectLst/>
                <a:latin typeface="+mj-lt"/>
              </a:rPr>
              <a:t>Tùy chỉnh linh hoạt: Người dùng có thể tùy chỉnh giao diện và quy trình làm việc theo nhu cầu cụ thể của doanh nghiệp.</a:t>
            </a:r>
            <a:endParaRPr lang="en-US" sz="1800" i="0" dirty="0">
              <a:effectLst/>
              <a:latin typeface="+mj-lt"/>
            </a:endParaRPr>
          </a:p>
          <a:p>
            <a:pPr algn="just">
              <a:buFont typeface="Arial" panose="020B0604020202020204" pitchFamily="34" charset="0"/>
              <a:buChar char="•"/>
            </a:pPr>
            <a:endParaRPr lang="vi-VN" sz="1800" i="0" dirty="0">
              <a:effectLst/>
              <a:latin typeface="+mj-lt"/>
            </a:endParaRPr>
          </a:p>
          <a:p>
            <a:pPr algn="just">
              <a:buFont typeface="Arial" panose="020B0604020202020204" pitchFamily="34" charset="0"/>
              <a:buChar char="•"/>
            </a:pPr>
            <a:r>
              <a:rPr lang="vi-VN" sz="1800" i="0" dirty="0">
                <a:effectLst/>
                <a:latin typeface="+mj-lt"/>
              </a:rPr>
              <a:t>Tự động cập nhật: Ứng dụng tự động phản ánh các thay đổi trong dữ liệu, đảm bảo thông tin luôn mới nhất.</a:t>
            </a:r>
            <a:endParaRPr lang="en-US" sz="1800" i="0" dirty="0">
              <a:effectLst/>
              <a:latin typeface="+mj-lt"/>
            </a:endParaRPr>
          </a:p>
          <a:p>
            <a:pPr algn="just">
              <a:buFont typeface="Arial" panose="020B0604020202020204" pitchFamily="34" charset="0"/>
              <a:buChar char="•"/>
            </a:pPr>
            <a:endParaRPr lang="vi-VN" sz="1800" i="0" dirty="0">
              <a:effectLst/>
              <a:latin typeface="+mj-lt"/>
            </a:endParaRPr>
          </a:p>
          <a:p>
            <a:pPr algn="just">
              <a:buFont typeface="Arial" panose="020B0604020202020204" pitchFamily="34" charset="0"/>
              <a:buChar char="•"/>
            </a:pPr>
            <a:r>
              <a:rPr lang="vi-VN" sz="1800" i="0" dirty="0">
                <a:effectLst/>
                <a:latin typeface="+mj-lt"/>
              </a:rPr>
              <a:t>Quản lý truy cập an toàn: Cung cấp khả năng kiểm soát quyền truy cập, đảm bảo an toàn và bảo mật dữ liệu.</a:t>
            </a:r>
            <a:endParaRPr lang="en-US" sz="1800" i="0" dirty="0">
              <a:effectLst/>
              <a:latin typeface="+mj-lt"/>
            </a:endParaRPr>
          </a:p>
          <a:p>
            <a:pPr algn="just">
              <a:buFont typeface="Arial" panose="020B0604020202020204" pitchFamily="34" charset="0"/>
              <a:buChar char="•"/>
            </a:pPr>
            <a:endParaRPr lang="vi-VN" sz="1800" i="0" dirty="0">
              <a:effectLst/>
              <a:latin typeface="+mj-lt"/>
            </a:endParaRPr>
          </a:p>
          <a:p>
            <a:pPr algn="just">
              <a:buFont typeface="Arial" panose="020B0604020202020204" pitchFamily="34" charset="0"/>
              <a:buChar char="•"/>
            </a:pPr>
            <a:r>
              <a:rPr lang="vi-VN" sz="1800" i="0" dirty="0">
                <a:effectLst/>
                <a:latin typeface="+mj-lt"/>
              </a:rPr>
              <a:t>Hỗ trợ đa nền tảng: Ứng dụng có thể chạy trên nhiều nền tảng như iOS, Android, và trình duyệt web.</a:t>
            </a:r>
            <a:endParaRPr lang="en-US" sz="1800" i="0" dirty="0">
              <a:effectLst/>
              <a:latin typeface="+mj-lt"/>
            </a:endParaRPr>
          </a:p>
          <a:p>
            <a:pPr algn="just">
              <a:buFont typeface="Arial" panose="020B0604020202020204" pitchFamily="34" charset="0"/>
              <a:buChar char="•"/>
            </a:pPr>
            <a:endParaRPr lang="vi-VN" sz="1800" i="0" dirty="0">
              <a:effectLst/>
              <a:latin typeface="+mj-lt"/>
            </a:endParaRPr>
          </a:p>
          <a:p>
            <a:pPr algn="just">
              <a:buFont typeface="Arial" panose="020B0604020202020204" pitchFamily="34" charset="0"/>
              <a:buChar char="•"/>
            </a:pPr>
            <a:r>
              <a:rPr lang="vi-VN" sz="1800" i="0" dirty="0">
                <a:effectLst/>
                <a:latin typeface="+mj-lt"/>
              </a:rPr>
              <a:t>Tiết kiệm chi phí: Giải pháp chi phí hiệu quả cho doanh nghiệp, giúp tối ưu hóa quy trình quản lý chấm công.</a:t>
            </a:r>
          </a:p>
        </p:txBody>
      </p:sp>
      <p:pic>
        <p:nvPicPr>
          <p:cNvPr id="5" name="Picture 4">
            <a:extLst>
              <a:ext uri="{FF2B5EF4-FFF2-40B4-BE49-F238E27FC236}">
                <a16:creationId xmlns:a16="http://schemas.microsoft.com/office/drawing/2014/main" id="{2ED66DD2-B6CD-4D36-99BF-6F3D80650892}"/>
              </a:ext>
            </a:extLst>
          </p:cNvPr>
          <p:cNvPicPr>
            <a:picLocks noChangeAspect="1"/>
          </p:cNvPicPr>
          <p:nvPr/>
        </p:nvPicPr>
        <p:blipFill>
          <a:blip r:embed="rId3"/>
          <a:stretch>
            <a:fillRect/>
          </a:stretch>
        </p:blipFill>
        <p:spPr>
          <a:xfrm>
            <a:off x="10782300" y="0"/>
            <a:ext cx="1409700" cy="828675"/>
          </a:xfrm>
          <a:prstGeom prst="rect">
            <a:avLst/>
          </a:prstGeom>
        </p:spPr>
      </p:pic>
      <p:pic>
        <p:nvPicPr>
          <p:cNvPr id="7" name="Picture 6">
            <a:extLst>
              <a:ext uri="{FF2B5EF4-FFF2-40B4-BE49-F238E27FC236}">
                <a16:creationId xmlns:a16="http://schemas.microsoft.com/office/drawing/2014/main" id="{765B8540-A9EA-4144-844C-594EC4910402}"/>
              </a:ext>
            </a:extLst>
          </p:cNvPr>
          <p:cNvPicPr>
            <a:picLocks noChangeAspect="1"/>
          </p:cNvPicPr>
          <p:nvPr/>
        </p:nvPicPr>
        <p:blipFill>
          <a:blip r:embed="rId4"/>
          <a:stretch>
            <a:fillRect/>
          </a:stretch>
        </p:blipFill>
        <p:spPr>
          <a:xfrm>
            <a:off x="0" y="5949205"/>
            <a:ext cx="1913641" cy="908795"/>
          </a:xfrm>
          <a:prstGeom prst="rect">
            <a:avLst/>
          </a:prstGeom>
        </p:spPr>
      </p:pic>
      <p:sp>
        <p:nvSpPr>
          <p:cNvPr id="9" name="Slide Number Placeholder 8">
            <a:extLst>
              <a:ext uri="{FF2B5EF4-FFF2-40B4-BE49-F238E27FC236}">
                <a16:creationId xmlns:a16="http://schemas.microsoft.com/office/drawing/2014/main" id="{96127A23-5274-4883-B9B3-639A2604F6B3}"/>
              </a:ext>
            </a:extLst>
          </p:cNvPr>
          <p:cNvSpPr>
            <a:spLocks noGrp="1"/>
          </p:cNvSpPr>
          <p:nvPr>
            <p:ph type="sldNum" sz="quarter" idx="12"/>
          </p:nvPr>
        </p:nvSpPr>
        <p:spPr/>
        <p:txBody>
          <a:bodyPr/>
          <a:lstStyle/>
          <a:p>
            <a:fld id="{0C5FCED6-6C95-4567-AAD4-4A2B70621514}" type="slidenum">
              <a:rPr lang="en-US" smtClean="0"/>
              <a:t>8</a:t>
            </a:fld>
            <a:endParaRPr lang="en-US"/>
          </a:p>
        </p:txBody>
      </p:sp>
    </p:spTree>
    <p:extLst>
      <p:ext uri="{BB962C8B-B14F-4D97-AF65-F5344CB8AC3E}">
        <p14:creationId xmlns:p14="http://schemas.microsoft.com/office/powerpoint/2010/main" val="3346330232"/>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6B6D15F-E459-489F-A643-F8084DB9BA38}"/>
              </a:ext>
            </a:extLst>
          </p:cNvPr>
          <p:cNvSpPr txBox="1"/>
          <p:nvPr/>
        </p:nvSpPr>
        <p:spPr>
          <a:xfrm>
            <a:off x="2743200" y="2832722"/>
            <a:ext cx="7041995" cy="523220"/>
          </a:xfrm>
          <a:prstGeom prst="rect">
            <a:avLst/>
          </a:prstGeom>
          <a:noFill/>
        </p:spPr>
        <p:txBody>
          <a:bodyPr wrap="square" rtlCol="0">
            <a:spAutoFit/>
          </a:bodyPr>
          <a:lstStyle/>
          <a:p>
            <a:pPr algn="ctr"/>
            <a:r>
              <a:rPr lang="vi-VN" sz="2800" b="1" kern="1200" dirty="0">
                <a:solidFill>
                  <a:schemeClr val="accent5">
                    <a:lumMod val="75000"/>
                  </a:schemeClr>
                </a:solidFill>
                <a:effectLst/>
                <a:latin typeface="Arial (Body)"/>
                <a:ea typeface="Nixie One"/>
                <a:cs typeface="Nixie One"/>
              </a:rPr>
              <a:t>PHÂN TÍCH </a:t>
            </a:r>
            <a:r>
              <a:rPr lang="en-US" sz="2800" b="1" kern="1200" dirty="0">
                <a:solidFill>
                  <a:schemeClr val="accent5">
                    <a:lumMod val="75000"/>
                  </a:schemeClr>
                </a:solidFill>
                <a:effectLst/>
                <a:latin typeface="Arial (Body)"/>
                <a:ea typeface="Nixie One"/>
                <a:cs typeface="Nixie One"/>
              </a:rPr>
              <a:t>VÀ TRIỂN KHAI </a:t>
            </a:r>
            <a:endParaRPr lang="vi-VN" sz="2800" b="1" dirty="0">
              <a:solidFill>
                <a:schemeClr val="accent5">
                  <a:lumMod val="75000"/>
                </a:schemeClr>
              </a:solidFill>
              <a:latin typeface="Arial" panose="020B0604020202020204" pitchFamily="34" charset="0"/>
              <a:cs typeface="Arial" panose="020B0604020202020204" pitchFamily="34" charset="0"/>
            </a:endParaRPr>
          </a:p>
        </p:txBody>
      </p:sp>
      <p:sp>
        <p:nvSpPr>
          <p:cNvPr id="7" name="Freeform: Shape 6">
            <a:extLst>
              <a:ext uri="{FF2B5EF4-FFF2-40B4-BE49-F238E27FC236}">
                <a16:creationId xmlns:a16="http://schemas.microsoft.com/office/drawing/2014/main" id="{39BD5841-0AA3-4900-BF1F-D5536305A3E4}"/>
              </a:ext>
            </a:extLst>
          </p:cNvPr>
          <p:cNvSpPr/>
          <p:nvPr/>
        </p:nvSpPr>
        <p:spPr>
          <a:xfrm rot="16200000" flipH="1" flipV="1">
            <a:off x="1629549" y="2772342"/>
            <a:ext cx="2516216" cy="5775318"/>
          </a:xfrm>
          <a:custGeom>
            <a:avLst/>
            <a:gdLst>
              <a:gd name="connsiteX0" fmla="*/ 0 w 2496877"/>
              <a:gd name="connsiteY0" fmla="*/ 5900447 h 5900447"/>
              <a:gd name="connsiteX1" fmla="*/ 0 w 2496877"/>
              <a:gd name="connsiteY1" fmla="*/ 5880438 h 5900447"/>
              <a:gd name="connsiteX2" fmla="*/ 13474 w 2496877"/>
              <a:gd name="connsiteY2" fmla="*/ 5880438 h 5900447"/>
              <a:gd name="connsiteX3" fmla="*/ 52206 w 2496877"/>
              <a:gd name="connsiteY3" fmla="*/ 5876604 h 5900447"/>
              <a:gd name="connsiteX4" fmla="*/ 79992 w 2496877"/>
              <a:gd name="connsiteY4" fmla="*/ 5872777 h 5900447"/>
              <a:gd name="connsiteX5" fmla="*/ 113250 w 2496877"/>
              <a:gd name="connsiteY5" fmla="*/ 5865123 h 5900447"/>
              <a:gd name="connsiteX6" fmla="*/ 149880 w 2496877"/>
              <a:gd name="connsiteY6" fmla="*/ 5855170 h 5900447"/>
              <a:gd name="connsiteX7" fmla="*/ 191559 w 2496877"/>
              <a:gd name="connsiteY7" fmla="*/ 5842152 h 5900447"/>
              <a:gd name="connsiteX8" fmla="*/ 236185 w 2496877"/>
              <a:gd name="connsiteY8" fmla="*/ 5825307 h 5900447"/>
              <a:gd name="connsiteX9" fmla="*/ 284177 w 2496877"/>
              <a:gd name="connsiteY9" fmla="*/ 5804635 h 5900447"/>
              <a:gd name="connsiteX10" fmla="*/ 334701 w 2496877"/>
              <a:gd name="connsiteY10" fmla="*/ 5777837 h 5900447"/>
              <a:gd name="connsiteX11" fmla="*/ 387745 w 2496877"/>
              <a:gd name="connsiteY11" fmla="*/ 5746451 h 5900447"/>
              <a:gd name="connsiteX12" fmla="*/ 442057 w 2496877"/>
              <a:gd name="connsiteY12" fmla="*/ 5708165 h 5900447"/>
              <a:gd name="connsiteX13" fmla="*/ 498470 w 2496877"/>
              <a:gd name="connsiteY13" fmla="*/ 5664522 h 5900447"/>
              <a:gd name="connsiteX14" fmla="*/ 555307 w 2496877"/>
              <a:gd name="connsiteY14" fmla="*/ 5613987 h 5900447"/>
              <a:gd name="connsiteX15" fmla="*/ 612561 w 2496877"/>
              <a:gd name="connsiteY15" fmla="*/ 5555035 h 5900447"/>
              <a:gd name="connsiteX16" fmla="*/ 670239 w 2496877"/>
              <a:gd name="connsiteY16" fmla="*/ 5489190 h 5900447"/>
              <a:gd name="connsiteX17" fmla="*/ 727075 w 2496877"/>
              <a:gd name="connsiteY17" fmla="*/ 5414923 h 5900447"/>
              <a:gd name="connsiteX18" fmla="*/ 782648 w 2496877"/>
              <a:gd name="connsiteY18" fmla="*/ 5331465 h 5900447"/>
              <a:gd name="connsiteX19" fmla="*/ 837801 w 2496877"/>
              <a:gd name="connsiteY19" fmla="*/ 5238054 h 5900447"/>
              <a:gd name="connsiteX20" fmla="*/ 890426 w 2496877"/>
              <a:gd name="connsiteY20" fmla="*/ 5135459 h 5900447"/>
              <a:gd name="connsiteX21" fmla="*/ 941365 w 2496877"/>
              <a:gd name="connsiteY21" fmla="*/ 5022138 h 5900447"/>
              <a:gd name="connsiteX22" fmla="*/ 989360 w 2496877"/>
              <a:gd name="connsiteY22" fmla="*/ 4896574 h 5900447"/>
              <a:gd name="connsiteX23" fmla="*/ 1033986 w 2496877"/>
              <a:gd name="connsiteY23" fmla="*/ 4761057 h 5900447"/>
              <a:gd name="connsiteX24" fmla="*/ 1075665 w 2496877"/>
              <a:gd name="connsiteY24" fmla="*/ 4613283 h 5900447"/>
              <a:gd name="connsiteX25" fmla="*/ 1112292 w 2496877"/>
              <a:gd name="connsiteY25" fmla="*/ 4453267 h 5900447"/>
              <a:gd name="connsiteX26" fmla="*/ 1145131 w 2496877"/>
              <a:gd name="connsiteY26" fmla="*/ 4280226 h 5900447"/>
              <a:gd name="connsiteX27" fmla="*/ 1172917 w 2496877"/>
              <a:gd name="connsiteY27" fmla="*/ 4093405 h 5900447"/>
              <a:gd name="connsiteX28" fmla="*/ 1195232 w 2496877"/>
              <a:gd name="connsiteY28" fmla="*/ 3892037 h 5900447"/>
              <a:gd name="connsiteX29" fmla="*/ 1211653 w 2496877"/>
              <a:gd name="connsiteY29" fmla="*/ 3677657 h 5900447"/>
              <a:gd name="connsiteX30" fmla="*/ 1222176 w 2496877"/>
              <a:gd name="connsiteY30" fmla="*/ 3447194 h 5900447"/>
              <a:gd name="connsiteX31" fmla="*/ 1225542 w 2496877"/>
              <a:gd name="connsiteY31" fmla="*/ 3201422 h 5900447"/>
              <a:gd name="connsiteX32" fmla="*/ 1228489 w 2496877"/>
              <a:gd name="connsiteY32" fmla="*/ 2953352 h 5900447"/>
              <a:gd name="connsiteX33" fmla="*/ 1238598 w 2496877"/>
              <a:gd name="connsiteY33" fmla="*/ 2716764 h 5900447"/>
              <a:gd name="connsiteX34" fmla="*/ 1254170 w 2496877"/>
              <a:gd name="connsiteY34" fmla="*/ 2492431 h 5900447"/>
              <a:gd name="connsiteX35" fmla="*/ 1276066 w 2496877"/>
              <a:gd name="connsiteY35" fmla="*/ 2278045 h 5900447"/>
              <a:gd name="connsiteX36" fmla="*/ 1303429 w 2496877"/>
              <a:gd name="connsiteY36" fmla="*/ 2074386 h 5900447"/>
              <a:gd name="connsiteX37" fmla="*/ 1336268 w 2496877"/>
              <a:gd name="connsiteY37" fmla="*/ 1882202 h 5900447"/>
              <a:gd name="connsiteX38" fmla="*/ 1374159 w 2496877"/>
              <a:gd name="connsiteY38" fmla="*/ 1698447 h 5900447"/>
              <a:gd name="connsiteX39" fmla="*/ 1417521 w 2496877"/>
              <a:gd name="connsiteY39" fmla="*/ 1526181 h 5900447"/>
              <a:gd name="connsiteX40" fmla="*/ 1465939 w 2496877"/>
              <a:gd name="connsiteY40" fmla="*/ 1363860 h 5900447"/>
              <a:gd name="connsiteX41" fmla="*/ 1518141 w 2496877"/>
              <a:gd name="connsiteY41" fmla="*/ 1210730 h 5900447"/>
              <a:gd name="connsiteX42" fmla="*/ 1575819 w 2496877"/>
              <a:gd name="connsiteY42" fmla="*/ 1066790 h 5900447"/>
              <a:gd name="connsiteX43" fmla="*/ 1636866 w 2496877"/>
              <a:gd name="connsiteY43" fmla="*/ 932797 h 5900447"/>
              <a:gd name="connsiteX44" fmla="*/ 1702121 w 2496877"/>
              <a:gd name="connsiteY44" fmla="*/ 806470 h 5900447"/>
              <a:gd name="connsiteX45" fmla="*/ 1771167 w 2496877"/>
              <a:gd name="connsiteY45" fmla="*/ 689322 h 5900447"/>
              <a:gd name="connsiteX46" fmla="*/ 1843579 w 2496877"/>
              <a:gd name="connsiteY46" fmla="*/ 580602 h 5900447"/>
              <a:gd name="connsiteX47" fmla="*/ 1919361 w 2496877"/>
              <a:gd name="connsiteY47" fmla="*/ 480299 h 5900447"/>
              <a:gd name="connsiteX48" fmla="*/ 1998508 w 2496877"/>
              <a:gd name="connsiteY48" fmla="*/ 387657 h 5900447"/>
              <a:gd name="connsiteX49" fmla="*/ 2080183 w 2496877"/>
              <a:gd name="connsiteY49" fmla="*/ 302669 h 5900447"/>
              <a:gd name="connsiteX50" fmla="*/ 2164383 w 2496877"/>
              <a:gd name="connsiteY50" fmla="*/ 225336 h 5900447"/>
              <a:gd name="connsiteX51" fmla="*/ 2251952 w 2496877"/>
              <a:gd name="connsiteY51" fmla="*/ 154902 h 5900447"/>
              <a:gd name="connsiteX52" fmla="*/ 2340363 w 2496877"/>
              <a:gd name="connsiteY52" fmla="*/ 91349 h 5900447"/>
              <a:gd name="connsiteX53" fmla="*/ 2431720 w 2496877"/>
              <a:gd name="connsiteY53" fmla="*/ 34694 h 5900447"/>
              <a:gd name="connsiteX54" fmla="*/ 2496877 w 2496877"/>
              <a:gd name="connsiteY54" fmla="*/ 0 h 5900447"/>
              <a:gd name="connsiteX55" fmla="*/ 2496877 w 2496877"/>
              <a:gd name="connsiteY55" fmla="*/ 5900444 h 59004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2496877" h="5900447">
                <a:moveTo>
                  <a:pt x="0" y="5900447"/>
                </a:moveTo>
                <a:lnTo>
                  <a:pt x="0" y="5880438"/>
                </a:lnTo>
                <a:lnTo>
                  <a:pt x="13474" y="5880438"/>
                </a:lnTo>
                <a:lnTo>
                  <a:pt x="52206" y="5876604"/>
                </a:lnTo>
                <a:lnTo>
                  <a:pt x="79992" y="5872777"/>
                </a:lnTo>
                <a:lnTo>
                  <a:pt x="113250" y="5865123"/>
                </a:lnTo>
                <a:lnTo>
                  <a:pt x="149880" y="5855170"/>
                </a:lnTo>
                <a:lnTo>
                  <a:pt x="191559" y="5842152"/>
                </a:lnTo>
                <a:lnTo>
                  <a:pt x="236185" y="5825307"/>
                </a:lnTo>
                <a:lnTo>
                  <a:pt x="284177" y="5804635"/>
                </a:lnTo>
                <a:lnTo>
                  <a:pt x="334701" y="5777837"/>
                </a:lnTo>
                <a:lnTo>
                  <a:pt x="387745" y="5746451"/>
                </a:lnTo>
                <a:lnTo>
                  <a:pt x="442057" y="5708165"/>
                </a:lnTo>
                <a:lnTo>
                  <a:pt x="498470" y="5664522"/>
                </a:lnTo>
                <a:lnTo>
                  <a:pt x="555307" y="5613987"/>
                </a:lnTo>
                <a:lnTo>
                  <a:pt x="612561" y="5555035"/>
                </a:lnTo>
                <a:lnTo>
                  <a:pt x="670239" y="5489190"/>
                </a:lnTo>
                <a:lnTo>
                  <a:pt x="727075" y="5414923"/>
                </a:lnTo>
                <a:lnTo>
                  <a:pt x="782648" y="5331465"/>
                </a:lnTo>
                <a:lnTo>
                  <a:pt x="837801" y="5238054"/>
                </a:lnTo>
                <a:lnTo>
                  <a:pt x="890426" y="5135459"/>
                </a:lnTo>
                <a:lnTo>
                  <a:pt x="941365" y="5022138"/>
                </a:lnTo>
                <a:lnTo>
                  <a:pt x="989360" y="4896574"/>
                </a:lnTo>
                <a:lnTo>
                  <a:pt x="1033986" y="4761057"/>
                </a:lnTo>
                <a:lnTo>
                  <a:pt x="1075665" y="4613283"/>
                </a:lnTo>
                <a:lnTo>
                  <a:pt x="1112292" y="4453267"/>
                </a:lnTo>
                <a:lnTo>
                  <a:pt x="1145131" y="4280226"/>
                </a:lnTo>
                <a:lnTo>
                  <a:pt x="1172917" y="4093405"/>
                </a:lnTo>
                <a:lnTo>
                  <a:pt x="1195232" y="3892037"/>
                </a:lnTo>
                <a:lnTo>
                  <a:pt x="1211653" y="3677657"/>
                </a:lnTo>
                <a:lnTo>
                  <a:pt x="1222176" y="3447194"/>
                </a:lnTo>
                <a:lnTo>
                  <a:pt x="1225542" y="3201422"/>
                </a:lnTo>
                <a:lnTo>
                  <a:pt x="1228489" y="2953352"/>
                </a:lnTo>
                <a:lnTo>
                  <a:pt x="1238598" y="2716764"/>
                </a:lnTo>
                <a:lnTo>
                  <a:pt x="1254170" y="2492431"/>
                </a:lnTo>
                <a:lnTo>
                  <a:pt x="1276066" y="2278045"/>
                </a:lnTo>
                <a:lnTo>
                  <a:pt x="1303429" y="2074386"/>
                </a:lnTo>
                <a:lnTo>
                  <a:pt x="1336268" y="1882202"/>
                </a:lnTo>
                <a:lnTo>
                  <a:pt x="1374159" y="1698447"/>
                </a:lnTo>
                <a:lnTo>
                  <a:pt x="1417521" y="1526181"/>
                </a:lnTo>
                <a:lnTo>
                  <a:pt x="1465939" y="1363860"/>
                </a:lnTo>
                <a:lnTo>
                  <a:pt x="1518141" y="1210730"/>
                </a:lnTo>
                <a:lnTo>
                  <a:pt x="1575819" y="1066790"/>
                </a:lnTo>
                <a:lnTo>
                  <a:pt x="1636866" y="932797"/>
                </a:lnTo>
                <a:lnTo>
                  <a:pt x="1702121" y="806470"/>
                </a:lnTo>
                <a:lnTo>
                  <a:pt x="1771167" y="689322"/>
                </a:lnTo>
                <a:lnTo>
                  <a:pt x="1843579" y="580602"/>
                </a:lnTo>
                <a:lnTo>
                  <a:pt x="1919361" y="480299"/>
                </a:lnTo>
                <a:lnTo>
                  <a:pt x="1998508" y="387657"/>
                </a:lnTo>
                <a:lnTo>
                  <a:pt x="2080183" y="302669"/>
                </a:lnTo>
                <a:lnTo>
                  <a:pt x="2164383" y="225336"/>
                </a:lnTo>
                <a:lnTo>
                  <a:pt x="2251952" y="154902"/>
                </a:lnTo>
                <a:lnTo>
                  <a:pt x="2340363" y="91349"/>
                </a:lnTo>
                <a:lnTo>
                  <a:pt x="2431720" y="34694"/>
                </a:lnTo>
                <a:lnTo>
                  <a:pt x="2496877" y="0"/>
                </a:lnTo>
                <a:lnTo>
                  <a:pt x="2496877" y="5900444"/>
                </a:lnTo>
                <a:close/>
              </a:path>
            </a:pathLst>
          </a:custGeom>
          <a:solidFill>
            <a:srgbClr val="0088CE">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vi-VN">
              <a:solidFill>
                <a:srgbClr val="0070C0"/>
              </a:solidFill>
            </a:endParaRPr>
          </a:p>
        </p:txBody>
      </p:sp>
      <p:sp>
        <p:nvSpPr>
          <p:cNvPr id="8" name="Freeform: Shape 7">
            <a:extLst>
              <a:ext uri="{FF2B5EF4-FFF2-40B4-BE49-F238E27FC236}">
                <a16:creationId xmlns:a16="http://schemas.microsoft.com/office/drawing/2014/main" id="{3DA64F51-458F-4606-90A0-688953FD7D15}"/>
              </a:ext>
            </a:extLst>
          </p:cNvPr>
          <p:cNvSpPr/>
          <p:nvPr/>
        </p:nvSpPr>
        <p:spPr>
          <a:xfrm rot="16200000">
            <a:off x="11013364" y="-379788"/>
            <a:ext cx="804842" cy="1567969"/>
          </a:xfrm>
          <a:custGeom>
            <a:avLst/>
            <a:gdLst>
              <a:gd name="connsiteX0" fmla="*/ 0 w 2496877"/>
              <a:gd name="connsiteY0" fmla="*/ 5900447 h 5900447"/>
              <a:gd name="connsiteX1" fmla="*/ 0 w 2496877"/>
              <a:gd name="connsiteY1" fmla="*/ 5880438 h 5900447"/>
              <a:gd name="connsiteX2" fmla="*/ 13474 w 2496877"/>
              <a:gd name="connsiteY2" fmla="*/ 5880438 h 5900447"/>
              <a:gd name="connsiteX3" fmla="*/ 52206 w 2496877"/>
              <a:gd name="connsiteY3" fmla="*/ 5876604 h 5900447"/>
              <a:gd name="connsiteX4" fmla="*/ 79992 w 2496877"/>
              <a:gd name="connsiteY4" fmla="*/ 5872777 h 5900447"/>
              <a:gd name="connsiteX5" fmla="*/ 113250 w 2496877"/>
              <a:gd name="connsiteY5" fmla="*/ 5865123 h 5900447"/>
              <a:gd name="connsiteX6" fmla="*/ 149880 w 2496877"/>
              <a:gd name="connsiteY6" fmla="*/ 5855170 h 5900447"/>
              <a:gd name="connsiteX7" fmla="*/ 191559 w 2496877"/>
              <a:gd name="connsiteY7" fmla="*/ 5842152 h 5900447"/>
              <a:gd name="connsiteX8" fmla="*/ 236185 w 2496877"/>
              <a:gd name="connsiteY8" fmla="*/ 5825307 h 5900447"/>
              <a:gd name="connsiteX9" fmla="*/ 284177 w 2496877"/>
              <a:gd name="connsiteY9" fmla="*/ 5804635 h 5900447"/>
              <a:gd name="connsiteX10" fmla="*/ 334701 w 2496877"/>
              <a:gd name="connsiteY10" fmla="*/ 5777837 h 5900447"/>
              <a:gd name="connsiteX11" fmla="*/ 387745 w 2496877"/>
              <a:gd name="connsiteY11" fmla="*/ 5746451 h 5900447"/>
              <a:gd name="connsiteX12" fmla="*/ 442057 w 2496877"/>
              <a:gd name="connsiteY12" fmla="*/ 5708165 h 5900447"/>
              <a:gd name="connsiteX13" fmla="*/ 498470 w 2496877"/>
              <a:gd name="connsiteY13" fmla="*/ 5664522 h 5900447"/>
              <a:gd name="connsiteX14" fmla="*/ 555307 w 2496877"/>
              <a:gd name="connsiteY14" fmla="*/ 5613987 h 5900447"/>
              <a:gd name="connsiteX15" fmla="*/ 612561 w 2496877"/>
              <a:gd name="connsiteY15" fmla="*/ 5555035 h 5900447"/>
              <a:gd name="connsiteX16" fmla="*/ 670239 w 2496877"/>
              <a:gd name="connsiteY16" fmla="*/ 5489190 h 5900447"/>
              <a:gd name="connsiteX17" fmla="*/ 727075 w 2496877"/>
              <a:gd name="connsiteY17" fmla="*/ 5414923 h 5900447"/>
              <a:gd name="connsiteX18" fmla="*/ 782648 w 2496877"/>
              <a:gd name="connsiteY18" fmla="*/ 5331465 h 5900447"/>
              <a:gd name="connsiteX19" fmla="*/ 837801 w 2496877"/>
              <a:gd name="connsiteY19" fmla="*/ 5238054 h 5900447"/>
              <a:gd name="connsiteX20" fmla="*/ 890426 w 2496877"/>
              <a:gd name="connsiteY20" fmla="*/ 5135459 h 5900447"/>
              <a:gd name="connsiteX21" fmla="*/ 941365 w 2496877"/>
              <a:gd name="connsiteY21" fmla="*/ 5022138 h 5900447"/>
              <a:gd name="connsiteX22" fmla="*/ 989360 w 2496877"/>
              <a:gd name="connsiteY22" fmla="*/ 4896574 h 5900447"/>
              <a:gd name="connsiteX23" fmla="*/ 1033986 w 2496877"/>
              <a:gd name="connsiteY23" fmla="*/ 4761057 h 5900447"/>
              <a:gd name="connsiteX24" fmla="*/ 1075665 w 2496877"/>
              <a:gd name="connsiteY24" fmla="*/ 4613283 h 5900447"/>
              <a:gd name="connsiteX25" fmla="*/ 1112292 w 2496877"/>
              <a:gd name="connsiteY25" fmla="*/ 4453267 h 5900447"/>
              <a:gd name="connsiteX26" fmla="*/ 1145131 w 2496877"/>
              <a:gd name="connsiteY26" fmla="*/ 4280226 h 5900447"/>
              <a:gd name="connsiteX27" fmla="*/ 1172917 w 2496877"/>
              <a:gd name="connsiteY27" fmla="*/ 4093405 h 5900447"/>
              <a:gd name="connsiteX28" fmla="*/ 1195232 w 2496877"/>
              <a:gd name="connsiteY28" fmla="*/ 3892037 h 5900447"/>
              <a:gd name="connsiteX29" fmla="*/ 1211653 w 2496877"/>
              <a:gd name="connsiteY29" fmla="*/ 3677657 h 5900447"/>
              <a:gd name="connsiteX30" fmla="*/ 1222176 w 2496877"/>
              <a:gd name="connsiteY30" fmla="*/ 3447194 h 5900447"/>
              <a:gd name="connsiteX31" fmla="*/ 1225542 w 2496877"/>
              <a:gd name="connsiteY31" fmla="*/ 3201422 h 5900447"/>
              <a:gd name="connsiteX32" fmla="*/ 1228489 w 2496877"/>
              <a:gd name="connsiteY32" fmla="*/ 2953352 h 5900447"/>
              <a:gd name="connsiteX33" fmla="*/ 1238598 w 2496877"/>
              <a:gd name="connsiteY33" fmla="*/ 2716764 h 5900447"/>
              <a:gd name="connsiteX34" fmla="*/ 1254170 w 2496877"/>
              <a:gd name="connsiteY34" fmla="*/ 2492431 h 5900447"/>
              <a:gd name="connsiteX35" fmla="*/ 1276066 w 2496877"/>
              <a:gd name="connsiteY35" fmla="*/ 2278045 h 5900447"/>
              <a:gd name="connsiteX36" fmla="*/ 1303429 w 2496877"/>
              <a:gd name="connsiteY36" fmla="*/ 2074386 h 5900447"/>
              <a:gd name="connsiteX37" fmla="*/ 1336268 w 2496877"/>
              <a:gd name="connsiteY37" fmla="*/ 1882202 h 5900447"/>
              <a:gd name="connsiteX38" fmla="*/ 1374159 w 2496877"/>
              <a:gd name="connsiteY38" fmla="*/ 1698447 h 5900447"/>
              <a:gd name="connsiteX39" fmla="*/ 1417521 w 2496877"/>
              <a:gd name="connsiteY39" fmla="*/ 1526181 h 5900447"/>
              <a:gd name="connsiteX40" fmla="*/ 1465939 w 2496877"/>
              <a:gd name="connsiteY40" fmla="*/ 1363860 h 5900447"/>
              <a:gd name="connsiteX41" fmla="*/ 1518141 w 2496877"/>
              <a:gd name="connsiteY41" fmla="*/ 1210730 h 5900447"/>
              <a:gd name="connsiteX42" fmla="*/ 1575819 w 2496877"/>
              <a:gd name="connsiteY42" fmla="*/ 1066790 h 5900447"/>
              <a:gd name="connsiteX43" fmla="*/ 1636866 w 2496877"/>
              <a:gd name="connsiteY43" fmla="*/ 932797 h 5900447"/>
              <a:gd name="connsiteX44" fmla="*/ 1702121 w 2496877"/>
              <a:gd name="connsiteY44" fmla="*/ 806470 h 5900447"/>
              <a:gd name="connsiteX45" fmla="*/ 1771167 w 2496877"/>
              <a:gd name="connsiteY45" fmla="*/ 689322 h 5900447"/>
              <a:gd name="connsiteX46" fmla="*/ 1843579 w 2496877"/>
              <a:gd name="connsiteY46" fmla="*/ 580602 h 5900447"/>
              <a:gd name="connsiteX47" fmla="*/ 1919361 w 2496877"/>
              <a:gd name="connsiteY47" fmla="*/ 480299 h 5900447"/>
              <a:gd name="connsiteX48" fmla="*/ 1998508 w 2496877"/>
              <a:gd name="connsiteY48" fmla="*/ 387657 h 5900447"/>
              <a:gd name="connsiteX49" fmla="*/ 2080183 w 2496877"/>
              <a:gd name="connsiteY49" fmla="*/ 302669 h 5900447"/>
              <a:gd name="connsiteX50" fmla="*/ 2164383 w 2496877"/>
              <a:gd name="connsiteY50" fmla="*/ 225336 h 5900447"/>
              <a:gd name="connsiteX51" fmla="*/ 2251952 w 2496877"/>
              <a:gd name="connsiteY51" fmla="*/ 154902 h 5900447"/>
              <a:gd name="connsiteX52" fmla="*/ 2340363 w 2496877"/>
              <a:gd name="connsiteY52" fmla="*/ 91349 h 5900447"/>
              <a:gd name="connsiteX53" fmla="*/ 2431720 w 2496877"/>
              <a:gd name="connsiteY53" fmla="*/ 34694 h 5900447"/>
              <a:gd name="connsiteX54" fmla="*/ 2496877 w 2496877"/>
              <a:gd name="connsiteY54" fmla="*/ 0 h 5900447"/>
              <a:gd name="connsiteX55" fmla="*/ 2496877 w 2496877"/>
              <a:gd name="connsiteY55" fmla="*/ 5900444 h 59004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2496877" h="5900447">
                <a:moveTo>
                  <a:pt x="0" y="5900447"/>
                </a:moveTo>
                <a:lnTo>
                  <a:pt x="0" y="5880438"/>
                </a:lnTo>
                <a:lnTo>
                  <a:pt x="13474" y="5880438"/>
                </a:lnTo>
                <a:lnTo>
                  <a:pt x="52206" y="5876604"/>
                </a:lnTo>
                <a:lnTo>
                  <a:pt x="79992" y="5872777"/>
                </a:lnTo>
                <a:lnTo>
                  <a:pt x="113250" y="5865123"/>
                </a:lnTo>
                <a:lnTo>
                  <a:pt x="149880" y="5855170"/>
                </a:lnTo>
                <a:lnTo>
                  <a:pt x="191559" y="5842152"/>
                </a:lnTo>
                <a:lnTo>
                  <a:pt x="236185" y="5825307"/>
                </a:lnTo>
                <a:lnTo>
                  <a:pt x="284177" y="5804635"/>
                </a:lnTo>
                <a:lnTo>
                  <a:pt x="334701" y="5777837"/>
                </a:lnTo>
                <a:lnTo>
                  <a:pt x="387745" y="5746451"/>
                </a:lnTo>
                <a:lnTo>
                  <a:pt x="442057" y="5708165"/>
                </a:lnTo>
                <a:lnTo>
                  <a:pt x="498470" y="5664522"/>
                </a:lnTo>
                <a:lnTo>
                  <a:pt x="555307" y="5613987"/>
                </a:lnTo>
                <a:lnTo>
                  <a:pt x="612561" y="5555035"/>
                </a:lnTo>
                <a:lnTo>
                  <a:pt x="670239" y="5489190"/>
                </a:lnTo>
                <a:lnTo>
                  <a:pt x="727075" y="5414923"/>
                </a:lnTo>
                <a:lnTo>
                  <a:pt x="782648" y="5331465"/>
                </a:lnTo>
                <a:lnTo>
                  <a:pt x="837801" y="5238054"/>
                </a:lnTo>
                <a:lnTo>
                  <a:pt x="890426" y="5135459"/>
                </a:lnTo>
                <a:lnTo>
                  <a:pt x="941365" y="5022138"/>
                </a:lnTo>
                <a:lnTo>
                  <a:pt x="989360" y="4896574"/>
                </a:lnTo>
                <a:lnTo>
                  <a:pt x="1033986" y="4761057"/>
                </a:lnTo>
                <a:lnTo>
                  <a:pt x="1075665" y="4613283"/>
                </a:lnTo>
                <a:lnTo>
                  <a:pt x="1112292" y="4453267"/>
                </a:lnTo>
                <a:lnTo>
                  <a:pt x="1145131" y="4280226"/>
                </a:lnTo>
                <a:lnTo>
                  <a:pt x="1172917" y="4093405"/>
                </a:lnTo>
                <a:lnTo>
                  <a:pt x="1195232" y="3892037"/>
                </a:lnTo>
                <a:lnTo>
                  <a:pt x="1211653" y="3677657"/>
                </a:lnTo>
                <a:lnTo>
                  <a:pt x="1222176" y="3447194"/>
                </a:lnTo>
                <a:lnTo>
                  <a:pt x="1225542" y="3201422"/>
                </a:lnTo>
                <a:lnTo>
                  <a:pt x="1228489" y="2953352"/>
                </a:lnTo>
                <a:lnTo>
                  <a:pt x="1238598" y="2716764"/>
                </a:lnTo>
                <a:lnTo>
                  <a:pt x="1254170" y="2492431"/>
                </a:lnTo>
                <a:lnTo>
                  <a:pt x="1276066" y="2278045"/>
                </a:lnTo>
                <a:lnTo>
                  <a:pt x="1303429" y="2074386"/>
                </a:lnTo>
                <a:lnTo>
                  <a:pt x="1336268" y="1882202"/>
                </a:lnTo>
                <a:lnTo>
                  <a:pt x="1374159" y="1698447"/>
                </a:lnTo>
                <a:lnTo>
                  <a:pt x="1417521" y="1526181"/>
                </a:lnTo>
                <a:lnTo>
                  <a:pt x="1465939" y="1363860"/>
                </a:lnTo>
                <a:lnTo>
                  <a:pt x="1518141" y="1210730"/>
                </a:lnTo>
                <a:lnTo>
                  <a:pt x="1575819" y="1066790"/>
                </a:lnTo>
                <a:lnTo>
                  <a:pt x="1636866" y="932797"/>
                </a:lnTo>
                <a:lnTo>
                  <a:pt x="1702121" y="806470"/>
                </a:lnTo>
                <a:lnTo>
                  <a:pt x="1771167" y="689322"/>
                </a:lnTo>
                <a:lnTo>
                  <a:pt x="1843579" y="580602"/>
                </a:lnTo>
                <a:lnTo>
                  <a:pt x="1919361" y="480299"/>
                </a:lnTo>
                <a:lnTo>
                  <a:pt x="1998508" y="387657"/>
                </a:lnTo>
                <a:lnTo>
                  <a:pt x="2080183" y="302669"/>
                </a:lnTo>
                <a:lnTo>
                  <a:pt x="2164383" y="225336"/>
                </a:lnTo>
                <a:lnTo>
                  <a:pt x="2251952" y="154902"/>
                </a:lnTo>
                <a:lnTo>
                  <a:pt x="2340363" y="91349"/>
                </a:lnTo>
                <a:lnTo>
                  <a:pt x="2431720" y="34694"/>
                </a:lnTo>
                <a:lnTo>
                  <a:pt x="2496877" y="0"/>
                </a:lnTo>
                <a:lnTo>
                  <a:pt x="2496877" y="5900444"/>
                </a:lnTo>
                <a:close/>
              </a:path>
            </a:pathLst>
          </a:custGeom>
          <a:solidFill>
            <a:srgbClr val="0088CE">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vi-VN">
              <a:solidFill>
                <a:srgbClr val="0070C0"/>
              </a:solidFill>
            </a:endParaRPr>
          </a:p>
        </p:txBody>
      </p:sp>
      <p:sp>
        <p:nvSpPr>
          <p:cNvPr id="3" name="Slide Number Placeholder 2">
            <a:extLst>
              <a:ext uri="{FF2B5EF4-FFF2-40B4-BE49-F238E27FC236}">
                <a16:creationId xmlns:a16="http://schemas.microsoft.com/office/drawing/2014/main" id="{11F4F22B-7DA5-4295-8198-65B592308C33}"/>
              </a:ext>
            </a:extLst>
          </p:cNvPr>
          <p:cNvSpPr>
            <a:spLocks noGrp="1"/>
          </p:cNvSpPr>
          <p:nvPr>
            <p:ph type="sldNum" sz="quarter" idx="12"/>
          </p:nvPr>
        </p:nvSpPr>
        <p:spPr/>
        <p:txBody>
          <a:bodyPr/>
          <a:lstStyle/>
          <a:p>
            <a:fld id="{CE1586A6-9FD0-423A-94DA-A342839D32EE}" type="slidenum">
              <a:rPr lang="en-US" smtClean="0"/>
              <a:t>9</a:t>
            </a:fld>
            <a:endParaRPr lang="en-US"/>
          </a:p>
        </p:txBody>
      </p:sp>
    </p:spTree>
    <p:extLst>
      <p:ext uri="{BB962C8B-B14F-4D97-AF65-F5344CB8AC3E}">
        <p14:creationId xmlns:p14="http://schemas.microsoft.com/office/powerpoint/2010/main" val="173868254"/>
      </p:ext>
    </p:extLst>
  </p:cSld>
  <p:clrMapOvr>
    <a:masterClrMapping/>
  </p:clrMapOvr>
  <p:transition spd="slow">
    <p:wip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1476</TotalTime>
  <Words>2715</Words>
  <Application>Microsoft Office PowerPoint</Application>
  <PresentationFormat>Widescreen</PresentationFormat>
  <Paragraphs>281</Paragraphs>
  <Slides>28</Slides>
  <Notes>26</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28</vt:i4>
      </vt:variant>
    </vt:vector>
  </HeadingPairs>
  <TitlesOfParts>
    <vt:vector size="39" baseType="lpstr">
      <vt:lpstr>.VnTime</vt:lpstr>
      <vt:lpstr>Arial</vt:lpstr>
      <vt:lpstr>Arial (Body)</vt:lpstr>
      <vt:lpstr>Calibri</vt:lpstr>
      <vt:lpstr>Calibri Light</vt:lpstr>
      <vt:lpstr>Courier New</vt:lpstr>
      <vt:lpstr>Nixie One</vt:lpstr>
      <vt:lpstr>Sinkin Sans 200 X Light</vt:lpstr>
      <vt:lpstr>Sinkin Sans 300 Light</vt:lpstr>
      <vt:lpstr>Times New Roman</vt:lpstr>
      <vt:lpstr>Office Theme</vt:lpstr>
      <vt:lpstr>PowerPoint Presentation</vt:lpstr>
      <vt:lpstr>PowerPoint Presentation</vt:lpstr>
      <vt:lpstr>PowerPoint Presentation</vt:lpstr>
      <vt:lpstr>NỀN TẢNG NO – CODE LÀ GÌ ?</vt:lpstr>
      <vt:lpstr>SƠ LƯỢC LỊCH SỬ HÌNH THÀNH VÀ PHÁT TRIỂN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Kiệt Nguyễn</dc:creator>
  <cp:lastModifiedBy>Kiệt Nguyễn</cp:lastModifiedBy>
  <cp:revision>180</cp:revision>
  <dcterms:created xsi:type="dcterms:W3CDTF">2023-07-22T16:47:32Z</dcterms:created>
  <dcterms:modified xsi:type="dcterms:W3CDTF">2024-05-09T07:31:10Z</dcterms:modified>
</cp:coreProperties>
</file>