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3423285" y="2170430"/>
            <a:ext cx="5092065" cy="935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GROUP 1</a:t>
            </a:r>
            <a:endParaRPr lang="en-US" sz="8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25780" y="4017010"/>
            <a:ext cx="406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onstantia" panose="02030602050306030303" charset="0"/>
                <a:cs typeface="Constantia" panose="02030602050306030303" charset="0"/>
              </a:rPr>
              <a:t>Presented By:</a:t>
            </a: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US" sz="2000">
                <a:latin typeface="Constantia" panose="02030602050306030303" charset="0"/>
                <a:cs typeface="Constantia" panose="02030602050306030303" charset="0"/>
              </a:rPr>
              <a:t>Leader : </a:t>
            </a:r>
            <a:r>
              <a:rPr lang="en-US" sz="2000" b="1">
                <a:latin typeface="Constantia" panose="02030602050306030303" charset="0"/>
                <a:cs typeface="Constantia" panose="02030602050306030303" charset="0"/>
              </a:rPr>
              <a:t>Baliwag, John Dave A.</a:t>
            </a:r>
            <a:endParaRPr 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US" sz="2000">
                <a:latin typeface="Constantia" panose="02030602050306030303" charset="0"/>
                <a:cs typeface="Constantia" panose="02030602050306030303" charset="0"/>
              </a:rPr>
              <a:t>	Angeles, Augustine M.</a:t>
            </a: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US" sz="2000">
                <a:latin typeface="Constantia" panose="02030602050306030303" charset="0"/>
                <a:cs typeface="Constantia" panose="02030602050306030303" charset="0"/>
              </a:rPr>
              <a:t>	De Guzman, Nathaniel DL.</a:t>
            </a: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US" sz="2000">
                <a:latin typeface="Constantia" panose="02030602050306030303" charset="0"/>
                <a:cs typeface="Constantia" panose="02030602050306030303" charset="0"/>
              </a:rPr>
              <a:t>	Ronquillo, Airish D.</a:t>
            </a: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US" sz="2000">
                <a:latin typeface="Constantia" panose="02030602050306030303" charset="0"/>
                <a:cs typeface="Constantia" panose="02030602050306030303" charset="0"/>
              </a:rPr>
              <a:t>	Velez, Robin G.</a:t>
            </a: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94005" y="13931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</a:t>
            </a:r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Benefit</a:t>
            </a:r>
            <a:endParaRPr 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7075" y="1915160"/>
            <a:ext cx="10737850" cy="484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pic>
        <p:nvPicPr>
          <p:cNvPr id="5" name="Picture 5" descr="Screenshot 2023-12-04 154931"/>
          <p:cNvPicPr/>
          <p:nvPr/>
        </p:nvPicPr>
        <p:blipFill>
          <a:blip r:embed="rId2"/>
          <a:stretch>
            <a:fillRect/>
          </a:stretch>
        </p:blipFill>
        <p:spPr>
          <a:xfrm>
            <a:off x="1217930" y="1732915"/>
            <a:ext cx="9565005" cy="4553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pic>
        <p:nvPicPr>
          <p:cNvPr id="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3585" y="2007870"/>
            <a:ext cx="10706100" cy="314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25450" y="1363345"/>
            <a:ext cx="8445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Break-Even Analysis Table and Chart</a:t>
            </a:r>
            <a:endParaRPr 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7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25450" y="1885315"/>
            <a:ext cx="11270615" cy="467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pic>
        <p:nvPicPr>
          <p:cNvPr id="11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" y="1678940"/>
            <a:ext cx="11276330" cy="472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5095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13385" y="2839720"/>
            <a:ext cx="11371580" cy="3375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inexperienced project team conducting the initial data gathering may struggle to specify system requirements, potentially resulting in incorrect system software deliverables and hindering the anticipated project benefits.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13385" y="189928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charset="0"/>
                <a:cs typeface="Calibri" panose="020F0502020204030204" charset="0"/>
              </a:rPr>
              <a:t>Major Risk</a:t>
            </a:r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5095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15290" y="163830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36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charset="0"/>
                <a:cs typeface="Calibri" panose="020F0502020204030204" charset="0"/>
                <a:sym typeface="+mn-ea"/>
              </a:rPr>
              <a:t>Recommendations:</a:t>
            </a:r>
            <a:endParaRPr lang="en-US" sz="36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1665" y="2367915"/>
            <a:ext cx="1100074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en-US" sz="2400" b="1">
                <a:solidFill>
                  <a:srgbClr val="585858"/>
                </a:solidFill>
                <a:latin typeface="Times New Roman" panose="02020603050405020304" charset="0"/>
                <a:ea typeface="SimSun" panose="02010600030101010101" pitchFamily="2" charset="-122"/>
              </a:rPr>
              <a:t>	</a:t>
            </a:r>
            <a:r>
              <a:rPr lang="en-US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UI" panose="020B0502040204020203" charset="0"/>
                <a:ea typeface="SimSun" panose="02010600030101010101" pitchFamily="2" charset="-122"/>
              </a:rPr>
              <a:t>With a return on investment (ROI) of 256% for an initial capital of PHP 281,951.00 and a payback period of 2 years and 10 days, upon thorough examination and contemplation of the suggested information system, We affirm that implementing this project at Redgieniel Business Consultancy is deemed feasible.</a:t>
            </a:r>
            <a:endParaRPr lang="en-US" sz="3200" b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Segoe UI" panose="020B0502040204020203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909570" y="1748155"/>
            <a:ext cx="53752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en-US" sz="2400" b="1"/>
              <a:t>    </a:t>
            </a:r>
            <a:endParaRPr lang="en-US" sz="2400" b="1"/>
          </a:p>
          <a:p>
            <a:pPr marL="457200" lvl="1" indent="457200" algn="just"/>
            <a:r>
              <a:rPr lang="en-US" sz="2400" b="1"/>
              <a:t> </a:t>
            </a:r>
            <a:r>
              <a:rPr lang="en-US" sz="4000" b="1"/>
              <a:t>  Project Name</a:t>
            </a:r>
            <a:endParaRPr 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26845" y="3208655"/>
            <a:ext cx="9337675" cy="650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tantia" panose="02030602050306030303" charset="0"/>
                <a:cs typeface="Constantia" panose="02030602050306030303" charset="0"/>
                <a:sym typeface="+mn-ea"/>
              </a:rPr>
              <a:t>Redgieniel Business Consultancy Record Management System</a:t>
            </a:r>
            <a:endParaRPr 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  <a:p>
            <a:endParaRPr 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03045" y="4372610"/>
            <a:ext cx="8760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Constantia" panose="02030602050306030303" charset="0"/>
                <a:cs typeface="Constantia" panose="02030602050306030303" charset="0"/>
              </a:rPr>
              <a:t>Date of Project Approval: September 12, 2023</a:t>
            </a:r>
            <a:endParaRPr lang="en-US" sz="3200" b="1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84480" y="2419350"/>
            <a:ext cx="69145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OFFERED SERVICES:</a:t>
            </a:r>
            <a:endParaRPr 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4840" y="2931795"/>
            <a:ext cx="11379835" cy="3876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tantia" panose="02030602050306030303" charset="0"/>
                <a:cs typeface="Constantia" panose="02030602050306030303" charset="0"/>
              </a:rPr>
              <a:t>Barangay/Municipal permit 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tantia" panose="02030602050306030303" charset="0"/>
                <a:cs typeface="Constantia" panose="02030602050306030303" charset="0"/>
              </a:rPr>
              <a:t>DTI permit 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tantia" panose="02030602050306030303" charset="0"/>
                <a:cs typeface="Constantia" panose="02030602050306030303" charset="0"/>
              </a:rPr>
              <a:t>BIR documents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tantia" panose="02030602050306030303" charset="0"/>
                <a:cs typeface="Constantia" panose="02030602050306030303" charset="0"/>
              </a:rPr>
              <a:t>Pag – Ibig 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tantia" panose="02030602050306030303" charset="0"/>
                <a:cs typeface="Constantia" panose="02030602050306030303" charset="0"/>
              </a:rPr>
              <a:t>SSS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tantia" panose="02030602050306030303" charset="0"/>
                <a:cs typeface="Constantia" panose="02030602050306030303" charset="0"/>
              </a:rPr>
              <a:t>PhilHealth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tantia" panose="02030602050306030303" charset="0"/>
                <a:cs typeface="Constantia" panose="02030602050306030303" charset="0"/>
              </a:rPr>
              <a:t>Also renewal of old business and helping clients for new business.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25165" y="1558290"/>
            <a:ext cx="6918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Nature of Bussiness</a:t>
            </a:r>
            <a:endParaRPr lang="en-US" sz="4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28320" y="170116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Reasons:</a:t>
            </a:r>
            <a:endParaRPr 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44880" y="2987040"/>
            <a:ext cx="7823200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 Filing</a:t>
            </a:r>
            <a:endParaRPr 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File Loss</a:t>
            </a:r>
            <a:endParaRPr 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Resource and Time Waste</a:t>
            </a:r>
            <a:endParaRPr 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6096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28320" y="1696720"/>
            <a:ext cx="542544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Business </a:t>
            </a:r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Options:</a:t>
            </a:r>
            <a:endParaRPr lang="en-US" sz="4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16000" y="3190240"/>
            <a:ext cx="6736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Maintain Current Status</a:t>
            </a:r>
            <a:endParaRPr 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Embrace Proposed System</a:t>
            </a:r>
            <a:endParaRPr 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72160" y="1574800"/>
            <a:ext cx="5323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Expected Benefits:</a:t>
            </a:r>
            <a:endParaRPr lang="en-US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72160" y="2961640"/>
            <a:ext cx="8991600" cy="262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Reduce File Redundancy</a:t>
            </a:r>
            <a:endParaRPr 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Enhance File Retrieval</a:t>
            </a:r>
            <a:endParaRPr 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Cut Supply Costs</a:t>
            </a:r>
            <a:endParaRPr 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Increase Client Capacity</a:t>
            </a:r>
            <a:endParaRPr 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02640" y="1676400"/>
            <a:ext cx="5719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Expected Downside:</a:t>
            </a:r>
            <a:endParaRPr lang="en-US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63675" y="3352800"/>
            <a:ext cx="6684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Unpaid Additional Tasks</a:t>
            </a:r>
            <a:endParaRPr 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Decreased Employee Morale</a:t>
            </a:r>
            <a:endParaRPr 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70560" y="154432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Time Scale:</a:t>
            </a:r>
            <a:endParaRPr 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62025" y="6179820"/>
            <a:ext cx="1497330" cy="217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1400" b="1"/>
          </a:p>
        </p:txBody>
      </p:sp>
      <p:pic>
        <p:nvPicPr>
          <p:cNvPr id="5" name="Picture 4" descr="400614643_730473181862972_7703359191955483324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2088515"/>
            <a:ext cx="11533505" cy="4458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363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58800" y="144272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</a:t>
            </a:r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Cost</a:t>
            </a:r>
            <a:endParaRPr 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8365" y="2043430"/>
            <a:ext cx="10416540" cy="433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WPS Presentation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Constantia</vt:lpstr>
      <vt:lpstr>Times New Roman</vt:lpstr>
      <vt:lpstr>Calibri</vt:lpstr>
      <vt:lpstr>Segoe UI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natha</cp:lastModifiedBy>
  <cp:revision>5</cp:revision>
  <dcterms:created xsi:type="dcterms:W3CDTF">2023-11-28T16:46:00Z</dcterms:created>
  <dcterms:modified xsi:type="dcterms:W3CDTF">2023-12-05T23:03:56Z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FC3CD587FF5D4F5D8546B6650C683AAE_13</vt:lpwstr>
  </property>
  <property fmtid="{D5CDD505-2E9C-101B-9397-08002B2CF9AE}" pid="3" name="KSOProductBuildVer">
    <vt:lpwstr>1033-12.2.0.13306</vt:lpwstr>
  </property>
</Properties>
</file>