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033" r:id="rId1"/>
  </p:sldMasterIdLst>
  <p:notesMasterIdLst>
    <p:notesMasterId r:id="rId26"/>
  </p:notesMasterIdLst>
  <p:sldIdLst>
    <p:sldId id="257" r:id="rId2"/>
    <p:sldId id="290" r:id="rId3"/>
    <p:sldId id="814" r:id="rId4"/>
    <p:sldId id="420" r:id="rId5"/>
    <p:sldId id="259" r:id="rId6"/>
    <p:sldId id="421" r:id="rId7"/>
    <p:sldId id="444" r:id="rId8"/>
    <p:sldId id="815" r:id="rId9"/>
    <p:sldId id="515" r:id="rId10"/>
    <p:sldId id="516" r:id="rId11"/>
    <p:sldId id="517" r:id="rId12"/>
    <p:sldId id="817" r:id="rId13"/>
    <p:sldId id="279" r:id="rId14"/>
    <p:sldId id="291" r:id="rId15"/>
    <p:sldId id="293" r:id="rId16"/>
    <p:sldId id="294" r:id="rId17"/>
    <p:sldId id="285" r:id="rId18"/>
    <p:sldId id="419" r:id="rId19"/>
    <p:sldId id="816" r:id="rId20"/>
    <p:sldId id="692" r:id="rId21"/>
    <p:sldId id="447" r:id="rId22"/>
    <p:sldId id="311" r:id="rId23"/>
    <p:sldId id="445" r:id="rId24"/>
    <p:sldId id="284" r:id="rId25"/>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160">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633"/>
    <a:srgbClr val="FFAA00"/>
    <a:srgbClr val="BCE100"/>
    <a:srgbClr val="6CBF00"/>
    <a:srgbClr val="0086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9" autoAdjust="0"/>
    <p:restoredTop sz="51202" autoAdjust="0"/>
  </p:normalViewPr>
  <p:slideViewPr>
    <p:cSldViewPr snapToGrid="0" snapToObjects="1" showGuides="1">
      <p:cViewPr varScale="1">
        <p:scale>
          <a:sx n="53" d="100"/>
          <a:sy n="53" d="100"/>
        </p:scale>
        <p:origin x="1498" y="43"/>
      </p:cViewPr>
      <p:guideLst>
        <p:guide pos="2160"/>
        <p:guide orient="horz" pos="2160"/>
      </p:guideLst>
    </p:cSldViewPr>
  </p:slideViewPr>
  <p:outlineViewPr>
    <p:cViewPr>
      <p:scale>
        <a:sx n="33" d="100"/>
        <a:sy n="33" d="100"/>
      </p:scale>
      <p:origin x="0" y="-3590"/>
    </p:cViewPr>
  </p:outlineViewPr>
  <p:notesTextViewPr>
    <p:cViewPr>
      <p:scale>
        <a:sx n="3" d="2"/>
        <a:sy n="3" d="2"/>
      </p:scale>
      <p:origin x="0" y="0"/>
    </p:cViewPr>
  </p:notesTextViewPr>
  <p:sorterViewPr>
    <p:cViewPr>
      <p:scale>
        <a:sx n="100" d="100"/>
        <a:sy n="100" d="100"/>
      </p:scale>
      <p:origin x="0" y="0"/>
    </p:cViewPr>
  </p:sorterViewPr>
  <p:notesViewPr>
    <p:cSldViewPr snapToGrid="0" snapToObjects="1" showGuides="1">
      <p:cViewPr varScale="1">
        <p:scale>
          <a:sx n="77" d="100"/>
          <a:sy n="77" d="100"/>
        </p:scale>
        <p:origin x="2726"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3CAB3C29-341D-6743-A203-2F7086D57830}" type="datetimeFigureOut">
              <a:rPr lang="en-US" smtClean="0"/>
              <a:pPr/>
              <a:t>2/26/2019</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C75FF4B0-9BED-1F44-B7FA-2C35D3BE17CF}" type="slidenum">
              <a:rPr lang="en-US" smtClean="0"/>
              <a:pPr/>
              <a:t>‹#›</a:t>
            </a:fld>
            <a:endParaRPr lang="en-US"/>
          </a:p>
        </p:txBody>
      </p:sp>
    </p:spTree>
    <p:extLst>
      <p:ext uri="{BB962C8B-B14F-4D97-AF65-F5344CB8AC3E}">
        <p14:creationId xmlns:p14="http://schemas.microsoft.com/office/powerpoint/2010/main" val="1744373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dirty="0"/>
              <a:t>Lesson 1: Interoperability</a:t>
            </a:r>
          </a:p>
        </p:txBody>
      </p:sp>
      <p:sp>
        <p:nvSpPr>
          <p:cNvPr id="4" name="Slide Number Placeholder 3"/>
          <p:cNvSpPr>
            <a:spLocks noGrp="1"/>
          </p:cNvSpPr>
          <p:nvPr>
            <p:ph type="sldNum" sz="quarter" idx="10"/>
          </p:nvPr>
        </p:nvSpPr>
        <p:spPr/>
        <p:txBody>
          <a:bodyPr/>
          <a:lstStyle/>
          <a:p>
            <a:fld id="{C75FF4B0-9BED-1F44-B7FA-2C35D3BE17CF}" type="slidenum">
              <a:rPr lang="en-US" smtClean="0"/>
              <a:pPr/>
              <a:t>1</a:t>
            </a:fld>
            <a:endParaRPr lang="en-US"/>
          </a:p>
        </p:txBody>
      </p:sp>
    </p:spTree>
    <p:extLst>
      <p:ext uri="{BB962C8B-B14F-4D97-AF65-F5344CB8AC3E}">
        <p14:creationId xmlns:p14="http://schemas.microsoft.com/office/powerpoint/2010/main" val="1736500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Times New Roman" panose="02020603050405020304" pitchFamily="18" charset="0"/>
              </a:rPr>
              <a:t>When the role is known, we need to know which kind of slave device.</a:t>
            </a:r>
          </a:p>
          <a:p>
            <a:pPr eaLnBrk="1" hangingPunct="1"/>
            <a:r>
              <a:rPr lang="en-US" altLang="en-US" dirty="0">
                <a:latin typeface="Times New Roman" panose="02020603050405020304" pitchFamily="18" charset="0"/>
              </a:rPr>
              <a:t>This is defined in the Device Class specification.</a:t>
            </a:r>
          </a:p>
          <a:p>
            <a:pPr eaLnBrk="1" hangingPunct="1"/>
            <a:endParaRPr lang="en-US" altLang="en-US" dirty="0">
              <a:latin typeface="Times New Roman" panose="02020603050405020304" pitchFamily="18" charset="0"/>
            </a:endParaRPr>
          </a:p>
          <a:p>
            <a:pPr eaLnBrk="1" hangingPunct="1"/>
            <a:r>
              <a:rPr lang="en-US" altLang="en-US" dirty="0">
                <a:latin typeface="Times New Roman" panose="02020603050405020304" pitchFamily="18" charset="0"/>
              </a:rPr>
              <a:t>In this example a dimmable light switch.</a:t>
            </a:r>
          </a:p>
          <a:p>
            <a:pPr eaLnBrk="1" hangingPunct="1"/>
            <a:endParaRPr lang="en-US" altLang="en-US" dirty="0">
              <a:latin typeface="Times New Roman" panose="02020603050405020304" pitchFamily="18" charset="0"/>
            </a:endParaRPr>
          </a:p>
          <a:p>
            <a:pPr eaLnBrk="1" hangingPunct="1"/>
            <a:r>
              <a:rPr lang="en-US" altLang="en-US" dirty="0">
                <a:latin typeface="Times New Roman" panose="02020603050405020304" pitchFamily="18" charset="0"/>
              </a:rPr>
              <a:t>Because of the specification, the controller knows how to talk to such a device.</a:t>
            </a:r>
          </a:p>
          <a:p>
            <a:endParaRPr lang="en-US" dirty="0"/>
          </a:p>
        </p:txBody>
      </p:sp>
      <p:sp>
        <p:nvSpPr>
          <p:cNvPr id="4" name="Slide Number Placeholder 3"/>
          <p:cNvSpPr>
            <a:spLocks noGrp="1"/>
          </p:cNvSpPr>
          <p:nvPr>
            <p:ph type="sldNum" sz="quarter" idx="5"/>
          </p:nvPr>
        </p:nvSpPr>
        <p:spPr/>
        <p:txBody>
          <a:bodyPr/>
          <a:lstStyle/>
          <a:p>
            <a:fld id="{C75FF4B0-9BED-1F44-B7FA-2C35D3BE17CF}" type="slidenum">
              <a:rPr lang="en-US" smtClean="0"/>
              <a:pPr/>
              <a:t>10</a:t>
            </a:fld>
            <a:endParaRPr lang="en-US"/>
          </a:p>
        </p:txBody>
      </p:sp>
    </p:spTree>
    <p:extLst>
      <p:ext uri="{BB962C8B-B14F-4D97-AF65-F5344CB8AC3E}">
        <p14:creationId xmlns:p14="http://schemas.microsoft.com/office/powerpoint/2010/main" val="2959784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Times New Roman" panose="02020603050405020304" pitchFamily="18" charset="0"/>
              </a:rPr>
              <a:t>The “Z-Wave Language” is defined as Command Classes.</a:t>
            </a:r>
          </a:p>
          <a:p>
            <a:pPr eaLnBrk="1" hangingPunct="1"/>
            <a:endParaRPr lang="en-US" altLang="en-US" dirty="0">
              <a:latin typeface="Times New Roman" panose="02020603050405020304" pitchFamily="18" charset="0"/>
            </a:endParaRPr>
          </a:p>
          <a:p>
            <a:pPr eaLnBrk="1" hangingPunct="1"/>
            <a:r>
              <a:rPr lang="en-US" altLang="en-US" dirty="0">
                <a:latin typeface="Times New Roman" panose="02020603050405020304" pitchFamily="18" charset="0"/>
              </a:rPr>
              <a:t>So the controller can send a command asking to turn on the light at 90% intensity.</a:t>
            </a:r>
          </a:p>
          <a:p>
            <a:endParaRPr lang="en-US" dirty="0"/>
          </a:p>
        </p:txBody>
      </p:sp>
      <p:sp>
        <p:nvSpPr>
          <p:cNvPr id="4" name="Slide Number Placeholder 3"/>
          <p:cNvSpPr>
            <a:spLocks noGrp="1"/>
          </p:cNvSpPr>
          <p:nvPr>
            <p:ph type="sldNum" sz="quarter" idx="5"/>
          </p:nvPr>
        </p:nvSpPr>
        <p:spPr/>
        <p:txBody>
          <a:bodyPr/>
          <a:lstStyle/>
          <a:p>
            <a:fld id="{C75FF4B0-9BED-1F44-B7FA-2C35D3BE17CF}" type="slidenum">
              <a:rPr lang="en-US" smtClean="0"/>
              <a:pPr/>
              <a:t>11</a:t>
            </a:fld>
            <a:endParaRPr lang="en-US"/>
          </a:p>
        </p:txBody>
      </p:sp>
    </p:spTree>
    <p:extLst>
      <p:ext uri="{BB962C8B-B14F-4D97-AF65-F5344CB8AC3E}">
        <p14:creationId xmlns:p14="http://schemas.microsoft.com/office/powerpoint/2010/main" val="1201590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Pladsholder til slidebillede 1">
            <a:extLst>
              <a:ext uri="{FF2B5EF4-FFF2-40B4-BE49-F238E27FC236}">
                <a16:creationId xmlns:a16="http://schemas.microsoft.com/office/drawing/2014/main" id="{9511FC5A-DA33-4E11-AD42-EE7107888AA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Pladsholder til noter 2">
            <a:extLst>
              <a:ext uri="{FF2B5EF4-FFF2-40B4-BE49-F238E27FC236}">
                <a16:creationId xmlns:a16="http://schemas.microsoft.com/office/drawing/2014/main" id="{CD404B3D-9B48-7E4F-B5CE-9EB6BA3E3552}"/>
              </a:ext>
            </a:extLst>
          </p:cNvPr>
          <p:cNvSpPr>
            <a:spLocks noGrp="1"/>
          </p:cNvSpPr>
          <p:nvPr>
            <p:ph type="body" idx="1"/>
          </p:nvPr>
        </p:nvSpPr>
        <p:spPr/>
        <p:txBody>
          <a:bodyPr/>
          <a:lstStyle/>
          <a:p>
            <a:pPr defTabSz="685783" eaLnBrk="1" hangingPunct="1">
              <a:spcAft>
                <a:spcPts val="0"/>
              </a:spcAft>
              <a:buFont typeface="Wingdings" charset="2"/>
              <a:buNone/>
              <a:defRPr/>
            </a:pPr>
            <a:r>
              <a:rPr lang="en-GB" altLang="da-DK" sz="1600" dirty="0">
                <a:ea typeface="ＭＳ Ｐゴシック" panose="020B0600070205080204" pitchFamily="34" charset="-128"/>
                <a:cs typeface="Arial" panose="020B0604020202020204" pitchFamily="34" charset="0"/>
              </a:rPr>
              <a:t>Let’s have a quick look at the specification.</a:t>
            </a:r>
          </a:p>
          <a:p>
            <a:pPr defTabSz="685783" eaLnBrk="1" hangingPunct="1">
              <a:spcAft>
                <a:spcPts val="0"/>
              </a:spcAft>
              <a:buFont typeface="Wingdings" charset="2"/>
              <a:buNone/>
              <a:defRPr/>
            </a:pPr>
            <a:endParaRPr lang="en-GB" altLang="da-DK" sz="1600" dirty="0">
              <a:ea typeface="ＭＳ Ｐゴシック" panose="020B0600070205080204" pitchFamily="34" charset="-128"/>
              <a:cs typeface="Arial" panose="020B0604020202020204" pitchFamily="34" charset="0"/>
            </a:endParaRPr>
          </a:p>
          <a:p>
            <a:pPr defTabSz="685783" eaLnBrk="1" hangingPunct="1">
              <a:spcAft>
                <a:spcPts val="0"/>
              </a:spcAft>
              <a:buFont typeface="Wingdings" charset="2"/>
              <a:buNone/>
              <a:defRPr/>
            </a:pPr>
            <a:r>
              <a:rPr lang="en-GB" altLang="da-DK" sz="1600" dirty="0">
                <a:ea typeface="ＭＳ Ｐゴシック" panose="020B0600070205080204" pitchFamily="34" charset="-128"/>
                <a:cs typeface="Arial" panose="020B0604020202020204" pitchFamily="34" charset="0"/>
              </a:rPr>
              <a:t>The Role Types Specification provides a high level definition of how Z-Wave nodes must act and react from a networking perspective.</a:t>
            </a:r>
          </a:p>
          <a:p>
            <a:pPr defTabSz="685783" eaLnBrk="1" hangingPunct="1">
              <a:spcAft>
                <a:spcPts val="0"/>
              </a:spcAft>
              <a:buFont typeface="Wingdings" charset="2"/>
              <a:buNone/>
              <a:defRPr/>
            </a:pPr>
            <a:endParaRPr lang="en-GB" sz="1600" dirty="0">
              <a:ea typeface="ＭＳ Ｐゴシック" panose="020B0600070205080204" pitchFamily="34" charset="-128"/>
              <a:cs typeface="Arial" panose="020B0604020202020204" pitchFamily="34" charset="0"/>
            </a:endParaRPr>
          </a:p>
          <a:p>
            <a:pPr defTabSz="685783" eaLnBrk="1" hangingPunct="1">
              <a:spcAft>
                <a:spcPts val="0"/>
              </a:spcAft>
              <a:buFont typeface="Wingdings" charset="2"/>
              <a:buNone/>
              <a:defRPr/>
            </a:pPr>
            <a:r>
              <a:rPr lang="en-GB" sz="1600" dirty="0">
                <a:ea typeface="ＭＳ Ｐゴシック" panose="020B0600070205080204" pitchFamily="34" charset="-128"/>
                <a:cs typeface="Arial" panose="020B0604020202020204" pitchFamily="34" charset="0"/>
              </a:rPr>
              <a:t>Generally speaking, we divide our devices into 3 categories.</a:t>
            </a:r>
          </a:p>
          <a:p>
            <a:pPr marL="171450" indent="-171450" defTabSz="685783" eaLnBrk="1" hangingPunct="1">
              <a:spcAft>
                <a:spcPts val="0"/>
              </a:spcAft>
              <a:buFont typeface="Arial" panose="020B0604020202020204" pitchFamily="34" charset="0"/>
              <a:buChar char="•"/>
              <a:defRPr/>
            </a:pPr>
            <a:r>
              <a:rPr lang="en-GB" sz="1600" dirty="0">
                <a:ea typeface="ＭＳ Ｐゴシック" panose="020B0600070205080204" pitchFamily="34" charset="-128"/>
                <a:cs typeface="Arial" panose="020B0604020202020204" pitchFamily="34" charset="0"/>
              </a:rPr>
              <a:t>Always On</a:t>
            </a:r>
          </a:p>
          <a:p>
            <a:pPr marL="171450" indent="-171450" defTabSz="685783" eaLnBrk="1" hangingPunct="1">
              <a:spcAft>
                <a:spcPts val="0"/>
              </a:spcAft>
              <a:buFont typeface="Arial" panose="020B0604020202020204" pitchFamily="34" charset="0"/>
              <a:buChar char="•"/>
              <a:defRPr/>
            </a:pPr>
            <a:r>
              <a:rPr lang="en-GB" sz="1600" dirty="0">
                <a:ea typeface="ＭＳ Ｐゴシック" panose="020B0600070205080204" pitchFamily="34" charset="-128"/>
                <a:cs typeface="Arial" panose="020B0604020202020204" pitchFamily="34" charset="0"/>
              </a:rPr>
              <a:t>Sleeping Devices</a:t>
            </a:r>
          </a:p>
          <a:p>
            <a:pPr marL="171450" indent="-171450" defTabSz="685783" eaLnBrk="1" hangingPunct="1">
              <a:spcAft>
                <a:spcPts val="0"/>
              </a:spcAft>
              <a:buFont typeface="Arial" panose="020B0604020202020204" pitchFamily="34" charset="0"/>
              <a:buChar char="•"/>
              <a:defRPr/>
            </a:pPr>
            <a:r>
              <a:rPr lang="en-GB" dirty="0" err="1">
                <a:ea typeface="ＭＳ Ｐゴシック" charset="0"/>
              </a:rPr>
              <a:t>FLiR</a:t>
            </a:r>
            <a:endParaRPr lang="en-GB" dirty="0">
              <a:ea typeface="ＭＳ Ｐゴシック" charset="0"/>
            </a:endParaRPr>
          </a:p>
          <a:p>
            <a:pPr marL="0" indent="0" defTabSz="685783" eaLnBrk="1" hangingPunct="1">
              <a:spcAft>
                <a:spcPts val="0"/>
              </a:spcAft>
              <a:buFont typeface="Arial" panose="020B0604020202020204" pitchFamily="34" charset="0"/>
              <a:buNone/>
              <a:defRPr/>
            </a:pPr>
            <a:r>
              <a:rPr lang="en-GB" dirty="0">
                <a:ea typeface="ＭＳ Ｐゴシック" charset="0"/>
              </a:rPr>
              <a:t>These will be covered in a greater detail in the Z-Wave Fundamentals lesson, so very briefly explained, the</a:t>
            </a:r>
          </a:p>
          <a:p>
            <a:pPr marL="0" indent="0" defTabSz="685783" eaLnBrk="1" hangingPunct="1">
              <a:spcAft>
                <a:spcPts val="0"/>
              </a:spcAft>
              <a:buFont typeface="Arial" panose="020B0604020202020204" pitchFamily="34" charset="0"/>
              <a:buNone/>
              <a:defRPr/>
            </a:pPr>
            <a:endParaRPr lang="en-GB" dirty="0">
              <a:ea typeface="ＭＳ Ｐゴシック" charset="0"/>
            </a:endParaRPr>
          </a:p>
          <a:p>
            <a:pPr marL="0" indent="0" defTabSz="685783" eaLnBrk="1" hangingPunct="1">
              <a:spcAft>
                <a:spcPts val="0"/>
              </a:spcAft>
              <a:buFont typeface="Arial" panose="020B0604020202020204" pitchFamily="34" charset="0"/>
              <a:buNone/>
              <a:defRPr/>
            </a:pPr>
            <a:r>
              <a:rPr lang="en-GB" dirty="0">
                <a:ea typeface="ＭＳ Ｐゴシック" charset="0"/>
              </a:rPr>
              <a:t>Always On device, is mains powered device, that also acts as a repeater in the network.</a:t>
            </a:r>
          </a:p>
          <a:p>
            <a:pPr marL="0" indent="0" defTabSz="685783" eaLnBrk="1" hangingPunct="1">
              <a:spcAft>
                <a:spcPts val="0"/>
              </a:spcAft>
              <a:buFont typeface="Arial" panose="020B0604020202020204" pitchFamily="34" charset="0"/>
              <a:buNone/>
              <a:defRPr/>
            </a:pPr>
            <a:endParaRPr lang="en-GB" dirty="0">
              <a:ea typeface="ＭＳ Ｐゴシック" charset="0"/>
            </a:endParaRPr>
          </a:p>
          <a:p>
            <a:pPr marL="0" indent="0" defTabSz="685783" eaLnBrk="1" hangingPunct="1">
              <a:spcAft>
                <a:spcPts val="0"/>
              </a:spcAft>
              <a:buFont typeface="Arial" panose="020B0604020202020204" pitchFamily="34" charset="0"/>
              <a:buNone/>
              <a:defRPr/>
            </a:pPr>
            <a:r>
              <a:rPr lang="en-GB" dirty="0">
                <a:ea typeface="ＭＳ Ｐゴシック" charset="0"/>
              </a:rPr>
              <a:t>Sleeping Devices are battery powered, and will only wake on specific events.</a:t>
            </a:r>
          </a:p>
          <a:p>
            <a:pPr marL="0" indent="0" defTabSz="685783" eaLnBrk="1" hangingPunct="1">
              <a:spcAft>
                <a:spcPts val="0"/>
              </a:spcAft>
              <a:buFont typeface="Arial" panose="020B0604020202020204" pitchFamily="34" charset="0"/>
              <a:buNone/>
              <a:defRPr/>
            </a:pPr>
            <a:endParaRPr lang="en-GB" dirty="0">
              <a:ea typeface="ＭＳ Ｐゴシック" charset="0"/>
            </a:endParaRPr>
          </a:p>
          <a:p>
            <a:pPr marL="0" indent="0" defTabSz="685783" eaLnBrk="1" hangingPunct="1">
              <a:spcAft>
                <a:spcPts val="0"/>
              </a:spcAft>
              <a:buFont typeface="Arial" panose="020B0604020202020204" pitchFamily="34" charset="0"/>
              <a:buNone/>
              <a:defRPr/>
            </a:pPr>
            <a:r>
              <a:rPr lang="en-GB" dirty="0">
                <a:ea typeface="ＭＳ Ｐゴシック" charset="0"/>
              </a:rPr>
              <a:t>And </a:t>
            </a:r>
            <a:r>
              <a:rPr lang="en-GB" dirty="0" err="1">
                <a:ea typeface="ＭＳ Ｐゴシック" charset="0"/>
              </a:rPr>
              <a:t>FLiRS</a:t>
            </a:r>
            <a:r>
              <a:rPr lang="en-GB" dirty="0">
                <a:ea typeface="ＭＳ Ｐゴシック" charset="0"/>
              </a:rPr>
              <a:t> devices are also battery powered, but can still be reached by other nodes with a latency less than 1s. A great example of a </a:t>
            </a:r>
            <a:r>
              <a:rPr lang="en-GB" dirty="0" err="1">
                <a:ea typeface="ＭＳ Ｐゴシック" charset="0"/>
              </a:rPr>
              <a:t>FLiRS</a:t>
            </a:r>
            <a:r>
              <a:rPr lang="en-GB" dirty="0">
                <a:ea typeface="ＭＳ Ｐゴシック" charset="0"/>
              </a:rPr>
              <a:t> device is a </a:t>
            </a:r>
            <a:r>
              <a:rPr lang="en-GB" dirty="0" err="1">
                <a:ea typeface="ＭＳ Ｐゴシック" charset="0"/>
              </a:rPr>
              <a:t>DoorLock</a:t>
            </a:r>
            <a:r>
              <a:rPr lang="en-GB" dirty="0">
                <a:ea typeface="ＭＳ Ｐゴシック" charset="0"/>
              </a:rPr>
              <a:t>, where we still need minimal power consumption, but we need to be able to lock and unlock the door from our app.</a:t>
            </a:r>
          </a:p>
        </p:txBody>
      </p:sp>
      <p:sp>
        <p:nvSpPr>
          <p:cNvPr id="91140" name="Pladsholder til slidenummer 3">
            <a:extLst>
              <a:ext uri="{FF2B5EF4-FFF2-40B4-BE49-F238E27FC236}">
                <a16:creationId xmlns:a16="http://schemas.microsoft.com/office/drawing/2014/main" id="{CEFEC093-21C3-4F92-B25A-310A20FCF1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3ACE852F-A043-4BAB-9BBB-5C4609B0C312}" type="slidenum">
              <a:rPr lang="en-US" altLang="da-DK" smtClean="0">
                <a:latin typeface="Calibri" panose="020F0502020204030204" pitchFamily="34" charset="0"/>
              </a:rPr>
              <a:pPr/>
              <a:t>12</a:t>
            </a:fld>
            <a:endParaRPr lang="en-US" altLang="da-DK">
              <a:latin typeface="Calibri" panose="020F0502020204030204" pitchFamily="34" charset="0"/>
            </a:endParaRPr>
          </a:p>
        </p:txBody>
      </p:sp>
    </p:spTree>
    <p:extLst>
      <p:ext uri="{BB962C8B-B14F-4D97-AF65-F5344CB8AC3E}">
        <p14:creationId xmlns:p14="http://schemas.microsoft.com/office/powerpoint/2010/main" val="3769801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Pladsholder til slidebillede 1">
            <a:extLst>
              <a:ext uri="{FF2B5EF4-FFF2-40B4-BE49-F238E27FC236}">
                <a16:creationId xmlns:a16="http://schemas.microsoft.com/office/drawing/2014/main" id="{982D8964-A404-40EE-ADEC-289EAE0A170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Pladsholder til noter 2">
            <a:extLst>
              <a:ext uri="{FF2B5EF4-FFF2-40B4-BE49-F238E27FC236}">
                <a16:creationId xmlns:a16="http://schemas.microsoft.com/office/drawing/2014/main" id="{0FB0CD6E-98FE-AA42-9CC4-11FD651BD25A}"/>
              </a:ext>
            </a:extLst>
          </p:cNvPr>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a:buFontTx/>
              <a:buNone/>
              <a:defRPr/>
            </a:pPr>
            <a:r>
              <a:rPr lang="en-GB" altLang="da-DK" dirty="0">
                <a:ea typeface="ＭＳ Ｐゴシック" panose="020B0600070205080204" pitchFamily="34" charset="-128"/>
              </a:rPr>
              <a:t>The Device Type Specification defines the core functionalities of every Z-Wave device.</a:t>
            </a:r>
          </a:p>
          <a:p>
            <a:pPr marL="0" indent="0">
              <a:buFontTx/>
              <a:buNone/>
              <a:defRPr/>
            </a:pPr>
            <a:endParaRPr lang="en-GB" altLang="da-DK" dirty="0">
              <a:ea typeface="ＭＳ Ｐゴシック" panose="020B0600070205080204" pitchFamily="34" charset="-128"/>
            </a:endParaRPr>
          </a:p>
          <a:p>
            <a:pPr marL="0" indent="0">
              <a:buFontTx/>
              <a:buNone/>
              <a:defRPr/>
            </a:pPr>
            <a:r>
              <a:rPr lang="en-GB" altLang="da-DK" dirty="0">
                <a:ea typeface="ＭＳ Ｐゴシック" panose="020B0600070205080204" pitchFamily="34" charset="-128"/>
              </a:rPr>
              <a:t>Depending on device type, we can identify the functionality of the device on</a:t>
            </a:r>
          </a:p>
          <a:p>
            <a:pPr marL="0" indent="0">
              <a:buFont typeface="Arial" panose="020B0604020202020204" pitchFamily="34" charset="0"/>
              <a:buNone/>
              <a:defRPr/>
            </a:pPr>
            <a:r>
              <a:rPr lang="en-GB" altLang="da-DK" dirty="0">
                <a:ea typeface="ＭＳ Ｐゴシック" panose="020B0600070205080204" pitchFamily="34" charset="-128"/>
              </a:rPr>
              <a:t>- an application level described by the mandatory command classes</a:t>
            </a:r>
          </a:p>
          <a:p>
            <a:pPr marL="0" indent="0">
              <a:buFont typeface="Arial" panose="020B0604020202020204" pitchFamily="34" charset="0"/>
              <a:buNone/>
              <a:defRPr/>
            </a:pPr>
            <a:r>
              <a:rPr lang="en-GB" altLang="da-DK" dirty="0">
                <a:ea typeface="ＭＳ Ｐゴシック" panose="020B0600070205080204" pitchFamily="34" charset="-128"/>
              </a:rPr>
              <a:t>- And on a networking level described by the role type. As you can see for most device types, it is optional which role type you will be using.</a:t>
            </a:r>
          </a:p>
          <a:p>
            <a:pPr marL="0" indent="0">
              <a:buFont typeface="Arial" panose="020B0604020202020204" pitchFamily="34" charset="0"/>
              <a:buNone/>
              <a:defRPr/>
            </a:pPr>
            <a:endParaRPr lang="en-GB" altLang="da-DK" dirty="0">
              <a:ea typeface="ＭＳ Ｐゴシック" panose="020B0600070205080204" pitchFamily="34" charset="-128"/>
            </a:endParaRPr>
          </a:p>
          <a:p>
            <a:pPr marL="0" indent="0">
              <a:buFont typeface="Arial" panose="020B0604020202020204" pitchFamily="34" charset="0"/>
              <a:buNone/>
              <a:defRPr/>
            </a:pPr>
            <a:r>
              <a:rPr lang="en-GB" altLang="da-DK" dirty="0">
                <a:ea typeface="ＭＳ Ｐゴシック" panose="020B0600070205080204" pitchFamily="34" charset="-128"/>
              </a:rPr>
              <a:t>For some device types, we also list a set of recommended options to implement.</a:t>
            </a:r>
          </a:p>
          <a:p>
            <a:pPr marL="0" indent="0">
              <a:buFont typeface="Arial" panose="020B0604020202020204" pitchFamily="34" charset="0"/>
              <a:buNone/>
              <a:defRPr/>
            </a:pPr>
            <a:r>
              <a:rPr lang="da-DK" altLang="da-DK" dirty="0">
                <a:ea typeface="ＭＳ Ｐゴシック" panose="020B0600070205080204" pitchFamily="34" charset="-128"/>
              </a:rPr>
              <a:t>These are not required to pass the Z-Wave Certification, but are known to improve the user experience with the product.</a:t>
            </a:r>
          </a:p>
          <a:p>
            <a:pPr marL="0" indent="0">
              <a:buFont typeface="Arial" panose="020B0604020202020204" pitchFamily="34" charset="0"/>
              <a:buNone/>
              <a:defRPr/>
            </a:pPr>
            <a:r>
              <a:rPr lang="da-DK" altLang="da-DK" dirty="0">
                <a:ea typeface="ＭＳ Ｐゴシック" panose="020B0600070205080204" pitchFamily="34" charset="-128"/>
              </a:rPr>
              <a:t>As an example, it makes sense to use a Thermostat to also read out the temperature, but it is actually not a requirement.</a:t>
            </a:r>
          </a:p>
          <a:p>
            <a:pPr marL="0" indent="0">
              <a:buFont typeface="Arial" panose="020B0604020202020204" pitchFamily="34" charset="0"/>
              <a:buNone/>
              <a:defRPr/>
            </a:pPr>
            <a:endParaRPr lang="da-DK" altLang="da-DK" dirty="0">
              <a:ea typeface="ＭＳ Ｐゴシック" panose="020B0600070205080204" pitchFamily="34" charset="-128"/>
            </a:endParaRPr>
          </a:p>
          <a:p>
            <a:pPr marL="0" indent="0">
              <a:buFont typeface="Arial" panose="020B0604020202020204" pitchFamily="34" charset="0"/>
              <a:buNone/>
              <a:defRPr/>
            </a:pPr>
            <a:r>
              <a:rPr lang="da-DK" altLang="da-DK" dirty="0">
                <a:ea typeface="ＭＳ Ｐゴシック" panose="020B0600070205080204" pitchFamily="34" charset="-128"/>
              </a:rPr>
              <a:t>So this is also where you as a </a:t>
            </a:r>
            <a:r>
              <a:rPr lang="en-US" dirty="0"/>
              <a:t>manufacturer</a:t>
            </a:r>
            <a:r>
              <a:rPr lang="da-DK" altLang="da-DK" dirty="0">
                <a:ea typeface="ＭＳ Ｐゴシック" panose="020B0600070205080204" pitchFamily="34" charset="-128"/>
              </a:rPr>
              <a:t> can distinguish yourself from your competitors, by implementing optional features that makes your product stand out.</a:t>
            </a:r>
          </a:p>
          <a:p>
            <a:pPr>
              <a:buClr>
                <a:schemeClr val="tx2"/>
              </a:buClr>
              <a:defRPr/>
            </a:pPr>
            <a:endParaRPr lang="da-DK" altLang="da-DK" dirty="0">
              <a:ea typeface="ＭＳ Ｐゴシック" panose="020B0600070205080204" pitchFamily="34" charset="-128"/>
            </a:endParaRPr>
          </a:p>
          <a:p>
            <a:pPr lvl="1">
              <a:buClr>
                <a:schemeClr val="tx2"/>
              </a:buClr>
              <a:defRPr/>
            </a:pPr>
            <a:endParaRPr lang="da-DK" altLang="da-DK" dirty="0">
              <a:ea typeface="ＭＳ Ｐゴシック" panose="020B0600070205080204" pitchFamily="34" charset="-128"/>
            </a:endParaRPr>
          </a:p>
          <a:p>
            <a:pPr lvl="1">
              <a:buClr>
                <a:schemeClr val="tx2"/>
              </a:buClr>
              <a:defRPr/>
            </a:pPr>
            <a:endParaRPr lang="da-DK" altLang="da-DK" dirty="0">
              <a:ea typeface="ＭＳ Ｐゴシック" panose="020B0600070205080204" pitchFamily="34" charset="-128"/>
            </a:endParaRPr>
          </a:p>
          <a:p>
            <a:pPr marL="171450" indent="-171450">
              <a:buFontTx/>
              <a:buChar char="-"/>
              <a:defRPr/>
            </a:pPr>
            <a:endParaRPr lang="da-DK" altLang="da-DK" dirty="0">
              <a:ea typeface="ＭＳ Ｐゴシック" panose="020B0600070205080204" pitchFamily="34" charset="-128"/>
            </a:endParaRPr>
          </a:p>
          <a:p>
            <a:pPr marL="171450" indent="-171450">
              <a:buFontTx/>
              <a:buChar char="-"/>
              <a:defRPr/>
            </a:pPr>
            <a:endParaRPr lang="da-DK" altLang="da-DK" dirty="0">
              <a:ea typeface="ＭＳ Ｐゴシック" panose="020B0600070205080204" pitchFamily="34" charset="-128"/>
            </a:endParaRPr>
          </a:p>
        </p:txBody>
      </p:sp>
      <p:sp>
        <p:nvSpPr>
          <p:cNvPr id="78852" name="Pladsholder til slidenummer 3">
            <a:extLst>
              <a:ext uri="{FF2B5EF4-FFF2-40B4-BE49-F238E27FC236}">
                <a16:creationId xmlns:a16="http://schemas.microsoft.com/office/drawing/2014/main" id="{96D11BAC-2E62-4497-9072-71982D20C62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C30D3B38-5508-4727-8C71-05D6DA14839D}" type="slidenum">
              <a:rPr lang="en-US" altLang="da-DK" smtClean="0">
                <a:latin typeface="Calibri" panose="020F0502020204030204" pitchFamily="34" charset="0"/>
              </a:rPr>
              <a:pPr/>
              <a:t>13</a:t>
            </a:fld>
            <a:endParaRPr lang="en-US" altLang="da-DK">
              <a:latin typeface="Calibri" panose="020F0502020204030204" pitchFamily="34" charset="0"/>
            </a:endParaRPr>
          </a:p>
        </p:txBody>
      </p:sp>
    </p:spTree>
    <p:extLst>
      <p:ext uri="{BB962C8B-B14F-4D97-AF65-F5344CB8AC3E}">
        <p14:creationId xmlns:p14="http://schemas.microsoft.com/office/powerpoint/2010/main" val="2180256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Pladsholder til slidebillede 1">
            <a:extLst>
              <a:ext uri="{FF2B5EF4-FFF2-40B4-BE49-F238E27FC236}">
                <a16:creationId xmlns:a16="http://schemas.microsoft.com/office/drawing/2014/main" id="{D0C831BF-77A6-469E-B62A-D1B0FD91EDF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Pladsholder til noter 2">
            <a:extLst>
              <a:ext uri="{FF2B5EF4-FFF2-40B4-BE49-F238E27FC236}">
                <a16:creationId xmlns:a16="http://schemas.microsoft.com/office/drawing/2014/main" id="{23724719-09AE-4B44-9541-2A0E9C2F943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da-DK" dirty="0"/>
              <a:t>And finally; At the core of the Z-Wave language we have the Z-Wave Command Classes.</a:t>
            </a:r>
          </a:p>
          <a:p>
            <a:endParaRPr lang="en-GB" altLang="da-DK" dirty="0"/>
          </a:p>
          <a:p>
            <a:r>
              <a:rPr lang="en-GB" altLang="da-DK" dirty="0"/>
              <a:t>Command Classes are a collection of commands used for controlling and reporting information between devices.</a:t>
            </a:r>
          </a:p>
          <a:p>
            <a:endParaRPr lang="en-GB" altLang="da-DK" dirty="0"/>
          </a:p>
          <a:p>
            <a:pPr eaLnBrk="1" hangingPunct="1"/>
            <a:r>
              <a:rPr lang="en-GB" altLang="da-DK" dirty="0"/>
              <a:t>Each Command Class is designed for a specific function, ranging all the way from low level networking routing principles and up to application functionality like in what format to send a temperature reading in.</a:t>
            </a:r>
          </a:p>
          <a:p>
            <a:pPr eaLnBrk="1" hangingPunct="1"/>
            <a:endParaRPr lang="en-GB" altLang="da-DK" dirty="0"/>
          </a:p>
          <a:p>
            <a:pPr eaLnBrk="1" hangingPunct="1"/>
            <a:endParaRPr lang="en-GB" altLang="da-DK" dirty="0"/>
          </a:p>
          <a:p>
            <a:pPr eaLnBrk="1" hangingPunct="1"/>
            <a:r>
              <a:rPr lang="en-GB" altLang="da-DK" dirty="0"/>
              <a:t>And very important: They serves as the foundation for application layer interoperability between devices because we have a clear definition of how the devices talk to each other.</a:t>
            </a:r>
          </a:p>
          <a:p>
            <a:pPr eaLnBrk="1" hangingPunct="1"/>
            <a:endParaRPr lang="en-GB" altLang="da-DK" dirty="0"/>
          </a:p>
          <a:p>
            <a:pPr eaLnBrk="1" hangingPunct="1">
              <a:lnSpc>
                <a:spcPct val="50000"/>
              </a:lnSpc>
            </a:pPr>
            <a:endParaRPr lang="en-GB" altLang="da-DK" dirty="0"/>
          </a:p>
          <a:p>
            <a:pPr eaLnBrk="1" hangingPunct="1"/>
            <a:r>
              <a:rPr lang="en-GB" altLang="da-DK" dirty="0"/>
              <a:t>All commands sent between devices must be consistent with the commands defined in the Command Class Specification  (SDS11060-XX) and can be found on Silicon Labs website.</a:t>
            </a:r>
          </a:p>
          <a:p>
            <a:endParaRPr lang="en-GB" altLang="da-DK" dirty="0"/>
          </a:p>
        </p:txBody>
      </p:sp>
      <p:sp>
        <p:nvSpPr>
          <p:cNvPr id="102404" name="Pladsholder til slidenummer 3">
            <a:extLst>
              <a:ext uri="{FF2B5EF4-FFF2-40B4-BE49-F238E27FC236}">
                <a16:creationId xmlns:a16="http://schemas.microsoft.com/office/drawing/2014/main" id="{57447C1F-5838-411B-AE53-462C79FBF29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DF013C60-4B65-43BF-8D4E-443FD12F5C01}" type="slidenum">
              <a:rPr lang="en-US" altLang="da-DK" smtClean="0">
                <a:latin typeface="Calibri" panose="020F0502020204030204" pitchFamily="34" charset="0"/>
              </a:rPr>
              <a:pPr/>
              <a:t>14</a:t>
            </a:fld>
            <a:endParaRPr lang="en-US" altLang="da-DK">
              <a:latin typeface="Calibri" panose="020F0502020204030204" pitchFamily="34" charset="0"/>
            </a:endParaRPr>
          </a:p>
        </p:txBody>
      </p:sp>
    </p:spTree>
    <p:extLst>
      <p:ext uri="{BB962C8B-B14F-4D97-AF65-F5344CB8AC3E}">
        <p14:creationId xmlns:p14="http://schemas.microsoft.com/office/powerpoint/2010/main" val="32237096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Pladsholder til slidebillede 1">
            <a:extLst>
              <a:ext uri="{FF2B5EF4-FFF2-40B4-BE49-F238E27FC236}">
                <a16:creationId xmlns:a16="http://schemas.microsoft.com/office/drawing/2014/main" id="{E70D5188-46C6-4F9C-B434-25438E4B453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Pladsholder til noter 2">
            <a:extLst>
              <a:ext uri="{FF2B5EF4-FFF2-40B4-BE49-F238E27FC236}">
                <a16:creationId xmlns:a16="http://schemas.microsoft.com/office/drawing/2014/main" id="{C7529C72-56C2-4FDB-B117-448AE8A1CB5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da-DK" dirty="0"/>
              <a:t>As a general example, most commands classes consist of a </a:t>
            </a:r>
          </a:p>
          <a:p>
            <a:pPr marL="171450" indent="-171450">
              <a:buFont typeface="Arial" panose="020B0604020202020204" pitchFamily="34" charset="0"/>
              <a:buChar char="•"/>
            </a:pPr>
            <a:r>
              <a:rPr lang="en-GB" altLang="da-DK" dirty="0"/>
              <a:t>Set</a:t>
            </a:r>
          </a:p>
          <a:p>
            <a:pPr marL="171450" indent="-171450">
              <a:buFont typeface="Arial" panose="020B0604020202020204" pitchFamily="34" charset="0"/>
              <a:buChar char="•"/>
            </a:pPr>
            <a:r>
              <a:rPr lang="en-GB" altLang="da-DK" dirty="0"/>
              <a:t>Get</a:t>
            </a:r>
          </a:p>
          <a:p>
            <a:pPr marL="171450" indent="-171450">
              <a:buFont typeface="Arial" panose="020B0604020202020204" pitchFamily="34" charset="0"/>
              <a:buChar char="•"/>
            </a:pPr>
            <a:r>
              <a:rPr lang="en-GB" altLang="da-DK" dirty="0"/>
              <a:t>and a Report. </a:t>
            </a:r>
          </a:p>
          <a:p>
            <a:endParaRPr lang="en-GB" altLang="da-DK" dirty="0"/>
          </a:p>
          <a:p>
            <a:r>
              <a:rPr lang="en-GB" altLang="da-DK" b="1" dirty="0"/>
              <a:t>Set</a:t>
            </a:r>
            <a:r>
              <a:rPr lang="en-GB" altLang="da-DK" dirty="0"/>
              <a:t> is used to command a device to perform a specific task</a:t>
            </a:r>
          </a:p>
          <a:p>
            <a:r>
              <a:rPr lang="en-GB" altLang="da-DK" dirty="0"/>
              <a:t>An example could be Set Temperature Setpoint to 20 degrees Celsius</a:t>
            </a:r>
          </a:p>
          <a:p>
            <a:endParaRPr lang="en-GB" altLang="da-DK" dirty="0"/>
          </a:p>
          <a:p>
            <a:r>
              <a:rPr lang="en-GB" altLang="da-DK" b="1" dirty="0"/>
              <a:t>Get</a:t>
            </a:r>
            <a:r>
              <a:rPr lang="en-GB" altLang="da-DK" dirty="0"/>
              <a:t> is used to request information from a device.</a:t>
            </a:r>
          </a:p>
          <a:p>
            <a:r>
              <a:rPr lang="en-GB" altLang="da-DK" dirty="0"/>
              <a:t>So an example could be to request what the Temperature Setpoint is currently set to</a:t>
            </a:r>
          </a:p>
          <a:p>
            <a:endParaRPr lang="en-GB" altLang="da-DK" dirty="0"/>
          </a:p>
          <a:p>
            <a:r>
              <a:rPr lang="en-GB" altLang="da-DK" b="1" dirty="0"/>
              <a:t>Report</a:t>
            </a:r>
            <a:r>
              <a:rPr lang="en-GB" altLang="da-DK" dirty="0"/>
              <a:t> is used to send information about the device. This is sent in response to receiving a GET command but may be sent unsolicited depending on the type of device, for example when a motion sensor detects movement.</a:t>
            </a:r>
          </a:p>
          <a:p>
            <a:endParaRPr lang="en-GB" altLang="da-DK" dirty="0"/>
          </a:p>
        </p:txBody>
      </p:sp>
      <p:sp>
        <p:nvSpPr>
          <p:cNvPr id="106500" name="Pladsholder til slidenummer 3">
            <a:extLst>
              <a:ext uri="{FF2B5EF4-FFF2-40B4-BE49-F238E27FC236}">
                <a16:creationId xmlns:a16="http://schemas.microsoft.com/office/drawing/2014/main" id="{49969AD2-D397-4F99-A0B7-1296090FFE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7B980C50-502F-4257-84DE-C5F9D7883B51}" type="slidenum">
              <a:rPr lang="en-US" altLang="da-DK" smtClean="0">
                <a:latin typeface="Calibri" panose="020F0502020204030204" pitchFamily="34" charset="0"/>
              </a:rPr>
              <a:pPr/>
              <a:t>15</a:t>
            </a:fld>
            <a:endParaRPr lang="en-US" altLang="da-DK">
              <a:latin typeface="Calibri" panose="020F0502020204030204" pitchFamily="34" charset="0"/>
            </a:endParaRPr>
          </a:p>
        </p:txBody>
      </p:sp>
    </p:spTree>
    <p:extLst>
      <p:ext uri="{BB962C8B-B14F-4D97-AF65-F5344CB8AC3E}">
        <p14:creationId xmlns:p14="http://schemas.microsoft.com/office/powerpoint/2010/main" val="16370534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Pladsholder til slidebillede 1">
            <a:extLst>
              <a:ext uri="{FF2B5EF4-FFF2-40B4-BE49-F238E27FC236}">
                <a16:creationId xmlns:a16="http://schemas.microsoft.com/office/drawing/2014/main" id="{D8C3021F-C7E7-4D00-B077-0919A2DF272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Pladsholder til noter 2">
            <a:extLst>
              <a:ext uri="{FF2B5EF4-FFF2-40B4-BE49-F238E27FC236}">
                <a16:creationId xmlns:a16="http://schemas.microsoft.com/office/drawing/2014/main" id="{EB42EAB7-2008-3548-8ABE-72DAA83B1EAD}"/>
              </a:ext>
            </a:extLst>
          </p:cNvPr>
          <p:cNvSpPr>
            <a:spLocks noGrp="1"/>
          </p:cNvSpPr>
          <p:nvPr>
            <p:ph type="body" idx="1"/>
          </p:nvPr>
        </p:nvSpPr>
        <p:spPr/>
        <p:txBody>
          <a:bodyPr/>
          <a:lstStyle/>
          <a:p>
            <a:pPr>
              <a:defRPr/>
            </a:pPr>
            <a:r>
              <a:rPr lang="en-GB" dirty="0">
                <a:ea typeface="ＭＳ Ｐゴシック" charset="0"/>
              </a:rPr>
              <a:t>Let’s have a look at two examples of Z-Wave Commands as defined by the specification.</a:t>
            </a:r>
          </a:p>
          <a:p>
            <a:pPr>
              <a:defRPr/>
            </a:pPr>
            <a:endParaRPr lang="en-GB" dirty="0">
              <a:ea typeface="ＭＳ Ｐゴシック" charset="0"/>
            </a:endParaRPr>
          </a:p>
          <a:p>
            <a:pPr>
              <a:defRPr/>
            </a:pPr>
            <a:r>
              <a:rPr lang="en-GB" dirty="0">
                <a:ea typeface="ＭＳ Ｐゴシック" charset="0"/>
              </a:rPr>
              <a:t>The first example is the Switch Binary SET Command, used to switch a device  ON/OFF. As shown, the Switch Binary SET Command is part of the Switch Binary Command Class , and includes a 1 byte value for defining ON/OFF.</a:t>
            </a:r>
          </a:p>
          <a:p>
            <a:pPr>
              <a:defRPr/>
            </a:pPr>
            <a:r>
              <a:rPr lang="en-GB" dirty="0">
                <a:ea typeface="ＭＳ Ｐゴシック" charset="0"/>
              </a:rPr>
              <a:t>This is the most simple form a command can be in.</a:t>
            </a:r>
          </a:p>
          <a:p>
            <a:pPr>
              <a:defRPr/>
            </a:pPr>
            <a:endParaRPr lang="en-GB" dirty="0">
              <a:ea typeface="ＭＳ Ｐゴシック" charset="0"/>
            </a:endParaRPr>
          </a:p>
          <a:p>
            <a:pPr>
              <a:defRPr/>
            </a:pPr>
            <a:r>
              <a:rPr lang="en-GB" dirty="0">
                <a:ea typeface="ＭＳ Ｐゴシック" charset="0"/>
              </a:rPr>
              <a:t>The second example is the Sensor Multilevel Report Command used to report a sensor value, for example a temperature.</a:t>
            </a:r>
          </a:p>
          <a:p>
            <a:pPr>
              <a:defRPr/>
            </a:pPr>
            <a:r>
              <a:rPr lang="en-GB" dirty="0">
                <a:ea typeface="ＭＳ Ｐゴシック" charset="0"/>
              </a:rPr>
              <a:t>The Sensor Multilevel Report Command is part of the Sensor Multilevel Command Class and is send in a response to a Sensor Multilevel Get command.</a:t>
            </a:r>
          </a:p>
          <a:p>
            <a:pPr>
              <a:defRPr/>
            </a:pPr>
            <a:endParaRPr lang="en-GB" dirty="0">
              <a:ea typeface="ＭＳ Ｐゴシック" charset="0"/>
            </a:endParaRPr>
          </a:p>
          <a:p>
            <a:pPr>
              <a:defRPr/>
            </a:pPr>
            <a:r>
              <a:rPr lang="en-GB" dirty="0">
                <a:ea typeface="ＭＳ Ｐゴシック" charset="0"/>
              </a:rPr>
              <a:t>It includes the following parameters.</a:t>
            </a:r>
          </a:p>
          <a:p>
            <a:pPr>
              <a:defRPr/>
            </a:pPr>
            <a:endParaRPr lang="en-GB" dirty="0">
              <a:ea typeface="ＭＳ Ｐゴシック" charset="0"/>
            </a:endParaRPr>
          </a:p>
          <a:p>
            <a:pPr marL="171450" indent="-171450">
              <a:buFontTx/>
              <a:buChar char="-"/>
              <a:defRPr/>
            </a:pPr>
            <a:r>
              <a:rPr lang="en-GB" dirty="0">
                <a:ea typeface="ＭＳ Ｐゴシック" charset="0"/>
              </a:rPr>
              <a:t>1 Byte,  Sensor Type to identify the type of sensor reporting, for example temperature.</a:t>
            </a:r>
          </a:p>
          <a:p>
            <a:pPr marL="171450" indent="-171450">
              <a:buFontTx/>
              <a:buChar char="-"/>
              <a:defRPr/>
            </a:pPr>
            <a:r>
              <a:rPr lang="en-GB" dirty="0">
                <a:ea typeface="ＭＳ Ｐゴシック" charset="0"/>
              </a:rPr>
              <a:t>3 bit’s    for Size to indicate the number of bytes used for the value.</a:t>
            </a:r>
          </a:p>
          <a:p>
            <a:pPr marL="171450" indent="-171450">
              <a:buFontTx/>
              <a:buChar char="-"/>
              <a:defRPr/>
            </a:pPr>
            <a:r>
              <a:rPr lang="en-GB" dirty="0">
                <a:ea typeface="ＭＳ Ｐゴシック" charset="0"/>
              </a:rPr>
              <a:t>2 bit’s    for Scale to indicate the unit of the value for example Celsius or Fahrenheit </a:t>
            </a:r>
          </a:p>
          <a:p>
            <a:pPr marL="171450" indent="-171450">
              <a:buFontTx/>
              <a:buChar char="-"/>
              <a:defRPr/>
            </a:pPr>
            <a:r>
              <a:rPr lang="en-GB" dirty="0">
                <a:ea typeface="ＭＳ Ｐゴシック" charset="0"/>
              </a:rPr>
              <a:t>3 bit’s    for Precision to indicate the number of decimal places in the value.</a:t>
            </a:r>
          </a:p>
          <a:p>
            <a:pPr marL="171450" indent="-171450">
              <a:buFontTx/>
              <a:buChar char="-"/>
              <a:defRPr/>
            </a:pPr>
            <a:r>
              <a:rPr lang="en-GB" dirty="0">
                <a:ea typeface="ＭＳ Ｐゴシック" charset="0"/>
              </a:rPr>
              <a:t>1, 2 or 4 bytes,     used for the actual Sensor value</a:t>
            </a:r>
          </a:p>
        </p:txBody>
      </p:sp>
      <p:sp>
        <p:nvSpPr>
          <p:cNvPr id="108548" name="Pladsholder til slidenummer 3">
            <a:extLst>
              <a:ext uri="{FF2B5EF4-FFF2-40B4-BE49-F238E27FC236}">
                <a16:creationId xmlns:a16="http://schemas.microsoft.com/office/drawing/2014/main" id="{2A9C3229-6F17-4A17-B9BC-108B6E446FF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B13CC398-E0EB-426A-A5E0-D8CFEA8472AF}" type="slidenum">
              <a:rPr lang="en-US" altLang="da-DK" smtClean="0">
                <a:latin typeface="Calibri" panose="020F0502020204030204" pitchFamily="34" charset="0"/>
              </a:rPr>
              <a:pPr/>
              <a:t>16</a:t>
            </a:fld>
            <a:endParaRPr lang="en-US" altLang="da-DK">
              <a:latin typeface="Calibri" panose="020F0502020204030204" pitchFamily="34" charset="0"/>
            </a:endParaRPr>
          </a:p>
        </p:txBody>
      </p:sp>
    </p:spTree>
    <p:extLst>
      <p:ext uri="{BB962C8B-B14F-4D97-AF65-F5344CB8AC3E}">
        <p14:creationId xmlns:p14="http://schemas.microsoft.com/office/powerpoint/2010/main" val="42496629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7A3038-85BA-B346-A0D6-67F4F39F36BE}" type="slidenum">
              <a:rPr lang="en-US" smtClean="0"/>
              <a:pPr/>
              <a:t>17</a:t>
            </a:fld>
            <a:endParaRPr lang="en-US"/>
          </a:p>
        </p:txBody>
      </p:sp>
    </p:spTree>
    <p:extLst>
      <p:ext uri="{BB962C8B-B14F-4D97-AF65-F5344CB8AC3E}">
        <p14:creationId xmlns:p14="http://schemas.microsoft.com/office/powerpoint/2010/main" val="21098222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Pladsholder til slidebillede 1">
            <a:extLst>
              <a:ext uri="{FF2B5EF4-FFF2-40B4-BE49-F238E27FC236}">
                <a16:creationId xmlns:a16="http://schemas.microsoft.com/office/drawing/2014/main" id="{DA820692-F1F8-45B2-88AF-954D0439EEE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1" name="Pladsholder til noter 2">
            <a:extLst>
              <a:ext uri="{FF2B5EF4-FFF2-40B4-BE49-F238E27FC236}">
                <a16:creationId xmlns:a16="http://schemas.microsoft.com/office/drawing/2014/main" id="{30BA7196-ABF6-4652-BA7E-F3228886238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da-DK" dirty="0">
                <a:cs typeface="Arial" panose="020B0604020202020204" pitchFamily="34" charset="0"/>
              </a:rPr>
              <a:t>I also want to mention, that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da-DK" dirty="0">
                <a:cs typeface="Arial" panose="020B0604020202020204" pitchFamily="34" charset="0"/>
              </a:rPr>
              <a:t>the specification and command classes are defined and developed in a </a:t>
            </a:r>
            <a:r>
              <a:rPr lang="en-GB" altLang="da-DK" dirty="0"/>
              <a:t>collaboration between the Z-Wave Alliance and the Z-Wave developers.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da-DK"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da-DK" dirty="0"/>
              <a:t>With input from Z-Wave developers, the </a:t>
            </a:r>
            <a:r>
              <a:rPr lang="en-GB" altLang="da-DK" dirty="0" err="1"/>
              <a:t>Silabs</a:t>
            </a:r>
            <a:r>
              <a:rPr lang="en-GB" altLang="da-DK" dirty="0"/>
              <a:t> Specification team updates existing command classes and writes new command classes as new needs arise for new products.</a:t>
            </a:r>
          </a:p>
          <a:p>
            <a:endParaRPr lang="en-GB" altLang="da-DK" dirty="0"/>
          </a:p>
        </p:txBody>
      </p:sp>
      <p:sp>
        <p:nvSpPr>
          <p:cNvPr id="160772" name="Pladsholder til slidenummer 3">
            <a:extLst>
              <a:ext uri="{FF2B5EF4-FFF2-40B4-BE49-F238E27FC236}">
                <a16:creationId xmlns:a16="http://schemas.microsoft.com/office/drawing/2014/main" id="{EC26B0DE-0B4C-4C46-914E-432F21383A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3329DCD4-5CA1-4C4F-B764-345D9C1BC6D8}" type="slidenum">
              <a:rPr lang="en-US" altLang="da-DK" smtClean="0">
                <a:latin typeface="Calibri" panose="020F0502020204030204" pitchFamily="34" charset="0"/>
              </a:rPr>
              <a:pPr/>
              <a:t>18</a:t>
            </a:fld>
            <a:endParaRPr lang="en-US" altLang="da-DK">
              <a:latin typeface="Calibri" panose="020F0502020204030204" pitchFamily="34" charset="0"/>
            </a:endParaRPr>
          </a:p>
        </p:txBody>
      </p:sp>
    </p:spTree>
    <p:extLst>
      <p:ext uri="{BB962C8B-B14F-4D97-AF65-F5344CB8AC3E}">
        <p14:creationId xmlns:p14="http://schemas.microsoft.com/office/powerpoint/2010/main" val="3947885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da-DK" dirty="0">
                <a:ea typeface="ＭＳ Ｐゴシック" panose="020B0600070205080204" pitchFamily="34" charset="-128"/>
              </a:rPr>
              <a:t>And finally, I will go through the Z-Wave Certification Process.</a:t>
            </a:r>
            <a:endParaRPr lang="da-DK" dirty="0"/>
          </a:p>
        </p:txBody>
      </p:sp>
      <p:sp>
        <p:nvSpPr>
          <p:cNvPr id="4" name="Slide Number Placeholder 3"/>
          <p:cNvSpPr>
            <a:spLocks noGrp="1"/>
          </p:cNvSpPr>
          <p:nvPr>
            <p:ph type="sldNum" sz="quarter" idx="5"/>
          </p:nvPr>
        </p:nvSpPr>
        <p:spPr/>
        <p:txBody>
          <a:bodyPr/>
          <a:lstStyle/>
          <a:p>
            <a:fld id="{C75FF4B0-9BED-1F44-B7FA-2C35D3BE17CF}" type="slidenum">
              <a:rPr lang="en-US" smtClean="0"/>
              <a:pPr/>
              <a:t>19</a:t>
            </a:fld>
            <a:endParaRPr lang="en-US"/>
          </a:p>
        </p:txBody>
      </p:sp>
    </p:spTree>
    <p:extLst>
      <p:ext uri="{BB962C8B-B14F-4D97-AF65-F5344CB8AC3E}">
        <p14:creationId xmlns:p14="http://schemas.microsoft.com/office/powerpoint/2010/main" val="3627182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dirty="0"/>
              <a:t>In this lesson we will be covering:</a:t>
            </a:r>
          </a:p>
          <a:p>
            <a:pPr>
              <a:lnSpc>
                <a:spcPct val="90000"/>
              </a:lnSpc>
            </a:pPr>
            <a:r>
              <a:rPr lang="en-US" dirty="0"/>
              <a:t>What is Interoperability?</a:t>
            </a:r>
          </a:p>
          <a:p>
            <a:pPr marL="0" marR="0" lvl="0" indent="0" algn="l" defTabSz="914400" rtl="0" eaLnBrk="1" fontAlgn="auto" latinLnBrk="0" hangingPunct="1">
              <a:lnSpc>
                <a:spcPct val="9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Tx/>
              <a:buNone/>
              <a:tabLst/>
              <a:defRPr/>
            </a:pPr>
            <a:r>
              <a:rPr lang="en-US" dirty="0"/>
              <a:t>We will go through our</a:t>
            </a:r>
          </a:p>
          <a:p>
            <a:pPr marL="0" marR="0" lvl="0" indent="0" algn="l" defTabSz="914400" rtl="0" eaLnBrk="1" fontAlgn="auto" latinLnBrk="0" hangingPunct="1">
              <a:lnSpc>
                <a:spcPct val="90000"/>
              </a:lnSpc>
              <a:spcBef>
                <a:spcPts val="0"/>
              </a:spcBef>
              <a:spcAft>
                <a:spcPts val="0"/>
              </a:spcAft>
              <a:buClrTx/>
              <a:buSzTx/>
              <a:buFontTx/>
              <a:buNone/>
              <a:tabLst/>
              <a:defRPr/>
            </a:pPr>
            <a:r>
              <a:rPr lang="en-US" dirty="0"/>
              <a:t>Specification &amp; Command Classes</a:t>
            </a:r>
          </a:p>
          <a:p>
            <a:pPr marL="0" marR="0" lvl="0" indent="0" algn="l" defTabSz="914400" rtl="0" eaLnBrk="1" fontAlgn="auto" latinLnBrk="0" hangingPunct="1">
              <a:lnSpc>
                <a:spcPct val="9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Tx/>
              <a:buNone/>
              <a:tabLst/>
              <a:defRPr/>
            </a:pPr>
            <a:r>
              <a:rPr lang="en-US" dirty="0"/>
              <a:t>And </a:t>
            </a:r>
            <a:r>
              <a:rPr lang="en-US" dirty="0" err="1"/>
              <a:t>finaly</a:t>
            </a:r>
            <a:r>
              <a:rPr lang="en-US" dirty="0"/>
              <a:t> we will be looking into the</a:t>
            </a:r>
          </a:p>
          <a:p>
            <a:pPr>
              <a:lnSpc>
                <a:spcPct val="90000"/>
              </a:lnSpc>
            </a:pPr>
            <a:r>
              <a:rPr lang="en-US" dirty="0"/>
              <a:t>Z-Wave Certification Process.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75FF4B0-9BED-1F44-B7FA-2C35D3BE17CF}" type="slidenum">
              <a:rPr lang="en-US" smtClean="0"/>
              <a:pPr/>
              <a:t>2</a:t>
            </a:fld>
            <a:endParaRPr lang="en-US"/>
          </a:p>
        </p:txBody>
      </p:sp>
    </p:spTree>
    <p:extLst>
      <p:ext uri="{BB962C8B-B14F-4D97-AF65-F5344CB8AC3E}">
        <p14:creationId xmlns:p14="http://schemas.microsoft.com/office/powerpoint/2010/main" val="13398938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The goal of our Certification program is to ensure interoperability and thus guarantee compatibility between all vendors and ensure backwards capabilities are kept.</a:t>
            </a:r>
          </a:p>
          <a:p>
            <a:endParaRPr lang="en-US" sz="1600" dirty="0"/>
          </a:p>
          <a:p>
            <a:endParaRPr lang="en-US" sz="1600" dirty="0"/>
          </a:p>
          <a:p>
            <a:r>
              <a:rPr lang="en-US" sz="1600" dirty="0"/>
              <a:t>While the Command Classes serves the purpose of a defined specification, they can be </a:t>
            </a:r>
            <a:r>
              <a:rPr lang="en-US" sz="1600" dirty="0" err="1"/>
              <a:t>intérpreted</a:t>
            </a:r>
            <a:r>
              <a:rPr lang="en-US" sz="1600" dirty="0"/>
              <a:t> differently resulting in a </a:t>
            </a:r>
            <a:r>
              <a:rPr lang="en-US" sz="1200" dirty="0"/>
              <a:t>poor user experience for both manufacturers (and any involved service provider) and the end-users because they expected a different behavior.</a:t>
            </a:r>
          </a:p>
          <a:p>
            <a:endParaRPr lang="en-US" dirty="0"/>
          </a:p>
        </p:txBody>
      </p:sp>
      <p:sp>
        <p:nvSpPr>
          <p:cNvPr id="4" name="Slide Number Placeholder 3"/>
          <p:cNvSpPr>
            <a:spLocks noGrp="1"/>
          </p:cNvSpPr>
          <p:nvPr>
            <p:ph type="sldNum" sz="quarter" idx="10"/>
          </p:nvPr>
        </p:nvSpPr>
        <p:spPr/>
        <p:txBody>
          <a:bodyPr/>
          <a:lstStyle/>
          <a:p>
            <a:fld id="{C87A3038-85BA-B346-A0D6-67F4F39F36BE}" type="slidenum">
              <a:rPr lang="en-US" smtClean="0"/>
              <a:pPr/>
              <a:t>20</a:t>
            </a:fld>
            <a:endParaRPr lang="en-US"/>
          </a:p>
        </p:txBody>
      </p:sp>
    </p:spTree>
    <p:extLst>
      <p:ext uri="{BB962C8B-B14F-4D97-AF65-F5344CB8AC3E}">
        <p14:creationId xmlns:p14="http://schemas.microsoft.com/office/powerpoint/2010/main" val="28919224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Pladsholder til slidebillede 1">
            <a:extLst>
              <a:ext uri="{FF2B5EF4-FFF2-40B4-BE49-F238E27FC236}">
                <a16:creationId xmlns:a16="http://schemas.microsoft.com/office/drawing/2014/main" id="{C33526CF-1E77-49A8-B155-510238F3C8A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Pladsholder til noter 2">
            <a:extLst>
              <a:ext uri="{FF2B5EF4-FFF2-40B4-BE49-F238E27FC236}">
                <a16:creationId xmlns:a16="http://schemas.microsoft.com/office/drawing/2014/main" id="{76D3231B-1ECE-4A07-8433-5A06A8798E6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da-DK" dirty="0"/>
              <a:t>Certification focuses on more than just the implementation of the command classes.</a:t>
            </a:r>
          </a:p>
          <a:p>
            <a:endParaRPr lang="en-GB" altLang="da-DK" dirty="0"/>
          </a:p>
          <a:p>
            <a:r>
              <a:rPr lang="en-GB" altLang="da-DK" dirty="0"/>
              <a:t>This table highlights the different areas.</a:t>
            </a:r>
          </a:p>
          <a:p>
            <a:r>
              <a:rPr lang="en-GB" altLang="da-DK" dirty="0"/>
              <a:t>The</a:t>
            </a:r>
          </a:p>
          <a:p>
            <a:pPr marL="0" indent="0">
              <a:buFont typeface="Arial" panose="020B0604020202020204" pitchFamily="34" charset="0"/>
              <a:buNone/>
            </a:pPr>
            <a:r>
              <a:rPr lang="en-GB" altLang="da-DK" dirty="0"/>
              <a:t>- General Z-Wave Compliance includes protocol version. You must certify a new product on the newest SDK.</a:t>
            </a:r>
          </a:p>
          <a:p>
            <a:pPr marL="0" indent="0">
              <a:buFont typeface="Arial" panose="020B0604020202020204" pitchFamily="34" charset="0"/>
              <a:buNone/>
            </a:pPr>
            <a:r>
              <a:rPr lang="en-GB" altLang="da-DK" dirty="0"/>
              <a:t>- You must have a certain level of documentation for your product.</a:t>
            </a:r>
          </a:p>
          <a:p>
            <a:pPr marL="0" indent="0">
              <a:buFont typeface="Arial" panose="020B0604020202020204" pitchFamily="34" charset="0"/>
              <a:buNone/>
            </a:pPr>
            <a:r>
              <a:rPr lang="en-GB" altLang="da-DK" dirty="0"/>
              <a:t>- You must have a minimum RF performance. But bear in mind the certification tests does not ensure optimal RF performance, you should do your own testing! And this is also one of the areas where you can </a:t>
            </a:r>
            <a:r>
              <a:rPr lang="en-US" dirty="0"/>
              <a:t>distinguish yourself from competitors, by having a really good RF performance.</a:t>
            </a:r>
            <a:endParaRPr lang="en-GB" altLang="da-DK" dirty="0"/>
          </a:p>
          <a:p>
            <a:pPr marL="0" indent="0">
              <a:buFont typeface="Arial" panose="020B0604020202020204" pitchFamily="34" charset="0"/>
              <a:buNone/>
            </a:pPr>
            <a:r>
              <a:rPr lang="en-GB" altLang="da-DK" dirty="0"/>
              <a:t>- The device must work as intended by the role type, for example the AOS must also work as a repeater, and a </a:t>
            </a:r>
            <a:r>
              <a:rPr lang="en-GB" altLang="da-DK" dirty="0" err="1"/>
              <a:t>FLiRS</a:t>
            </a:r>
            <a:r>
              <a:rPr lang="en-GB" altLang="da-DK" dirty="0"/>
              <a:t> device must respond within 1 second</a:t>
            </a:r>
          </a:p>
          <a:p>
            <a:pPr marL="0" indent="0">
              <a:buFont typeface="Arial" panose="020B0604020202020204" pitchFamily="34" charset="0"/>
              <a:buNone/>
            </a:pPr>
            <a:r>
              <a:rPr lang="en-GB" altLang="da-DK" dirty="0"/>
              <a:t>- And the device must have implemented the required command classes which will be tested, including any optional command classes. So if you choose to implement optional command classes, these will also be tested and must also comply with the specification.</a:t>
            </a:r>
          </a:p>
          <a:p>
            <a:pPr marL="0" indent="0">
              <a:buFont typeface="Arial" panose="020B0604020202020204" pitchFamily="34" charset="0"/>
              <a:buNone/>
            </a:pPr>
            <a:r>
              <a:rPr lang="en-GB" altLang="da-DK" dirty="0"/>
              <a:t>- For controllers, controller functionality will be tested, like including different devices.</a:t>
            </a:r>
          </a:p>
          <a:p>
            <a:pPr marL="0" indent="0">
              <a:buFont typeface="Arial" panose="020B0604020202020204" pitchFamily="34" charset="0"/>
              <a:buNone/>
            </a:pPr>
            <a:r>
              <a:rPr lang="en-GB" altLang="da-DK" dirty="0"/>
              <a:t>- And finally, that the Z-Wave logo and QR codes are used correctly.</a:t>
            </a:r>
          </a:p>
          <a:p>
            <a:pPr marL="0" indent="0">
              <a:buFont typeface="Arial" panose="020B0604020202020204" pitchFamily="34" charset="0"/>
              <a:buNone/>
            </a:pPr>
            <a:endParaRPr lang="en-GB" altLang="da-DK" dirty="0"/>
          </a:p>
          <a:p>
            <a:pPr marL="0" indent="0">
              <a:buFont typeface="Arial" panose="020B0604020202020204" pitchFamily="34" charset="0"/>
              <a:buNone/>
            </a:pPr>
            <a:endParaRPr lang="en-GB" altLang="da-DK" dirty="0"/>
          </a:p>
        </p:txBody>
      </p:sp>
      <p:sp>
        <p:nvSpPr>
          <p:cNvPr id="66564" name="Pladsholder til slidenummer 3">
            <a:extLst>
              <a:ext uri="{FF2B5EF4-FFF2-40B4-BE49-F238E27FC236}">
                <a16:creationId xmlns:a16="http://schemas.microsoft.com/office/drawing/2014/main" id="{AFBA6295-111A-4812-B74E-3A7A4631484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2430CAC3-F40D-43CE-A46A-0B8372C23CB4}" type="slidenum">
              <a:rPr lang="en-US" altLang="da-DK" smtClean="0">
                <a:latin typeface="Calibri" panose="020F0502020204030204" pitchFamily="34" charset="0"/>
              </a:rPr>
              <a:pPr/>
              <a:t>21</a:t>
            </a:fld>
            <a:endParaRPr lang="en-US" altLang="da-DK">
              <a:latin typeface="Calibri" panose="020F0502020204030204" pitchFamily="34" charset="0"/>
            </a:endParaRPr>
          </a:p>
        </p:txBody>
      </p:sp>
    </p:spTree>
    <p:extLst>
      <p:ext uri="{BB962C8B-B14F-4D97-AF65-F5344CB8AC3E}">
        <p14:creationId xmlns:p14="http://schemas.microsoft.com/office/powerpoint/2010/main" val="9940263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Certification can be painful…..</a:t>
            </a:r>
          </a:p>
          <a:p>
            <a:r>
              <a:rPr lang="en-US" dirty="0"/>
              <a:t>At least it is, if certification is the last thing you do in your development cycle.</a:t>
            </a:r>
          </a:p>
          <a:p>
            <a:endParaRPr lang="en-US" dirty="0"/>
          </a:p>
          <a:p>
            <a:r>
              <a:rPr lang="en-US" dirty="0"/>
              <a:t>So when designing a new product, remember to think about the specification during your design phase.</a:t>
            </a:r>
          </a:p>
          <a:p>
            <a:endParaRPr lang="en-US" dirty="0"/>
          </a:p>
          <a:p>
            <a:r>
              <a:rPr lang="en-US" dirty="0"/>
              <a:t>Use the device type specification to realize which command classes are required.</a:t>
            </a:r>
          </a:p>
          <a:p>
            <a:endParaRPr lang="en-US" dirty="0"/>
          </a:p>
          <a:p>
            <a:r>
              <a:rPr lang="en-US" dirty="0"/>
              <a:t>Use our compliance test tool during development, to self-test if a command is correctly implemented.</a:t>
            </a:r>
          </a:p>
          <a:p>
            <a:endParaRPr lang="en-US" dirty="0"/>
          </a:p>
          <a:p>
            <a:r>
              <a:rPr lang="en-US" dirty="0"/>
              <a:t>Start on the certification form, early on in your development cycle, to make sure you fully understand the certification requirements in order to plan accordingly.</a:t>
            </a:r>
          </a:p>
          <a:p>
            <a:endParaRPr lang="en-US" dirty="0"/>
          </a:p>
          <a:p>
            <a:r>
              <a:rPr lang="en-US" dirty="0"/>
              <a:t>And remember to join the Z-Wave Alliance, as they are responsible for Market Certification, such as loge usage </a:t>
            </a:r>
            <a:r>
              <a:rPr lang="en-US" dirty="0" err="1"/>
              <a:t>etc</a:t>
            </a:r>
            <a:r>
              <a:rPr lang="en-US" dirty="0"/>
              <a:t>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C87A3038-85BA-B346-A0D6-67F4F39F36BE}" type="slidenum">
              <a:rPr lang="en-US" smtClean="0"/>
              <a:pPr/>
              <a:t>22</a:t>
            </a:fld>
            <a:endParaRPr lang="en-US"/>
          </a:p>
        </p:txBody>
      </p:sp>
    </p:spTree>
    <p:extLst>
      <p:ext uri="{BB962C8B-B14F-4D97-AF65-F5344CB8AC3E}">
        <p14:creationId xmlns:p14="http://schemas.microsoft.com/office/powerpoint/2010/main" val="18538677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Pladsholder til slidebillede 1">
            <a:extLst>
              <a:ext uri="{FF2B5EF4-FFF2-40B4-BE49-F238E27FC236}">
                <a16:creationId xmlns:a16="http://schemas.microsoft.com/office/drawing/2014/main" id="{A8D7B096-063D-4A14-8A44-26DDCD3698F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Pladsholder til noter 2">
            <a:extLst>
              <a:ext uri="{FF2B5EF4-FFF2-40B4-BE49-F238E27FC236}">
                <a16:creationId xmlns:a16="http://schemas.microsoft.com/office/drawing/2014/main" id="{86FB8C16-7171-426E-A0CF-87EFB84B802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dirty="0"/>
              <a:t>This is a short summary of where to find things.</a:t>
            </a:r>
          </a:p>
          <a:p>
            <a:endParaRPr lang="en-GB" altLang="en-US" dirty="0"/>
          </a:p>
          <a:p>
            <a:r>
              <a:rPr lang="en-GB" altLang="en-US" dirty="0"/>
              <a:t>The full specification requirements along with the self-test tool are available through the </a:t>
            </a:r>
            <a:r>
              <a:rPr lang="en-GB" altLang="en-US" dirty="0" err="1"/>
              <a:t>Silabs</a:t>
            </a:r>
            <a:r>
              <a:rPr lang="en-GB" altLang="en-US" dirty="0"/>
              <a:t> website.</a:t>
            </a:r>
          </a:p>
          <a:p>
            <a:endParaRPr lang="en-GB" altLang="en-US" dirty="0"/>
          </a:p>
          <a:p>
            <a:endParaRPr lang="en-GB" altLang="en-US" dirty="0"/>
          </a:p>
          <a:p>
            <a:r>
              <a:rPr lang="en-GB" altLang="en-US" dirty="0"/>
              <a:t>In addition, when using the Online Certification Form to submit your product for certification, a Wiki-page is available for guiding you in how to fill the form.</a:t>
            </a:r>
          </a:p>
        </p:txBody>
      </p:sp>
      <p:sp>
        <p:nvSpPr>
          <p:cNvPr id="62468" name="Pladsholder til slidenummer 3">
            <a:extLst>
              <a:ext uri="{FF2B5EF4-FFF2-40B4-BE49-F238E27FC236}">
                <a16:creationId xmlns:a16="http://schemas.microsoft.com/office/drawing/2014/main" id="{825938B0-9DD6-4FC7-82A0-3905135BD64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168C345C-A5AE-4A75-89AE-F78D7F3A4FE5}" type="slidenum">
              <a:rPr lang="en-US" altLang="da-DK" smtClean="0">
                <a:latin typeface="Calibri" panose="020F0502020204030204" pitchFamily="34" charset="0"/>
              </a:rPr>
              <a:pPr/>
              <a:t>23</a:t>
            </a:fld>
            <a:endParaRPr lang="en-US" altLang="da-DK">
              <a:latin typeface="Calibri" panose="020F0502020204030204" pitchFamily="34" charset="0"/>
            </a:endParaRPr>
          </a:p>
        </p:txBody>
      </p:sp>
    </p:spTree>
    <p:extLst>
      <p:ext uri="{BB962C8B-B14F-4D97-AF65-F5344CB8AC3E}">
        <p14:creationId xmlns:p14="http://schemas.microsoft.com/office/powerpoint/2010/main" val="22589249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concludes the lesson on Z-Wave Interoperability.</a:t>
            </a:r>
          </a:p>
        </p:txBody>
      </p:sp>
      <p:sp>
        <p:nvSpPr>
          <p:cNvPr id="4" name="Slide Number Placeholder 3"/>
          <p:cNvSpPr>
            <a:spLocks noGrp="1"/>
          </p:cNvSpPr>
          <p:nvPr>
            <p:ph type="sldNum" sz="quarter" idx="10"/>
          </p:nvPr>
        </p:nvSpPr>
        <p:spPr/>
        <p:txBody>
          <a:bodyPr/>
          <a:lstStyle/>
          <a:p>
            <a:fld id="{D81990A0-AC65-4980-BF02-6ACC1434AAED}" type="slidenum">
              <a:rPr lang="en-US" smtClean="0"/>
              <a:pPr/>
              <a:t>24</a:t>
            </a:fld>
            <a:endParaRPr lang="en-US"/>
          </a:p>
        </p:txBody>
      </p:sp>
    </p:spTree>
    <p:extLst>
      <p:ext uri="{BB962C8B-B14F-4D97-AF65-F5344CB8AC3E}">
        <p14:creationId xmlns:p14="http://schemas.microsoft.com/office/powerpoint/2010/main" val="1168181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first, I want to show you a video that in 1½ minute explains how Z-Wave defines interoperability.</a:t>
            </a:r>
          </a:p>
          <a:p>
            <a:endParaRPr lang="en-US" dirty="0"/>
          </a:p>
        </p:txBody>
      </p:sp>
      <p:sp>
        <p:nvSpPr>
          <p:cNvPr id="4" name="Slide Number Placeholder 3"/>
          <p:cNvSpPr>
            <a:spLocks noGrp="1"/>
          </p:cNvSpPr>
          <p:nvPr>
            <p:ph type="sldNum" sz="quarter" idx="10"/>
          </p:nvPr>
        </p:nvSpPr>
        <p:spPr/>
        <p:txBody>
          <a:bodyPr/>
          <a:lstStyle/>
          <a:p>
            <a:fld id="{C75FF4B0-9BED-1F44-B7FA-2C35D3BE17CF}" type="slidenum">
              <a:rPr lang="en-US" smtClean="0"/>
              <a:pPr/>
              <a:t>3</a:t>
            </a:fld>
            <a:endParaRPr lang="en-US"/>
          </a:p>
        </p:txBody>
      </p:sp>
    </p:spTree>
    <p:extLst>
      <p:ext uri="{BB962C8B-B14F-4D97-AF65-F5344CB8AC3E}">
        <p14:creationId xmlns:p14="http://schemas.microsoft.com/office/powerpoint/2010/main" val="411254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Let’s look into; What is Interoperability.</a:t>
            </a:r>
          </a:p>
        </p:txBody>
      </p:sp>
      <p:sp>
        <p:nvSpPr>
          <p:cNvPr id="4" name="Slide Number Placeholder 3"/>
          <p:cNvSpPr>
            <a:spLocks noGrp="1"/>
          </p:cNvSpPr>
          <p:nvPr>
            <p:ph type="sldNum" sz="quarter" idx="5"/>
          </p:nvPr>
        </p:nvSpPr>
        <p:spPr/>
        <p:txBody>
          <a:bodyPr/>
          <a:lstStyle/>
          <a:p>
            <a:fld id="{C75FF4B0-9BED-1F44-B7FA-2C35D3BE17CF}" type="slidenum">
              <a:rPr lang="en-US" smtClean="0"/>
              <a:pPr/>
              <a:t>4</a:t>
            </a:fld>
            <a:endParaRPr lang="en-US"/>
          </a:p>
        </p:txBody>
      </p:sp>
    </p:spTree>
    <p:extLst>
      <p:ext uri="{BB962C8B-B14F-4D97-AF65-F5344CB8AC3E}">
        <p14:creationId xmlns:p14="http://schemas.microsoft.com/office/powerpoint/2010/main" val="693309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Pladsholder til slidebillede 1">
            <a:extLst>
              <a:ext uri="{FF2B5EF4-FFF2-40B4-BE49-F238E27FC236}">
                <a16:creationId xmlns:a16="http://schemas.microsoft.com/office/drawing/2014/main" id="{8D858A36-CFD4-4781-94A4-7ED8C60D45C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Pladsholder til noter 2">
            <a:extLst>
              <a:ext uri="{FF2B5EF4-FFF2-40B4-BE49-F238E27FC236}">
                <a16:creationId xmlns:a16="http://schemas.microsoft.com/office/drawing/2014/main" id="{C4D66852-7466-4A42-9585-F8741DBC0DC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So interoperability is </a:t>
            </a:r>
            <a:r>
              <a:rPr lang="en-US" altLang="en-US" i="1" u="sng" dirty="0">
                <a:latin typeface="Times New Roman" panose="02020603050405020304" pitchFamily="18" charset="0"/>
              </a:rPr>
              <a:t>not</a:t>
            </a:r>
            <a:r>
              <a:rPr lang="en-US" altLang="en-US" dirty="0">
                <a:latin typeface="Times New Roman" panose="02020603050405020304" pitchFamily="18" charset="0"/>
              </a:rPr>
              <a:t> just having devices on the same network. </a:t>
            </a:r>
            <a:r>
              <a:rPr lang="en-US" sz="1200" kern="1200" dirty="0">
                <a:solidFill>
                  <a:schemeClr val="tx1"/>
                </a:solidFill>
                <a:effectLst/>
                <a:latin typeface="+mn-lt"/>
                <a:ea typeface="+mn-ea"/>
                <a:cs typeface="+mn-cs"/>
              </a:rPr>
              <a:t>They all need to speak the exact same language</a:t>
            </a:r>
            <a:r>
              <a:rPr lang="en-US" sz="1200" kern="1200" baseline="0" dirty="0">
                <a:solidFill>
                  <a:schemeClr val="tx1"/>
                </a:solidFill>
                <a:effectLst/>
                <a:latin typeface="+mn-lt"/>
                <a:ea typeface="+mn-ea"/>
                <a:cs typeface="+mn-cs"/>
              </a:rPr>
              <a:t> to be able to speak to </a:t>
            </a:r>
            <a:r>
              <a:rPr lang="en-US" sz="1200" kern="1200" baseline="0">
                <a:solidFill>
                  <a:schemeClr val="tx1"/>
                </a:solidFill>
                <a:effectLst/>
                <a:latin typeface="+mn-lt"/>
                <a:ea typeface="+mn-ea"/>
                <a:cs typeface="+mn-cs"/>
              </a:rPr>
              <a:t>each other.</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Read the quote on the slide.</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That is what we call Interoperability.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want devices that can lock the doors, set the temperature, switch on and off the lights and control the curtains.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These devices are likely from different vendors and in addition very likely to have been build on different protocol versions.</a:t>
            </a:r>
          </a:p>
          <a:p>
            <a:pPr eaLnBrk="1" hangingPunct="1"/>
            <a:endParaRPr lang="en-US" altLang="en-US" dirty="0">
              <a:latin typeface="Times New Roman" panose="02020603050405020304" pitchFamily="18" charset="0"/>
            </a:endParaRPr>
          </a:p>
          <a:p>
            <a:pPr eaLnBrk="1" hangingPunct="1"/>
            <a:r>
              <a:rPr lang="en-US" altLang="en-US" dirty="0">
                <a:latin typeface="Times New Roman" panose="02020603050405020304" pitchFamily="18" charset="0"/>
              </a:rPr>
              <a:t>At the same time, we want to control all these devices from a single app on our smartphone. </a:t>
            </a:r>
          </a:p>
          <a:p>
            <a:pPr eaLnBrk="1" hangingPunct="1"/>
            <a:endParaRPr lang="en-US" altLang="en-US"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This is why we need interoperability. Z-Wave ensures product-to-product interoperability regardless of manufacture and protocol version.</a:t>
            </a:r>
          </a:p>
          <a:p>
            <a:pPr eaLnBrk="1" hangingPunct="1"/>
            <a:endParaRPr lang="en-US" altLang="en-US" dirty="0">
              <a:latin typeface="Times New Roman" panose="02020603050405020304" pitchFamily="18" charset="0"/>
            </a:endParaRPr>
          </a:p>
        </p:txBody>
      </p:sp>
      <p:sp>
        <p:nvSpPr>
          <p:cNvPr id="50180" name="Pladsholder til slidenummer 3">
            <a:extLst>
              <a:ext uri="{FF2B5EF4-FFF2-40B4-BE49-F238E27FC236}">
                <a16:creationId xmlns:a16="http://schemas.microsoft.com/office/drawing/2014/main" id="{98E43F32-92FE-4F79-8B60-B8A23F4EC85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F28EBE3-9909-4CE3-8EFC-E3E14B53193F}" type="slidenum">
              <a:rPr lang="en-US" altLang="da-DK" smtClean="0">
                <a:latin typeface="Calibri" panose="020F0502020204030204" pitchFamily="34" charset="0"/>
              </a:rPr>
              <a:pPr/>
              <a:t>5</a:t>
            </a:fld>
            <a:endParaRPr lang="en-US" altLang="da-DK">
              <a:latin typeface="Calibri" panose="020F0502020204030204" pitchFamily="34" charset="0"/>
            </a:endParaRPr>
          </a:p>
        </p:txBody>
      </p:sp>
    </p:spTree>
    <p:extLst>
      <p:ext uri="{BB962C8B-B14F-4D97-AF65-F5344CB8AC3E}">
        <p14:creationId xmlns:p14="http://schemas.microsoft.com/office/powerpoint/2010/main" val="1411794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Times New Roman" pitchFamily="5" charset="0"/>
                <a:ea typeface="ＭＳ Ｐゴシック" pitchFamily="5" charset="-128"/>
                <a:cs typeface="ＭＳ Ｐゴシック" pitchFamily="5" charset="-128"/>
              </a:rPr>
              <a:t>The benefits of interoperability exist for both partners and end-customers.</a:t>
            </a:r>
          </a:p>
          <a:p>
            <a:pPr eaLnBrk="1" hangingPunct="1"/>
            <a:endParaRPr lang="en-US" dirty="0">
              <a:latin typeface="Times New Roman" pitchFamily="5" charset="0"/>
              <a:ea typeface="ＭＳ Ｐゴシック" pitchFamily="5" charset="-128"/>
              <a:cs typeface="ＭＳ Ｐゴシック" pitchFamily="5" charset="-128"/>
            </a:endParaRPr>
          </a:p>
          <a:p>
            <a:pPr eaLnBrk="1" hangingPunct="1"/>
            <a:r>
              <a:rPr lang="en-US" dirty="0">
                <a:latin typeface="Times New Roman" pitchFamily="5" charset="0"/>
                <a:ea typeface="ＭＳ Ｐゴシック" pitchFamily="5" charset="-128"/>
                <a:cs typeface="ＭＳ Ｐゴシック" pitchFamily="5" charset="-128"/>
              </a:rPr>
              <a:t>For consumers, they can mix products from different vendors, as it is very likely that not </a:t>
            </a:r>
            <a:r>
              <a:rPr lang="en-US" i="1" u="none" dirty="0">
                <a:latin typeface="Times New Roman" pitchFamily="5" charset="0"/>
                <a:ea typeface="ＭＳ Ｐゴシック" pitchFamily="5" charset="-128"/>
                <a:cs typeface="ＭＳ Ｐゴシック" pitchFamily="5" charset="-128"/>
              </a:rPr>
              <a:t>one </a:t>
            </a:r>
            <a:r>
              <a:rPr lang="en-US" i="0" u="none" dirty="0">
                <a:latin typeface="Times New Roman" pitchFamily="5" charset="0"/>
                <a:ea typeface="ＭＳ Ｐゴシック" pitchFamily="5" charset="-128"/>
                <a:cs typeface="ＭＳ Ｐゴシック" pitchFamily="5" charset="-128"/>
              </a:rPr>
              <a:t>vendor has all the different products in their catalog.</a:t>
            </a:r>
          </a:p>
          <a:p>
            <a:pPr eaLnBrk="1" hangingPunct="1"/>
            <a:endParaRPr lang="en-US" i="0" u="none" dirty="0">
              <a:latin typeface="Times New Roman" pitchFamily="5" charset="0"/>
              <a:ea typeface="ＭＳ Ｐゴシック" pitchFamily="5" charset="-128"/>
              <a:cs typeface="ＭＳ Ｐゴシック" pitchFamily="5" charset="-128"/>
            </a:endParaRPr>
          </a:p>
          <a:p>
            <a:pPr eaLnBrk="1" hangingPunct="1"/>
            <a:r>
              <a:rPr lang="en-US" i="0" u="none" dirty="0">
                <a:latin typeface="Times New Roman" pitchFamily="5" charset="0"/>
                <a:ea typeface="ＭＳ Ｐゴシック" pitchFamily="5" charset="-128"/>
                <a:cs typeface="ＭＳ Ｐゴシック" pitchFamily="5" charset="-128"/>
              </a:rPr>
              <a:t>Z-Wave has a 15 year legacy of backwards compatibility, the first ever sold Z-Wave devices will still work in a network of brand new devices. </a:t>
            </a:r>
          </a:p>
          <a:p>
            <a:pPr eaLnBrk="1" hangingPunct="1"/>
            <a:endParaRPr lang="en-US" i="0" u="none" dirty="0">
              <a:latin typeface="Times New Roman" pitchFamily="5" charset="0"/>
              <a:ea typeface="ＭＳ Ｐゴシック" pitchFamily="5" charset="-128"/>
              <a:cs typeface="ＭＳ Ｐゴシック" pitchFamily="5" charset="-128"/>
            </a:endParaRPr>
          </a:p>
          <a:p>
            <a:pPr eaLnBrk="1" hangingPunct="1"/>
            <a:endParaRPr lang="en-US" dirty="0">
              <a:latin typeface="Times New Roman" pitchFamily="5" charset="0"/>
              <a:ea typeface="ＭＳ Ｐゴシック" pitchFamily="5" charset="-128"/>
              <a:cs typeface="ＭＳ Ｐゴシック" pitchFamily="5" charset="-128"/>
            </a:endParaRPr>
          </a:p>
          <a:p>
            <a:pPr eaLnBrk="1" hangingPunct="1"/>
            <a:r>
              <a:rPr lang="en-US" dirty="0">
                <a:latin typeface="Times New Roman" pitchFamily="5" charset="0"/>
                <a:ea typeface="ＭＳ Ｐゴシック" pitchFamily="5" charset="-128"/>
                <a:cs typeface="ＭＳ Ｐゴシック" pitchFamily="5" charset="-128"/>
              </a:rPr>
              <a:t>For partners, they can leverage on other vendors:</a:t>
            </a:r>
          </a:p>
          <a:p>
            <a:pPr eaLnBrk="1" hangingPunct="1"/>
            <a:r>
              <a:rPr lang="en-US" dirty="0" err="1">
                <a:latin typeface="Times New Roman" pitchFamily="5" charset="0"/>
                <a:ea typeface="ＭＳ Ｐゴシック" pitchFamily="5" charset="-128"/>
                <a:cs typeface="ＭＳ Ｐゴシック" pitchFamily="5" charset="-128"/>
              </a:rPr>
              <a:t>Eg</a:t>
            </a:r>
            <a:r>
              <a:rPr lang="en-US" dirty="0">
                <a:latin typeface="Times New Roman" pitchFamily="5" charset="0"/>
                <a:ea typeface="ＭＳ Ｐゴシック" pitchFamily="5" charset="-128"/>
                <a:cs typeface="ＭＳ Ｐゴシック" pitchFamily="5" charset="-128"/>
              </a:rPr>
              <a:t>: You can develop your best-in-class sensor, without the need of heavily investing in also developing a Gateway</a:t>
            </a:r>
          </a:p>
          <a:p>
            <a:pPr eaLnBrk="1" hangingPunct="1"/>
            <a:endParaRPr lang="en-US" dirty="0">
              <a:latin typeface="Times New Roman" pitchFamily="5" charset="0"/>
              <a:ea typeface="ＭＳ Ｐゴシック" pitchFamily="5" charset="-128"/>
              <a:cs typeface="ＭＳ Ｐゴシック" pitchFamily="5" charset="-128"/>
            </a:endParaRPr>
          </a:p>
          <a:p>
            <a:pPr eaLnBrk="1" hangingPunct="1"/>
            <a:r>
              <a:rPr lang="en-US" dirty="0">
                <a:latin typeface="Times New Roman" pitchFamily="5" charset="0"/>
                <a:ea typeface="ＭＳ Ｐゴシック" pitchFamily="5" charset="-128"/>
                <a:cs typeface="ＭＳ Ｐゴシック" pitchFamily="5" charset="-128"/>
              </a:rPr>
              <a:t>In addition, partners can leverage on the Z-Wave brand and together bring value into the brand by adding more and more products into the Z-Wave eco-system.</a:t>
            </a:r>
          </a:p>
          <a:p>
            <a:pPr eaLnBrk="1" hangingPunct="1"/>
            <a:endParaRPr lang="en-US" dirty="0">
              <a:latin typeface="Times New Roman" pitchFamily="5" charset="0"/>
              <a:ea typeface="ＭＳ Ｐゴシック" pitchFamily="5" charset="-128"/>
              <a:cs typeface="ＭＳ Ｐゴシック" pitchFamily="5" charset="-128"/>
            </a:endParaRPr>
          </a:p>
          <a:p>
            <a:endParaRPr lang="en-US" dirty="0"/>
          </a:p>
        </p:txBody>
      </p:sp>
      <p:sp>
        <p:nvSpPr>
          <p:cNvPr id="4" name="Slide Number Placeholder 3"/>
          <p:cNvSpPr>
            <a:spLocks noGrp="1"/>
          </p:cNvSpPr>
          <p:nvPr>
            <p:ph type="sldNum" sz="quarter" idx="5"/>
          </p:nvPr>
        </p:nvSpPr>
        <p:spPr/>
        <p:txBody>
          <a:bodyPr/>
          <a:lstStyle/>
          <a:p>
            <a:fld id="{C75FF4B0-9BED-1F44-B7FA-2C35D3BE17CF}" type="slidenum">
              <a:rPr lang="en-US" smtClean="0"/>
              <a:pPr/>
              <a:t>6</a:t>
            </a:fld>
            <a:endParaRPr lang="en-US"/>
          </a:p>
        </p:txBody>
      </p:sp>
    </p:spTree>
    <p:extLst>
      <p:ext uri="{BB962C8B-B14F-4D97-AF65-F5344CB8AC3E}">
        <p14:creationId xmlns:p14="http://schemas.microsoft.com/office/powerpoint/2010/main" val="699042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Pladsholder til slidebillede 1">
            <a:extLst>
              <a:ext uri="{FF2B5EF4-FFF2-40B4-BE49-F238E27FC236}">
                <a16:creationId xmlns:a16="http://schemas.microsoft.com/office/drawing/2014/main" id="{05F2325F-A54F-4010-9BFC-88671312943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Pladsholder til noter 2">
            <a:extLst>
              <a:ext uri="{FF2B5EF4-FFF2-40B4-BE49-F238E27FC236}">
                <a16:creationId xmlns:a16="http://schemas.microsoft.com/office/drawing/2014/main" id="{35E7D6C0-75E2-B444-AA65-AD5A04F83384}"/>
              </a:ext>
            </a:extLst>
          </p:cNvPr>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en-GB" altLang="da-DK" dirty="0">
                <a:ea typeface="ＭＳ Ｐゴシック" panose="020B0600070205080204" pitchFamily="34" charset="-128"/>
              </a:rPr>
              <a:t>More importantly; Interoperability is not only beneficial, it is Required!</a:t>
            </a:r>
          </a:p>
          <a:p>
            <a:pPr>
              <a:defRPr/>
            </a:pPr>
            <a:endParaRPr lang="en-GB" altLang="da-DK" dirty="0">
              <a:ea typeface="ＭＳ Ｐゴシック" panose="020B0600070205080204" pitchFamily="34" charset="-128"/>
            </a:endParaRPr>
          </a:p>
          <a:p>
            <a:pPr>
              <a:defRPr/>
            </a:pPr>
            <a:r>
              <a:rPr lang="en-GB" altLang="da-DK" dirty="0">
                <a:ea typeface="ＭＳ Ｐゴシック" panose="020B0600070205080204" pitchFamily="34" charset="-128"/>
              </a:rPr>
              <a:t>Every Z-Wave product must be certified,</a:t>
            </a:r>
          </a:p>
          <a:p>
            <a:pPr>
              <a:defRPr/>
            </a:pPr>
            <a:endParaRPr lang="en-GB" altLang="da-DK" dirty="0">
              <a:ea typeface="ＭＳ Ｐゴシック" panose="020B0600070205080204" pitchFamily="34" charset="-128"/>
            </a:endParaRPr>
          </a:p>
          <a:p>
            <a:pPr>
              <a:defRPr/>
            </a:pPr>
            <a:r>
              <a:rPr lang="en-GB" altLang="da-DK" dirty="0">
                <a:ea typeface="ＭＳ Ｐゴシック" panose="020B0600070205080204" pitchFamily="34" charset="-128"/>
              </a:rPr>
              <a:t>And only then can it be sold with the Z-Wave logo.</a:t>
            </a:r>
          </a:p>
          <a:p>
            <a:pPr>
              <a:defRPr/>
            </a:pPr>
            <a:endParaRPr lang="en-GB" altLang="da-DK" dirty="0">
              <a:ea typeface="ＭＳ Ｐゴシック" panose="020B0600070205080204" pitchFamily="34" charset="-128"/>
            </a:endParaRPr>
          </a:p>
          <a:p>
            <a:pPr>
              <a:defRPr/>
            </a:pPr>
            <a:endParaRPr lang="en-GB" altLang="da-DK" dirty="0">
              <a:ea typeface="ＭＳ Ｐゴシック" panose="020B0600070205080204" pitchFamily="34" charset="-128"/>
            </a:endParaRPr>
          </a:p>
          <a:p>
            <a:pPr>
              <a:defRPr/>
            </a:pPr>
            <a:endParaRPr lang="en-GB" altLang="da-DK" dirty="0">
              <a:ea typeface="ＭＳ Ｐゴシック" panose="020B0600070205080204" pitchFamily="34" charset="-128"/>
            </a:endParaRPr>
          </a:p>
          <a:p>
            <a:pPr>
              <a:defRPr/>
            </a:pPr>
            <a:r>
              <a:rPr lang="en-GB" altLang="da-DK" dirty="0">
                <a:ea typeface="ＭＳ Ｐゴシック" panose="020B0600070205080204" pitchFamily="34" charset="-128"/>
              </a:rPr>
              <a:t>It is worth noting that Z-Wave does not allow any proprietary implementations or closed ecosystems. All devices must coexist and allow usage of the device regardless of make, model or manufacturer.</a:t>
            </a:r>
          </a:p>
          <a:p>
            <a:pPr>
              <a:defRPr/>
            </a:pPr>
            <a:endParaRPr lang="en-GB" altLang="da-DK" dirty="0">
              <a:ea typeface="ＭＳ Ｐゴシック" panose="020B0600070205080204" pitchFamily="34" charset="-128"/>
            </a:endParaRPr>
          </a:p>
          <a:p>
            <a:pPr>
              <a:defRPr/>
            </a:pPr>
            <a:endParaRPr lang="en-GB" altLang="da-DK" dirty="0">
              <a:ea typeface="ＭＳ Ｐゴシック" panose="020B0600070205080204" pitchFamily="34" charset="-128"/>
            </a:endParaRPr>
          </a:p>
        </p:txBody>
      </p:sp>
      <p:sp>
        <p:nvSpPr>
          <p:cNvPr id="60420" name="Pladsholder til slidenummer 3">
            <a:extLst>
              <a:ext uri="{FF2B5EF4-FFF2-40B4-BE49-F238E27FC236}">
                <a16:creationId xmlns:a16="http://schemas.microsoft.com/office/drawing/2014/main" id="{51E5F2F2-CC08-4B5E-B92B-0CA3B5DE2A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225B25C0-8BFE-427A-A226-7FD304D48964}" type="slidenum">
              <a:rPr lang="en-US" altLang="da-DK" smtClean="0">
                <a:latin typeface="Calibri" panose="020F0502020204030204" pitchFamily="34" charset="0"/>
              </a:rPr>
              <a:pPr/>
              <a:t>7</a:t>
            </a:fld>
            <a:endParaRPr lang="en-US" altLang="da-DK">
              <a:latin typeface="Calibri" panose="020F0502020204030204" pitchFamily="34" charset="0"/>
            </a:endParaRPr>
          </a:p>
        </p:txBody>
      </p:sp>
    </p:spTree>
    <p:extLst>
      <p:ext uri="{BB962C8B-B14F-4D97-AF65-F5344CB8AC3E}">
        <p14:creationId xmlns:p14="http://schemas.microsoft.com/office/powerpoint/2010/main" val="2621014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da-DK" dirty="0">
                <a:ea typeface="ＭＳ Ｐゴシック" panose="020B0600070205080204" pitchFamily="34" charset="-128"/>
              </a:rPr>
              <a:t>In this section, we will be looking into the specification: The foundation of interoperability.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da-DK" dirty="0">
              <a:ea typeface="ＭＳ Ｐゴシック" panose="020B0600070205080204" pitchFamily="34" charset="-128"/>
            </a:endParaRPr>
          </a:p>
          <a:p>
            <a:endParaRPr lang="da-DK" dirty="0"/>
          </a:p>
        </p:txBody>
      </p:sp>
      <p:sp>
        <p:nvSpPr>
          <p:cNvPr id="4" name="Slide Number Placeholder 3"/>
          <p:cNvSpPr>
            <a:spLocks noGrp="1"/>
          </p:cNvSpPr>
          <p:nvPr>
            <p:ph type="sldNum" sz="quarter" idx="5"/>
          </p:nvPr>
        </p:nvSpPr>
        <p:spPr/>
        <p:txBody>
          <a:bodyPr/>
          <a:lstStyle/>
          <a:p>
            <a:fld id="{C75FF4B0-9BED-1F44-B7FA-2C35D3BE17CF}" type="slidenum">
              <a:rPr lang="en-US" smtClean="0"/>
              <a:pPr/>
              <a:t>8</a:t>
            </a:fld>
            <a:endParaRPr lang="en-US"/>
          </a:p>
        </p:txBody>
      </p:sp>
    </p:spTree>
    <p:extLst>
      <p:ext uri="{BB962C8B-B14F-4D97-AF65-F5344CB8AC3E}">
        <p14:creationId xmlns:p14="http://schemas.microsoft.com/office/powerpoint/2010/main" val="2836480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Times New Roman" panose="02020603050405020304" pitchFamily="18" charset="0"/>
              </a:rPr>
              <a:t>So how does Z-Wave ensure interoperability?</a:t>
            </a:r>
          </a:p>
          <a:p>
            <a:pPr eaLnBrk="1" hangingPunct="1"/>
            <a:r>
              <a:rPr lang="en-US" altLang="en-US" dirty="0">
                <a:latin typeface="Times New Roman" panose="02020603050405020304" pitchFamily="18" charset="0"/>
              </a:rPr>
              <a:t>By having a clear specification that defines a set of Command Classes.</a:t>
            </a:r>
          </a:p>
          <a:p>
            <a:pPr eaLnBrk="1" hangingPunct="1"/>
            <a:endParaRPr lang="en-US" altLang="en-US" dirty="0">
              <a:latin typeface="Times New Roman" panose="02020603050405020304" pitchFamily="18" charset="0"/>
            </a:endParaRPr>
          </a:p>
          <a:p>
            <a:pPr eaLnBrk="1" hangingPunct="1"/>
            <a:endParaRPr lang="en-US" altLang="en-US" dirty="0">
              <a:latin typeface="Times New Roman" panose="02020603050405020304" pitchFamily="18" charset="0"/>
            </a:endParaRPr>
          </a:p>
          <a:p>
            <a:pPr eaLnBrk="1" hangingPunct="1"/>
            <a:r>
              <a:rPr lang="en-US" altLang="en-US" dirty="0">
                <a:latin typeface="Times New Roman" panose="02020603050405020304" pitchFamily="18" charset="0"/>
              </a:rPr>
              <a:t>Let’s start with an example.</a:t>
            </a:r>
          </a:p>
          <a:p>
            <a:pPr eaLnBrk="1" hangingPunct="1"/>
            <a:endParaRPr lang="en-US" altLang="en-US" dirty="0">
              <a:latin typeface="Times New Roman" panose="02020603050405020304" pitchFamily="18" charset="0"/>
            </a:endParaRPr>
          </a:p>
          <a:p>
            <a:pPr eaLnBrk="1" hangingPunct="1"/>
            <a:r>
              <a:rPr lang="en-US" altLang="en-US" dirty="0">
                <a:latin typeface="Times New Roman" panose="02020603050405020304" pitchFamily="18" charset="0"/>
              </a:rPr>
              <a:t>The Role Device Class defines the role in the network.</a:t>
            </a:r>
          </a:p>
          <a:p>
            <a:pPr eaLnBrk="1" hangingPunct="1"/>
            <a:r>
              <a:rPr lang="en-US" altLang="en-US" dirty="0">
                <a:latin typeface="Times New Roman" panose="02020603050405020304" pitchFamily="18" charset="0"/>
              </a:rPr>
              <a:t>In this example a Controller and a Slave.</a:t>
            </a:r>
          </a:p>
          <a:p>
            <a:endParaRPr lang="en-US" dirty="0"/>
          </a:p>
        </p:txBody>
      </p:sp>
      <p:sp>
        <p:nvSpPr>
          <p:cNvPr id="4" name="Slide Number Placeholder 3"/>
          <p:cNvSpPr>
            <a:spLocks noGrp="1"/>
          </p:cNvSpPr>
          <p:nvPr>
            <p:ph type="sldNum" sz="quarter" idx="5"/>
          </p:nvPr>
        </p:nvSpPr>
        <p:spPr/>
        <p:txBody>
          <a:bodyPr/>
          <a:lstStyle/>
          <a:p>
            <a:fld id="{C75FF4B0-9BED-1F44-B7FA-2C35D3BE17CF}" type="slidenum">
              <a:rPr lang="en-US" smtClean="0"/>
              <a:pPr/>
              <a:t>9</a:t>
            </a:fld>
            <a:endParaRPr lang="en-US"/>
          </a:p>
        </p:txBody>
      </p:sp>
    </p:spTree>
    <p:extLst>
      <p:ext uri="{BB962C8B-B14F-4D97-AF65-F5344CB8AC3E}">
        <p14:creationId xmlns:p14="http://schemas.microsoft.com/office/powerpoint/2010/main" val="28798962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light-title-slide">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B102488-5F21-43D9-8708-963BDC34D90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sp>
        <p:nvSpPr>
          <p:cNvPr id="307202" name="Rectangle 2"/>
          <p:cNvSpPr>
            <a:spLocks noGrp="1" noChangeArrowheads="1"/>
          </p:cNvSpPr>
          <p:nvPr>
            <p:ph type="ctrTitle"/>
          </p:nvPr>
        </p:nvSpPr>
        <p:spPr>
          <a:xfrm>
            <a:off x="457200" y="3040032"/>
            <a:ext cx="11277600" cy="506668"/>
          </a:xfrm>
        </p:spPr>
        <p:txBody>
          <a:bodyPr anchor="b" anchorCtr="0"/>
          <a:lstStyle>
            <a:lvl1pPr marL="0" indent="0" algn="l">
              <a:tabLst>
                <a:tab pos="3078163" algn="l"/>
              </a:tabLst>
              <a:defRPr sz="3200">
                <a:solidFill>
                  <a:schemeClr val="tx2"/>
                </a:solidFill>
              </a:defRPr>
            </a:lvl1pPr>
          </a:lstStyle>
          <a:p>
            <a:r>
              <a:rPr lang="en-US"/>
              <a:t>Click to edit Master title style</a:t>
            </a:r>
            <a:endParaRPr lang="en-US" dirty="0"/>
          </a:p>
        </p:txBody>
      </p:sp>
      <p:sp>
        <p:nvSpPr>
          <p:cNvPr id="307203" name="Rectangle 3"/>
          <p:cNvSpPr>
            <a:spLocks noGrp="1" noChangeArrowheads="1"/>
          </p:cNvSpPr>
          <p:nvPr>
            <p:ph type="subTitle" idx="1" hasCustomPrompt="1"/>
          </p:nvPr>
        </p:nvSpPr>
        <p:spPr>
          <a:xfrm>
            <a:off x="457200" y="3546700"/>
            <a:ext cx="11277600" cy="353943"/>
          </a:xfrm>
          <a:ln>
            <a:noFill/>
          </a:ln>
        </p:spPr>
        <p:txBody>
          <a:bodyPr wrap="square" lIns="91440" tIns="91440" rIns="91440" bIns="91440" anchor="t" anchorCtr="0">
            <a:noAutofit/>
          </a:bodyPr>
          <a:lstStyle>
            <a:lvl1pPr marL="0" indent="0" algn="l">
              <a:buFont typeface="Symbol" pitchFamily="18" charset="2"/>
              <a:buNone/>
              <a:tabLst>
                <a:tab pos="11085236" algn="r"/>
              </a:tabLst>
              <a:defRPr sz="1400" b="0" cap="all" spc="300" baseline="0">
                <a:solidFill>
                  <a:schemeClr val="tx1"/>
                </a:solidFill>
                <a:latin typeface="+mn-lt"/>
              </a:defRPr>
            </a:lvl1pPr>
          </a:lstStyle>
          <a:p>
            <a:r>
              <a:rPr lang="en-US" dirty="0"/>
              <a:t>CLICK TO ENTER PRESENTER | DD MONTH 2017</a:t>
            </a:r>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65624" y="475018"/>
            <a:ext cx="1244979" cy="622490"/>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65624" y="475018"/>
            <a:ext cx="1244979" cy="622490"/>
          </a:xfrm>
          <a:prstGeom prst="rect">
            <a:avLst/>
          </a:prstGeom>
        </p:spPr>
      </p:pic>
    </p:spTree>
    <p:extLst>
      <p:ext uri="{BB962C8B-B14F-4D97-AF65-F5344CB8AC3E}">
        <p14:creationId xmlns:p14="http://schemas.microsoft.com/office/powerpoint/2010/main" val="1787681769"/>
      </p:ext>
    </p:extLst>
  </p:cSld>
  <p:clrMapOvr>
    <a:masterClrMapping/>
  </p:clrMapOvr>
  <p:transition spd="med">
    <p:wip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p:bg>
      <p:bgPr>
        <a:solidFill>
          <a:schemeClr val="bg2"/>
        </a:solidFill>
        <a:effectLst/>
      </p:bgPr>
    </p:bg>
    <p:spTree>
      <p:nvGrpSpPr>
        <p:cNvPr id="1" name=""/>
        <p:cNvGrpSpPr/>
        <p:nvPr/>
      </p:nvGrpSpPr>
      <p:grpSpPr>
        <a:xfrm>
          <a:off x="0" y="0"/>
          <a:ext cx="0" cy="0"/>
          <a:chOff x="0" y="0"/>
          <a:chExt cx="0" cy="0"/>
        </a:xfrm>
      </p:grpSpPr>
      <p:sp>
        <p:nvSpPr>
          <p:cNvPr id="7" name="Rectangle 6"/>
          <p:cNvSpPr/>
          <p:nvPr/>
        </p:nvSpPr>
        <p:spPr>
          <a:xfrm>
            <a:off x="457200" y="457199"/>
            <a:ext cx="11277600" cy="59435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965318052"/>
      </p:ext>
    </p:extLst>
  </p:cSld>
  <p:clrMapOvr>
    <a:masterClrMapping/>
  </p:clrMapOvr>
  <p:transition spd="med">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light-divider">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D9EF3CA-2BB9-8142-96F6-4CE2B52E1D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pic>
        <p:nvPicPr>
          <p:cNvPr id="6" name="Picture 5">
            <a:extLst>
              <a:ext uri="{FF2B5EF4-FFF2-40B4-BE49-F238E27FC236}">
                <a16:creationId xmlns:a16="http://schemas.microsoft.com/office/drawing/2014/main" id="{5B102488-5F21-43D9-8708-963BDC34D90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B04EC185-D65C-2E41-A41C-F6E27623E76B}"/>
              </a:ext>
            </a:extLst>
          </p:cNvPr>
          <p:cNvSpPr>
            <a:spLocks noGrp="1"/>
          </p:cNvSpPr>
          <p:nvPr>
            <p:ph type="title"/>
          </p:nvPr>
        </p:nvSpPr>
        <p:spPr>
          <a:xfrm>
            <a:off x="457200" y="2820917"/>
            <a:ext cx="10476854" cy="608083"/>
          </a:xfrm>
        </p:spPr>
        <p:txBody>
          <a:body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1154C575-C080-9248-9367-944B912E1E84}"/>
              </a:ext>
            </a:extLst>
          </p:cNvPr>
          <p:cNvSpPr>
            <a:spLocks noGrp="1"/>
          </p:cNvSpPr>
          <p:nvPr>
            <p:ph type="body" sz="quarter" idx="11"/>
          </p:nvPr>
        </p:nvSpPr>
        <p:spPr>
          <a:xfrm>
            <a:off x="457201" y="3436975"/>
            <a:ext cx="6695268" cy="2514600"/>
          </a:xfrm>
        </p:spPr>
        <p:txBody>
          <a:bodyPr/>
          <a:lstStyle>
            <a:lvl1pPr marL="0" indent="0">
              <a:buNone/>
              <a:defRPr>
                <a:latin typeface="+mj-lt"/>
              </a:defRPr>
            </a:lvl1pPr>
            <a:lvl2pPr marL="182880" indent="0">
              <a:buNone/>
              <a:defRPr/>
            </a:lvl2pPr>
            <a:lvl3pPr marL="365760" indent="0">
              <a:buNone/>
              <a:defRPr/>
            </a:lvl3pPr>
            <a:lvl4pPr marL="548640" indent="0">
              <a:buNone/>
              <a:defRPr/>
            </a:lvl4pPr>
            <a:lvl5pPr marL="73152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1792292"/>
      </p:ext>
    </p:extLst>
  </p:cSld>
  <p:clrMapOvr>
    <a:masterClrMapping/>
  </p:clrMapOvr>
  <p:transition spd="med">
    <p:wip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picture">
    <p:bg>
      <p:bgPr>
        <a:solidFill>
          <a:schemeClr val="bg1"/>
        </a:solidFill>
        <a:effectLst/>
      </p:bgPr>
    </p:bg>
    <p:spTree>
      <p:nvGrpSpPr>
        <p:cNvPr id="1" name=""/>
        <p:cNvGrpSpPr/>
        <p:nvPr/>
      </p:nvGrpSpPr>
      <p:grpSpPr>
        <a:xfrm>
          <a:off x="0" y="0"/>
          <a:ext cx="0" cy="0"/>
          <a:chOff x="0" y="0"/>
          <a:chExt cx="0" cy="0"/>
        </a:xfrm>
      </p:grpSpPr>
      <p:sp>
        <p:nvSpPr>
          <p:cNvPr id="10" name="Picture Placeholder 4"/>
          <p:cNvSpPr>
            <a:spLocks noGrp="1"/>
          </p:cNvSpPr>
          <p:nvPr>
            <p:ph type="pic" sz="quarter" idx="17"/>
          </p:nvPr>
        </p:nvSpPr>
        <p:spPr>
          <a:xfrm>
            <a:off x="457200" y="457200"/>
            <a:ext cx="11277600" cy="5943600"/>
          </a:xfrm>
          <a:solidFill>
            <a:schemeClr val="tx1"/>
          </a:solidFill>
        </p:spPr>
        <p:txBody>
          <a:bodyPr lIns="274320" tIns="1097280" bIns="0" anchor="t" anchorCtr="0"/>
          <a:lstStyle>
            <a:lvl1pPr marL="0" indent="0" algn="ctr">
              <a:buFontTx/>
              <a:buNone/>
              <a:defRPr>
                <a:solidFill>
                  <a:schemeClr val="bg1">
                    <a:lumMod val="85000"/>
                  </a:schemeClr>
                </a:solidFill>
              </a:defRPr>
            </a:lvl1pPr>
          </a:lstStyle>
          <a:p>
            <a:r>
              <a:rPr lang="en-US"/>
              <a:t>Click icon to add picture</a:t>
            </a:r>
            <a:endParaRPr lang="en-US" dirty="0"/>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6"/>
          <p:cNvSpPr>
            <a:spLocks noGrp="1"/>
          </p:cNvSpPr>
          <p:nvPr>
            <p:ph sz="quarter" idx="16"/>
          </p:nvPr>
        </p:nvSpPr>
        <p:spPr>
          <a:xfrm>
            <a:off x="457200" y="2830377"/>
            <a:ext cx="5638800" cy="1197251"/>
          </a:xfrm>
          <a:solidFill>
            <a:schemeClr val="bg1"/>
          </a:solidFill>
          <a:ln>
            <a:noFill/>
          </a:ln>
        </p:spPr>
        <p:txBody>
          <a:bodyPr wrap="square" lIns="274320" tIns="274320" rIns="274320" bIns="274320" anchor="ctr">
            <a:spAutoFit/>
          </a:bodyPr>
          <a:lstStyle>
            <a:lvl1pPr marL="0" indent="0">
              <a:lnSpc>
                <a:spcPct val="90000"/>
              </a:lnSpc>
              <a:spcBef>
                <a:spcPts val="1200"/>
              </a:spcBef>
              <a:buFontTx/>
              <a:buNone/>
              <a:defRPr sz="2400">
                <a:solidFill>
                  <a:schemeClr val="tx1"/>
                </a:solidFill>
                <a:latin typeface="+mj-lt"/>
              </a:defRPr>
            </a:lvl1pPr>
            <a:lvl2pPr marL="0" indent="0">
              <a:spcBef>
                <a:spcPts val="600"/>
              </a:spcBef>
              <a:buNone/>
              <a:defRPr sz="1600">
                <a:solidFill>
                  <a:schemeClr val="tx1"/>
                </a:solidFill>
              </a:defRPr>
            </a:lvl2pPr>
            <a:lvl3pPr marL="182880" indent="0">
              <a:spcBef>
                <a:spcPts val="600"/>
              </a:spcBef>
              <a:buNone/>
              <a:defRPr sz="1800">
                <a:solidFill>
                  <a:schemeClr val="tx2"/>
                </a:solidFill>
              </a:defRPr>
            </a:lvl3pPr>
            <a:lvl4pPr marL="365760" indent="0">
              <a:spcBef>
                <a:spcPts val="600"/>
              </a:spcBef>
              <a:buNone/>
              <a:defRPr sz="1600">
                <a:solidFill>
                  <a:schemeClr val="tx2"/>
                </a:solidFill>
              </a:defRPr>
            </a:lvl4pPr>
            <a:lvl5pPr marL="731520">
              <a:spcBef>
                <a:spcPts val="900"/>
              </a:spcBef>
              <a:defRPr sz="1200"/>
            </a:lvl5pPr>
          </a:lstStyle>
          <a:p>
            <a:pPr lvl="0"/>
            <a:r>
              <a:rPr lang="en-US"/>
              <a:t>Edit Master text styles</a:t>
            </a:r>
          </a:p>
          <a:p>
            <a:pPr lvl="1"/>
            <a:r>
              <a:rPr lang="en-US"/>
              <a:t>Second level</a:t>
            </a:r>
          </a:p>
        </p:txBody>
      </p:sp>
      <p:sp>
        <p:nvSpPr>
          <p:cNvPr id="6" name="Footer Placeholder 5"/>
          <p:cNvSpPr>
            <a:spLocks noGrp="1"/>
          </p:cNvSpPr>
          <p:nvPr>
            <p:ph type="ftr" sz="quarter" idx="18"/>
          </p:nvPr>
        </p:nvSpPr>
        <p:spPr/>
        <p:txBody>
          <a:bodyPr/>
          <a:lstStyle/>
          <a:p>
            <a:endParaRPr lang="en-US" dirty="0"/>
          </a:p>
        </p:txBody>
      </p:sp>
      <p:sp>
        <p:nvSpPr>
          <p:cNvPr id="9" name="Slide Number Placeholder 8"/>
          <p:cNvSpPr>
            <a:spLocks noGrp="1"/>
          </p:cNvSpPr>
          <p:nvPr>
            <p:ph type="sldNum" sz="quarter" idx="19"/>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631647114"/>
      </p:ext>
    </p:extLst>
  </p:cSld>
  <p:clrMapOvr>
    <a:masterClrMapping/>
  </p:clrMapOvr>
  <p:transition spd="med">
    <p:wip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p:bg>
      <p:bgPr>
        <a:solidFill>
          <a:schemeClr val="bg1"/>
        </a:solidFill>
        <a:effectLst/>
      </p:bgPr>
    </p:bg>
    <p:spTree>
      <p:nvGrpSpPr>
        <p:cNvPr id="1" name=""/>
        <p:cNvGrpSpPr/>
        <p:nvPr/>
      </p:nvGrpSpPr>
      <p:grpSpPr>
        <a:xfrm>
          <a:off x="0" y="0"/>
          <a:ext cx="0" cy="0"/>
          <a:chOff x="0" y="0"/>
          <a:chExt cx="0" cy="0"/>
        </a:xfrm>
      </p:grpSpPr>
      <p:sp>
        <p:nvSpPr>
          <p:cNvPr id="10" name="Picture Placeholder 4"/>
          <p:cNvSpPr>
            <a:spLocks noGrp="1"/>
          </p:cNvSpPr>
          <p:nvPr>
            <p:ph type="pic" sz="quarter" idx="17"/>
          </p:nvPr>
        </p:nvSpPr>
        <p:spPr>
          <a:xfrm>
            <a:off x="457200" y="457200"/>
            <a:ext cx="11277600" cy="5943600"/>
          </a:xfrm>
          <a:solidFill>
            <a:schemeClr val="tx1"/>
          </a:solidFill>
        </p:spPr>
        <p:txBody>
          <a:bodyPr lIns="274320" tIns="1097280" bIns="0" anchor="t" anchorCtr="0"/>
          <a:lstStyle>
            <a:lvl1pPr marL="0" indent="0" algn="ctr">
              <a:buFontTx/>
              <a:buNone/>
              <a:defRPr>
                <a:solidFill>
                  <a:schemeClr val="bg1">
                    <a:lumMod val="85000"/>
                  </a:schemeClr>
                </a:solidFill>
              </a:defRPr>
            </a:lvl1pPr>
          </a:lstStyle>
          <a:p>
            <a:r>
              <a:rPr lang="en-US"/>
              <a:t>Click icon to add picture</a:t>
            </a:r>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8"/>
          </p:nvPr>
        </p:nvSpPr>
        <p:spPr/>
        <p:txBody>
          <a:bodyPr/>
          <a:lstStyle/>
          <a:p>
            <a:endParaRPr lang="en-US" dirty="0"/>
          </a:p>
        </p:txBody>
      </p:sp>
      <p:sp>
        <p:nvSpPr>
          <p:cNvPr id="3" name="Slide Number Placeholder 2"/>
          <p:cNvSpPr>
            <a:spLocks noGrp="1"/>
          </p:cNvSpPr>
          <p:nvPr>
            <p:ph type="sldNum" sz="quarter" idx="19"/>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33828421"/>
      </p:ext>
    </p:extLst>
  </p:cSld>
  <p:clrMapOvr>
    <a:masterClrMapping/>
  </p:clrMapOvr>
  <p:transition spd="med">
    <p:wip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le-dual-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2650980" y="914400"/>
            <a:ext cx="3419592"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2650980" y="1270855"/>
            <a:ext cx="3419592" cy="3474719"/>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2650980" y="914400"/>
            <a:ext cx="3419592"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2" name="Rectangle 31"/>
          <p:cNvSpPr/>
          <p:nvPr/>
        </p:nvSpPr>
        <p:spPr>
          <a:xfrm>
            <a:off x="265098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2650980" y="4745574"/>
            <a:ext cx="3419592" cy="1654820"/>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1" name="Rectangle 40"/>
          <p:cNvSpPr/>
          <p:nvPr/>
        </p:nvSpPr>
        <p:spPr>
          <a:xfrm>
            <a:off x="6127488" y="914400"/>
            <a:ext cx="3419591"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6127487" y="1270855"/>
            <a:ext cx="3419593" cy="3474719"/>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6127486" y="914400"/>
            <a:ext cx="3419594"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4" name="Rectangle 43"/>
          <p:cNvSpPr/>
          <p:nvPr/>
        </p:nvSpPr>
        <p:spPr>
          <a:xfrm>
            <a:off x="611808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 Placeholder 33"/>
          <p:cNvSpPr>
            <a:spLocks noGrp="1"/>
          </p:cNvSpPr>
          <p:nvPr>
            <p:ph type="body" sz="quarter" idx="14"/>
          </p:nvPr>
        </p:nvSpPr>
        <p:spPr>
          <a:xfrm>
            <a:off x="6127487" y="4745574"/>
            <a:ext cx="3419592" cy="1654820"/>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2650980" y="1270855"/>
            <a:ext cx="3419592" cy="3474719"/>
          </a:xfrm>
        </p:spPr>
        <p:txBody>
          <a:bodyPr tIns="45720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6127486" y="1270855"/>
            <a:ext cx="3419594" cy="3474719"/>
          </a:xfrm>
        </p:spPr>
        <p:txBody>
          <a:bodyPr tIns="45720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sz="1200">
                <a:solidFill>
                  <a:schemeClr val="tx1"/>
                </a:solidFill>
              </a:defRPr>
            </a:lvl1pPr>
          </a:lstStyle>
          <a:p>
            <a:pPr lvl="0"/>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9"/>
          </p:nvPr>
        </p:nvSpPr>
        <p:spPr/>
        <p:txBody>
          <a:bodyPr/>
          <a:lstStyle/>
          <a:p>
            <a:endParaRPr lang="en-US" dirty="0"/>
          </a:p>
        </p:txBody>
      </p:sp>
      <p:sp>
        <p:nvSpPr>
          <p:cNvPr id="7" name="Slide Number Placeholder 6"/>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279013769"/>
      </p:ext>
    </p:extLst>
  </p:cSld>
  <p:clrMapOvr>
    <a:masterClrMapping/>
  </p:clrMapOvr>
  <p:transition spd="med">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le-triple-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918972" y="914400"/>
            <a:ext cx="3419856"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918972" y="1271262"/>
            <a:ext cx="3419856"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9189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2" name="Rectangle 31"/>
          <p:cNvSpPr/>
          <p:nvPr/>
        </p:nvSpPr>
        <p:spPr>
          <a:xfrm>
            <a:off x="9144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918972" y="5301672"/>
            <a:ext cx="3419856" cy="1098722"/>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1" name="Rectangle 40"/>
          <p:cNvSpPr/>
          <p:nvPr/>
        </p:nvSpPr>
        <p:spPr>
          <a:xfrm>
            <a:off x="4386072" y="914400"/>
            <a:ext cx="3419856"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4384675" y="1271262"/>
            <a:ext cx="3421252"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43860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4" name="Rectangle 43"/>
          <p:cNvSpPr/>
          <p:nvPr/>
        </p:nvSpPr>
        <p:spPr>
          <a:xfrm>
            <a:off x="43815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 Placeholder 33"/>
          <p:cNvSpPr>
            <a:spLocks noGrp="1"/>
          </p:cNvSpPr>
          <p:nvPr>
            <p:ph type="body" sz="quarter" idx="14"/>
          </p:nvPr>
        </p:nvSpPr>
        <p:spPr>
          <a:xfrm>
            <a:off x="4386072" y="5301672"/>
            <a:ext cx="3419856" cy="1098722"/>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1" name="Rectangle 50"/>
          <p:cNvSpPr/>
          <p:nvPr/>
        </p:nvSpPr>
        <p:spPr>
          <a:xfrm>
            <a:off x="7855076" y="914806"/>
            <a:ext cx="3419856" cy="548558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2" name="Rectangle 51"/>
          <p:cNvSpPr/>
          <p:nvPr/>
        </p:nvSpPr>
        <p:spPr>
          <a:xfrm>
            <a:off x="7855076" y="1271262"/>
            <a:ext cx="3419856"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 Placeholder 30"/>
          <p:cNvSpPr>
            <a:spLocks noGrp="1"/>
          </p:cNvSpPr>
          <p:nvPr>
            <p:ph type="body" sz="quarter" idx="15"/>
          </p:nvPr>
        </p:nvSpPr>
        <p:spPr>
          <a:xfrm>
            <a:off x="7855076"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4" name="Rectangle 53"/>
          <p:cNvSpPr/>
          <p:nvPr/>
        </p:nvSpPr>
        <p:spPr>
          <a:xfrm>
            <a:off x="7850504"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 Placeholder 33"/>
          <p:cNvSpPr>
            <a:spLocks noGrp="1"/>
          </p:cNvSpPr>
          <p:nvPr>
            <p:ph type="body" sz="quarter" idx="16"/>
          </p:nvPr>
        </p:nvSpPr>
        <p:spPr>
          <a:xfrm>
            <a:off x="7855076" y="5301672"/>
            <a:ext cx="3419856" cy="1098722"/>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918972" y="1271262"/>
            <a:ext cx="3419856" cy="3474314"/>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4381500" y="1271262"/>
            <a:ext cx="3424427" cy="3474314"/>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63" name="Content Placeholder 60"/>
          <p:cNvSpPr>
            <a:spLocks noGrp="1"/>
          </p:cNvSpPr>
          <p:nvPr>
            <p:ph sz="quarter" idx="19" hasCustomPrompt="1"/>
          </p:nvPr>
        </p:nvSpPr>
        <p:spPr>
          <a:xfrm>
            <a:off x="7855076" y="1271262"/>
            <a:ext cx="3419856" cy="3474314"/>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20"/>
          </p:nvPr>
        </p:nvSpPr>
        <p:spPr/>
        <p:txBody>
          <a:bodyPr/>
          <a:lstStyle/>
          <a:p>
            <a:endParaRPr lang="en-US" dirty="0"/>
          </a:p>
        </p:txBody>
      </p:sp>
      <p:sp>
        <p:nvSpPr>
          <p:cNvPr id="7" name="Slide Number Placeholder 6"/>
          <p:cNvSpPr>
            <a:spLocks noGrp="1"/>
          </p:cNvSpPr>
          <p:nvPr>
            <p:ph type="sldNum" sz="quarter" idx="2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400616488"/>
      </p:ext>
    </p:extLst>
  </p:cSld>
  <p:clrMapOvr>
    <a:masterClrMapping/>
  </p:clrMapOvr>
  <p:transition spd="med">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le-six-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918972" y="914399"/>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918972" y="1271262"/>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9189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2" name="Rectangle 31"/>
          <p:cNvSpPr/>
          <p:nvPr/>
        </p:nvSpPr>
        <p:spPr>
          <a:xfrm>
            <a:off x="9144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918972" y="2770794"/>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1" name="Rectangle 40"/>
          <p:cNvSpPr/>
          <p:nvPr/>
        </p:nvSpPr>
        <p:spPr>
          <a:xfrm>
            <a:off x="4386072" y="914399"/>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4384675" y="1271262"/>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43860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5" name="Text Placeholder 33"/>
          <p:cNvSpPr>
            <a:spLocks noGrp="1"/>
          </p:cNvSpPr>
          <p:nvPr>
            <p:ph type="body" sz="quarter" idx="14"/>
          </p:nvPr>
        </p:nvSpPr>
        <p:spPr>
          <a:xfrm>
            <a:off x="4386072" y="2770794"/>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1" name="Rectangle 50"/>
          <p:cNvSpPr/>
          <p:nvPr/>
        </p:nvSpPr>
        <p:spPr>
          <a:xfrm>
            <a:off x="7855076" y="914805"/>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2" name="Rectangle 51"/>
          <p:cNvSpPr/>
          <p:nvPr/>
        </p:nvSpPr>
        <p:spPr>
          <a:xfrm>
            <a:off x="7855076" y="1271262"/>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 Placeholder 30"/>
          <p:cNvSpPr>
            <a:spLocks noGrp="1"/>
          </p:cNvSpPr>
          <p:nvPr>
            <p:ph type="body" sz="quarter" idx="15"/>
          </p:nvPr>
        </p:nvSpPr>
        <p:spPr>
          <a:xfrm>
            <a:off x="7855076"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4" name="Rectangle 53"/>
          <p:cNvSpPr/>
          <p:nvPr/>
        </p:nvSpPr>
        <p:spPr>
          <a:xfrm>
            <a:off x="7850504"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 Placeholder 33"/>
          <p:cNvSpPr>
            <a:spLocks noGrp="1"/>
          </p:cNvSpPr>
          <p:nvPr>
            <p:ph type="body" sz="quarter" idx="16"/>
          </p:nvPr>
        </p:nvSpPr>
        <p:spPr>
          <a:xfrm>
            <a:off x="7855076" y="2770794"/>
            <a:ext cx="3419856" cy="859374"/>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918972" y="1271262"/>
            <a:ext cx="3419856" cy="1499530"/>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4381500" y="1271261"/>
            <a:ext cx="3424427" cy="1499531"/>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63" name="Content Placeholder 60"/>
          <p:cNvSpPr>
            <a:spLocks noGrp="1"/>
          </p:cNvSpPr>
          <p:nvPr>
            <p:ph sz="quarter" idx="19" hasCustomPrompt="1"/>
          </p:nvPr>
        </p:nvSpPr>
        <p:spPr>
          <a:xfrm>
            <a:off x="7855076" y="1271262"/>
            <a:ext cx="3419856" cy="1499127"/>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20"/>
          </p:nvPr>
        </p:nvSpPr>
        <p:spPr/>
        <p:txBody>
          <a:bodyPr/>
          <a:lstStyle/>
          <a:p>
            <a:endParaRPr lang="en-US" dirty="0"/>
          </a:p>
        </p:txBody>
      </p:sp>
      <p:sp>
        <p:nvSpPr>
          <p:cNvPr id="7" name="Slide Number Placeholder 6"/>
          <p:cNvSpPr>
            <a:spLocks noGrp="1"/>
          </p:cNvSpPr>
          <p:nvPr>
            <p:ph type="sldNum" sz="quarter" idx="21"/>
          </p:nvPr>
        </p:nvSpPr>
        <p:spPr/>
        <p:txBody>
          <a:bodyPr/>
          <a:lstStyle/>
          <a:p>
            <a:fld id="{29A7BD92-6AE5-CF43-B276-274952F2BFB4}" type="slidenum">
              <a:rPr lang="en-US" smtClean="0"/>
              <a:pPr/>
              <a:t>‹#›</a:t>
            </a:fld>
            <a:endParaRPr lang="en-US" dirty="0"/>
          </a:p>
        </p:txBody>
      </p:sp>
      <p:sp>
        <p:nvSpPr>
          <p:cNvPr id="24" name="Rectangle 23"/>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0" name="Rectangle 29"/>
          <p:cNvSpPr/>
          <p:nvPr/>
        </p:nvSpPr>
        <p:spPr>
          <a:xfrm>
            <a:off x="918972" y="3684626"/>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3" name="Rectangle 32"/>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 Placeholder 30"/>
          <p:cNvSpPr>
            <a:spLocks noGrp="1"/>
          </p:cNvSpPr>
          <p:nvPr>
            <p:ph type="body" sz="quarter" idx="22"/>
          </p:nvPr>
        </p:nvSpPr>
        <p:spPr>
          <a:xfrm>
            <a:off x="918972"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7" name="Text Placeholder 33"/>
          <p:cNvSpPr>
            <a:spLocks noGrp="1"/>
          </p:cNvSpPr>
          <p:nvPr>
            <p:ph type="body" sz="quarter" idx="23"/>
          </p:nvPr>
        </p:nvSpPr>
        <p:spPr>
          <a:xfrm>
            <a:off x="918972" y="5541021"/>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38" name="Rectangle 37"/>
          <p:cNvSpPr/>
          <p:nvPr/>
        </p:nvSpPr>
        <p:spPr>
          <a:xfrm>
            <a:off x="4386072" y="3684626"/>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9" name="Rectangle 38"/>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 Placeholder 30"/>
          <p:cNvSpPr>
            <a:spLocks noGrp="1"/>
          </p:cNvSpPr>
          <p:nvPr>
            <p:ph type="body" sz="quarter" idx="24"/>
          </p:nvPr>
        </p:nvSpPr>
        <p:spPr>
          <a:xfrm>
            <a:off x="4386072"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6" name="Text Placeholder 33"/>
          <p:cNvSpPr>
            <a:spLocks noGrp="1"/>
          </p:cNvSpPr>
          <p:nvPr>
            <p:ph type="body" sz="quarter" idx="25"/>
          </p:nvPr>
        </p:nvSpPr>
        <p:spPr>
          <a:xfrm>
            <a:off x="4386072" y="5541021"/>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7" name="Rectangle 46"/>
          <p:cNvSpPr/>
          <p:nvPr/>
        </p:nvSpPr>
        <p:spPr>
          <a:xfrm>
            <a:off x="7855076" y="3685032"/>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8" name="Rectangle 47"/>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0"/>
          <p:cNvSpPr>
            <a:spLocks noGrp="1"/>
          </p:cNvSpPr>
          <p:nvPr>
            <p:ph type="body" sz="quarter" idx="26"/>
          </p:nvPr>
        </p:nvSpPr>
        <p:spPr>
          <a:xfrm>
            <a:off x="7855076"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0" name="Text Placeholder 33"/>
          <p:cNvSpPr>
            <a:spLocks noGrp="1"/>
          </p:cNvSpPr>
          <p:nvPr>
            <p:ph type="body" sz="quarter" idx="27"/>
          </p:nvPr>
        </p:nvSpPr>
        <p:spPr>
          <a:xfrm>
            <a:off x="7855076" y="5541021"/>
            <a:ext cx="3419856" cy="859374"/>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6" name="Content Placeholder 60"/>
          <p:cNvSpPr>
            <a:spLocks noGrp="1"/>
          </p:cNvSpPr>
          <p:nvPr>
            <p:ph sz="quarter" idx="28" hasCustomPrompt="1"/>
          </p:nvPr>
        </p:nvSpPr>
        <p:spPr>
          <a:xfrm>
            <a:off x="918972" y="4041489"/>
            <a:ext cx="3419856" cy="1499530"/>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57" name="Content Placeholder 60"/>
          <p:cNvSpPr>
            <a:spLocks noGrp="1"/>
          </p:cNvSpPr>
          <p:nvPr>
            <p:ph sz="quarter" idx="29" hasCustomPrompt="1"/>
          </p:nvPr>
        </p:nvSpPr>
        <p:spPr>
          <a:xfrm>
            <a:off x="4381500" y="4041488"/>
            <a:ext cx="3424427" cy="1499531"/>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8" name="Content Placeholder 60"/>
          <p:cNvSpPr>
            <a:spLocks noGrp="1"/>
          </p:cNvSpPr>
          <p:nvPr>
            <p:ph sz="quarter" idx="30" hasCustomPrompt="1"/>
          </p:nvPr>
        </p:nvSpPr>
        <p:spPr>
          <a:xfrm>
            <a:off x="7855076" y="4041489"/>
            <a:ext cx="3419856" cy="1499127"/>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9" name="Rectangle 58"/>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4" name="Rectangle 43">
            <a:extLst>
              <a:ext uri="{FF2B5EF4-FFF2-40B4-BE49-F238E27FC236}">
                <a16:creationId xmlns:a16="http://schemas.microsoft.com/office/drawing/2014/main" id="{1A2E8BD4-BE75-7B4A-913B-399868EC08F6}"/>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4" name="Rectangle 63">
            <a:extLst>
              <a:ext uri="{FF2B5EF4-FFF2-40B4-BE49-F238E27FC236}">
                <a16:creationId xmlns:a16="http://schemas.microsoft.com/office/drawing/2014/main" id="{EA21308E-ADCE-324E-8F58-80AAF08CE2E3}"/>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05B03B78-09D2-5346-B25E-294EAA5EF25C}"/>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1083C06A-A455-2746-9903-700FB00CC165}"/>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68C7D543-35B2-804E-8A03-7191A0229CEB}"/>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0" name="Rectangle 69">
            <a:extLst>
              <a:ext uri="{FF2B5EF4-FFF2-40B4-BE49-F238E27FC236}">
                <a16:creationId xmlns:a16="http://schemas.microsoft.com/office/drawing/2014/main" id="{F86551E3-D754-D444-83F5-3BC03736C853}"/>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2" name="Rectangle 71">
            <a:extLst>
              <a:ext uri="{FF2B5EF4-FFF2-40B4-BE49-F238E27FC236}">
                <a16:creationId xmlns:a16="http://schemas.microsoft.com/office/drawing/2014/main" id="{86D95270-2486-A047-AE2B-6A393CA82219}"/>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7525AC67-83B9-814E-A597-81542C079DBE}"/>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7B95C14-95D0-3B40-84C5-1997DC902410}"/>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357A6769-A3FE-AF45-A5B9-B4DE07654241}"/>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8" name="Rectangle 77">
            <a:extLst>
              <a:ext uri="{FF2B5EF4-FFF2-40B4-BE49-F238E27FC236}">
                <a16:creationId xmlns:a16="http://schemas.microsoft.com/office/drawing/2014/main" id="{9C8896EC-57D3-D14C-8C64-7C13BABBD65B}"/>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0" name="Rectangle 79">
            <a:extLst>
              <a:ext uri="{FF2B5EF4-FFF2-40B4-BE49-F238E27FC236}">
                <a16:creationId xmlns:a16="http://schemas.microsoft.com/office/drawing/2014/main" id="{8BA7915E-116F-6C4B-8C6B-F1DCB1CCFA84}"/>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a:extLst>
              <a:ext uri="{FF2B5EF4-FFF2-40B4-BE49-F238E27FC236}">
                <a16:creationId xmlns:a16="http://schemas.microsoft.com/office/drawing/2014/main" id="{02BA596E-8DF1-6848-81CC-F32DEAA26CE5}"/>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a:extLst>
              <a:ext uri="{FF2B5EF4-FFF2-40B4-BE49-F238E27FC236}">
                <a16:creationId xmlns:a16="http://schemas.microsoft.com/office/drawing/2014/main" id="{C33A89F1-FC67-1848-A20B-36296B088A11}"/>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a:extLst>
              <a:ext uri="{FF2B5EF4-FFF2-40B4-BE49-F238E27FC236}">
                <a16:creationId xmlns:a16="http://schemas.microsoft.com/office/drawing/2014/main" id="{F2705203-A13A-C544-99F4-CEF3FA1C0B95}"/>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6" name="Rectangle 85">
            <a:extLst>
              <a:ext uri="{FF2B5EF4-FFF2-40B4-BE49-F238E27FC236}">
                <a16:creationId xmlns:a16="http://schemas.microsoft.com/office/drawing/2014/main" id="{4D7E306C-65B5-E24F-9F75-6A7D096FF30A}"/>
              </a:ext>
            </a:extLst>
          </p:cNvPr>
          <p:cNvSpPr/>
          <p:nvPr userDrawn="1"/>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8" name="Rectangle 87">
            <a:extLst>
              <a:ext uri="{FF2B5EF4-FFF2-40B4-BE49-F238E27FC236}">
                <a16:creationId xmlns:a16="http://schemas.microsoft.com/office/drawing/2014/main" id="{90AAB2C3-5BA5-684D-8ADA-EF1412D87D3E}"/>
              </a:ext>
            </a:extLst>
          </p:cNvPr>
          <p:cNvSpPr/>
          <p:nvPr userDrawn="1"/>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89">
            <a:extLst>
              <a:ext uri="{FF2B5EF4-FFF2-40B4-BE49-F238E27FC236}">
                <a16:creationId xmlns:a16="http://schemas.microsoft.com/office/drawing/2014/main" id="{86508930-77D3-2F44-8FB5-82777D818B3E}"/>
              </a:ext>
            </a:extLst>
          </p:cNvPr>
          <p:cNvSpPr/>
          <p:nvPr userDrawn="1"/>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a:extLst>
              <a:ext uri="{FF2B5EF4-FFF2-40B4-BE49-F238E27FC236}">
                <a16:creationId xmlns:a16="http://schemas.microsoft.com/office/drawing/2014/main" id="{715D9808-3CEA-D344-AD04-878335C3A293}"/>
              </a:ext>
            </a:extLst>
          </p:cNvPr>
          <p:cNvSpPr/>
          <p:nvPr userDrawn="1"/>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a:extLst>
              <a:ext uri="{FF2B5EF4-FFF2-40B4-BE49-F238E27FC236}">
                <a16:creationId xmlns:a16="http://schemas.microsoft.com/office/drawing/2014/main" id="{B811A609-4BD0-D542-B1AE-4D2501266EBF}"/>
              </a:ext>
            </a:extLst>
          </p:cNvPr>
          <p:cNvSpPr/>
          <p:nvPr userDrawn="1"/>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Tree>
    <p:extLst>
      <p:ext uri="{BB962C8B-B14F-4D97-AF65-F5344CB8AC3E}">
        <p14:creationId xmlns:p14="http://schemas.microsoft.com/office/powerpoint/2010/main" val="1165536769"/>
      </p:ext>
    </p:extLst>
  </p:cSld>
  <p:clrMapOvr>
    <a:masterClrMapping/>
  </p:clrMapOvr>
  <p:transition spd="med">
    <p:wipe/>
  </p:transition>
  <p:extLst mod="1">
    <p:ext uri="{DCECCB84-F9BA-43D5-87BE-67443E8EF086}">
      <p15:sldGuideLst xmlns:p15="http://schemas.microsoft.com/office/powerpoint/2012/main">
        <p15:guide id="9" orient="horz" pos="2173" userDrawn="1">
          <p15:clr>
            <a:srgbClr val="FBAE40"/>
          </p15:clr>
        </p15:guide>
        <p15:guide id="10" orient="horz" pos="214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ual-content-blue-callou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7"/>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srgbClr val="FFFFFF"/>
              </a:solidFill>
            </a:endParaRPr>
          </a:p>
        </p:txBody>
      </p:sp>
      <p:sp>
        <p:nvSpPr>
          <p:cNvPr id="2" name="Rectangle 1"/>
          <p:cNvSpPr/>
          <p:nvPr/>
        </p:nvSpPr>
        <p:spPr>
          <a:xfrm>
            <a:off x="6096000" y="914396"/>
            <a:ext cx="1813560" cy="5486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6"/>
          <p:cNvSpPr>
            <a:spLocks noGrp="1"/>
          </p:cNvSpPr>
          <p:nvPr>
            <p:ph sz="quarter" idx="14"/>
          </p:nvPr>
        </p:nvSpPr>
        <p:spPr>
          <a:xfrm>
            <a:off x="679450" y="1143000"/>
            <a:ext cx="5187951" cy="5029202"/>
          </a:xfrm>
        </p:spPr>
        <p:txBody>
          <a:bodyPr anchor="ctr"/>
          <a:lstStyle>
            <a:lvl1pPr marL="0" indent="0">
              <a:lnSpc>
                <a:spcPct val="90000"/>
              </a:lnSpc>
              <a:spcBef>
                <a:spcPts val="1200"/>
              </a:spcBef>
              <a:buFontTx/>
              <a:buNone/>
              <a:defRPr sz="2400">
                <a:latin typeface="+mj-lt"/>
              </a:defRPr>
            </a:lvl1pPr>
            <a:lvl2pPr marL="182880">
              <a:spcBef>
                <a:spcPts val="1200"/>
              </a:spcBef>
              <a:defRPr sz="1600"/>
            </a:lvl2pPr>
            <a:lvl3pPr marL="365760">
              <a:spcBef>
                <a:spcPts val="600"/>
              </a:spcBef>
              <a:defRPr sz="1400"/>
            </a:lvl3pPr>
            <a:lvl4pPr marL="548640">
              <a:spcBef>
                <a:spcPts val="600"/>
              </a:spcBef>
              <a:defRPr sz="1200"/>
            </a:lvl4pPr>
            <a:lvl5pPr marL="731520">
              <a:spcBef>
                <a:spcPts val="900"/>
              </a:spcBef>
              <a:defRPr sz="1100"/>
            </a:lvl5pPr>
          </a:lstStyle>
          <a:p>
            <a:pPr lvl="0"/>
            <a:r>
              <a:rPr lang="en-US"/>
              <a:t>Edit Master text styles</a:t>
            </a:r>
          </a:p>
          <a:p>
            <a:pPr lvl="1"/>
            <a:r>
              <a:rPr lang="en-US"/>
              <a:t>Second level</a:t>
            </a:r>
          </a:p>
          <a:p>
            <a:pPr lvl="2"/>
            <a:r>
              <a:rPr lang="en-US"/>
              <a:t>Third level</a:t>
            </a:r>
          </a:p>
          <a:p>
            <a:pPr lvl="3"/>
            <a:r>
              <a:rPr lang="en-US"/>
              <a:t>Fourth level</a:t>
            </a:r>
          </a:p>
        </p:txBody>
      </p:sp>
      <p:sp>
        <p:nvSpPr>
          <p:cNvPr id="10" name="Content Placeholder 6"/>
          <p:cNvSpPr>
            <a:spLocks noGrp="1"/>
          </p:cNvSpPr>
          <p:nvPr>
            <p:ph sz="quarter" idx="15"/>
          </p:nvPr>
        </p:nvSpPr>
        <p:spPr>
          <a:xfrm>
            <a:off x="8134066" y="1143000"/>
            <a:ext cx="3143534" cy="5029202"/>
          </a:xfrm>
        </p:spPr>
        <p:txBody>
          <a:bodyPr anchor="ctr"/>
          <a:lstStyle>
            <a:lvl1pPr marL="0" indent="0">
              <a:lnSpc>
                <a:spcPct val="90000"/>
              </a:lnSpc>
              <a:spcBef>
                <a:spcPts val="1200"/>
              </a:spcBef>
              <a:buFontTx/>
              <a:buNone/>
              <a:defRPr sz="2400">
                <a:latin typeface="+mj-lt"/>
              </a:defRPr>
            </a:lvl1pPr>
            <a:lvl2pPr marL="182880">
              <a:spcBef>
                <a:spcPts val="1200"/>
              </a:spcBef>
              <a:defRPr sz="1600"/>
            </a:lvl2pPr>
            <a:lvl3pPr marL="365760">
              <a:spcBef>
                <a:spcPts val="600"/>
              </a:spcBef>
              <a:defRPr sz="1400"/>
            </a:lvl3pPr>
            <a:lvl4pPr marL="548640">
              <a:spcBef>
                <a:spcPts val="600"/>
              </a:spcBef>
              <a:defRPr sz="1200"/>
            </a:lvl4pPr>
            <a:lvl5pPr marL="731520">
              <a:spcBef>
                <a:spcPts val="900"/>
              </a:spcBef>
              <a:defRPr sz="1100"/>
            </a:lvl5pPr>
          </a:lstStyle>
          <a:p>
            <a:pPr lvl="0"/>
            <a:r>
              <a:rPr lang="en-US"/>
              <a:t>Edit Master text styles</a:t>
            </a:r>
          </a:p>
          <a:p>
            <a:pPr lvl="1"/>
            <a:r>
              <a:rPr lang="en-US"/>
              <a:t>Second level</a:t>
            </a:r>
          </a:p>
          <a:p>
            <a:pPr lvl="2"/>
            <a:r>
              <a:rPr lang="en-US"/>
              <a:t>Third level</a:t>
            </a:r>
          </a:p>
          <a:p>
            <a:pPr lvl="3"/>
            <a:r>
              <a:rPr lang="en-US"/>
              <a:t>Fourth level</a:t>
            </a:r>
          </a:p>
        </p:txBody>
      </p:sp>
      <p:sp>
        <p:nvSpPr>
          <p:cNvPr id="11" name="Title Placeholder 1"/>
          <p:cNvSpPr>
            <a:spLocks noGrp="1"/>
          </p:cNvSpPr>
          <p:nvPr>
            <p:ph type="title"/>
          </p:nvPr>
        </p:nvSpPr>
        <p:spPr>
          <a:xfrm>
            <a:off x="457200" y="0"/>
            <a:ext cx="11277600" cy="9144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5" name="Footer Placeholder 4"/>
          <p:cNvSpPr>
            <a:spLocks noGrp="1"/>
          </p:cNvSpPr>
          <p:nvPr>
            <p:ph type="ftr" sz="quarter" idx="16"/>
          </p:nvPr>
        </p:nvSpPr>
        <p:spPr/>
        <p:txBody>
          <a:bodyPr/>
          <a:lstStyle/>
          <a:p>
            <a:endParaRPr lang="en-US" dirty="0"/>
          </a:p>
        </p:txBody>
      </p:sp>
      <p:sp>
        <p:nvSpPr>
          <p:cNvPr id="7" name="Slide Number Placeholder 6"/>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731471752"/>
      </p:ext>
    </p:extLst>
  </p:cSld>
  <p:clrMapOvr>
    <a:masterClrMapping/>
  </p:clrMapOvr>
  <p:transition spd="med">
    <p:wipe/>
  </p:transition>
  <p:extLst mod="1">
    <p:ext uri="{DCECCB84-F9BA-43D5-87BE-67443E8EF086}">
      <p15:sldGuideLst xmlns:p15="http://schemas.microsoft.com/office/powerpoint/2012/main">
        <p15:guide id="1" pos="4416">
          <p15:clr>
            <a:srgbClr val="FBAE40"/>
          </p15:clr>
        </p15:guide>
        <p15:guide id="2" pos="4560">
          <p15:clr>
            <a:srgbClr val="FBAE40"/>
          </p15:clr>
        </p15:guide>
        <p15:guide id="4" pos="724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ile-dual-content-comparison">
    <p:bg>
      <p:bgPr>
        <a:solidFill>
          <a:schemeClr val="bg2"/>
        </a:solidFill>
        <a:effectLst/>
      </p:bgPr>
    </p:bg>
    <p:spTree>
      <p:nvGrpSpPr>
        <p:cNvPr id="1" name=""/>
        <p:cNvGrpSpPr/>
        <p:nvPr/>
      </p:nvGrpSpPr>
      <p:grpSpPr>
        <a:xfrm>
          <a:off x="0" y="0"/>
          <a:ext cx="0" cy="0"/>
          <a:chOff x="0" y="0"/>
          <a:chExt cx="0" cy="0"/>
        </a:xfrm>
      </p:grpSpPr>
      <p:sp>
        <p:nvSpPr>
          <p:cNvPr id="11" name="Rectangle 10"/>
          <p:cNvSpPr/>
          <p:nvPr/>
        </p:nvSpPr>
        <p:spPr>
          <a:xfrm>
            <a:off x="1371600" y="914400"/>
            <a:ext cx="4698971"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Content Placeholder 2"/>
          <p:cNvSpPr>
            <a:spLocks noGrp="1"/>
          </p:cNvSpPr>
          <p:nvPr>
            <p:ph idx="10" hasCustomPrompt="1"/>
          </p:nvPr>
        </p:nvSpPr>
        <p:spPr>
          <a:xfrm>
            <a:off x="1371600" y="1270855"/>
            <a:ext cx="4698970" cy="2394985"/>
          </a:xfrm>
          <a:prstGeom prst="rect">
            <a:avLst/>
          </a:prstGeom>
          <a:noFill/>
        </p:spPr>
        <p:txBody>
          <a:bodyPr lIns="182880" tIns="0" rIns="182880" bIns="91440" anchor="ctr" anchorCtr="0"/>
          <a:lstStyle>
            <a:lvl1pPr marL="0" indent="0" algn="ctr">
              <a:buNone/>
              <a:defRPr sz="1800">
                <a:solidFill>
                  <a:schemeClr val="tx1"/>
                </a:solidFill>
              </a:defRPr>
            </a:lvl1pPr>
            <a:lvl2pPr marL="0" indent="0" algn="ctr">
              <a:buNone/>
              <a:defRPr sz="1600">
                <a:solidFill>
                  <a:schemeClr val="tx1"/>
                </a:solidFill>
              </a:defRPr>
            </a:lvl2pPr>
            <a:lvl3pPr marL="0" indent="0" algn="ctr">
              <a:buNone/>
              <a:defRPr sz="1200">
                <a:solidFill>
                  <a:schemeClr val="tx1"/>
                </a:solidFill>
              </a:defRPr>
            </a:lvl3pPr>
            <a:lvl4pPr marL="0" indent="0" algn="ctr">
              <a:buNone/>
              <a:defRPr sz="1100">
                <a:solidFill>
                  <a:schemeClr val="bg2">
                    <a:lumMod val="50000"/>
                  </a:schemeClr>
                </a:solidFill>
              </a:defRPr>
            </a:lvl4pPr>
            <a:lvl5pPr>
              <a:defRPr sz="1400"/>
            </a:lvl5pPr>
          </a:lstStyle>
          <a:p>
            <a:pPr lvl="0"/>
            <a:r>
              <a:rPr lang="en-US" dirty="0"/>
              <a:t>Edit Master text styles</a:t>
            </a:r>
          </a:p>
          <a:p>
            <a:pPr lvl="1"/>
            <a:r>
              <a:rPr lang="en-US" dirty="0"/>
              <a:t>Second level</a:t>
            </a:r>
          </a:p>
          <a:p>
            <a:pPr lvl="2"/>
            <a:r>
              <a:rPr lang="en-US" dirty="0"/>
              <a:t>Third level</a:t>
            </a:r>
          </a:p>
        </p:txBody>
      </p:sp>
      <p:sp>
        <p:nvSpPr>
          <p:cNvPr id="15" name="Picture Placeholder 10"/>
          <p:cNvSpPr>
            <a:spLocks noGrp="1"/>
          </p:cNvSpPr>
          <p:nvPr>
            <p:ph type="pic" sz="quarter" idx="12"/>
          </p:nvPr>
        </p:nvSpPr>
        <p:spPr>
          <a:xfrm>
            <a:off x="1371600" y="3665842"/>
            <a:ext cx="4698971" cy="2734958"/>
          </a:xfrm>
        </p:spPr>
        <p:txBody>
          <a:bodyPr tIns="548640">
            <a:normAutofit/>
          </a:bodyPr>
          <a:lstStyle>
            <a:lvl1pPr marL="0" indent="0" algn="ctr">
              <a:buFontTx/>
              <a:buNone/>
              <a:defRPr sz="1400">
                <a:solidFill>
                  <a:schemeClr val="tx1"/>
                </a:solidFill>
              </a:defRPr>
            </a:lvl1pPr>
          </a:lstStyle>
          <a:p>
            <a:r>
              <a:rPr lang="en-US"/>
              <a:t>Click icon to add picture</a:t>
            </a:r>
            <a:endParaRPr lang="en-US" dirty="0"/>
          </a:p>
        </p:txBody>
      </p:sp>
      <p:sp>
        <p:nvSpPr>
          <p:cNvPr id="16" name="Rectangle 15"/>
          <p:cNvSpPr/>
          <p:nvPr/>
        </p:nvSpPr>
        <p:spPr>
          <a:xfrm>
            <a:off x="6129338" y="914400"/>
            <a:ext cx="4691062"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 name="Content Placeholder 2"/>
          <p:cNvSpPr>
            <a:spLocks noGrp="1"/>
          </p:cNvSpPr>
          <p:nvPr>
            <p:ph idx="15"/>
          </p:nvPr>
        </p:nvSpPr>
        <p:spPr>
          <a:xfrm>
            <a:off x="6127482" y="4025644"/>
            <a:ext cx="4692918" cy="2375156"/>
          </a:xfrm>
          <a:prstGeom prst="rect">
            <a:avLst/>
          </a:prstGeom>
          <a:noFill/>
        </p:spPr>
        <p:txBody>
          <a:bodyPr lIns="182880" tIns="0" rIns="182880" bIns="91440" anchor="ctr" anchorCtr="0">
            <a:normAutofit/>
          </a:bodyPr>
          <a:lstStyle>
            <a:lvl1pPr marL="0" indent="0" algn="ctr">
              <a:buNone/>
              <a:defRPr sz="1800">
                <a:solidFill>
                  <a:schemeClr val="tx1"/>
                </a:solidFill>
              </a:defRPr>
            </a:lvl1pPr>
            <a:lvl2pPr marL="0" indent="0" algn="ctr">
              <a:buNone/>
              <a:defRPr sz="1600">
                <a:solidFill>
                  <a:schemeClr val="tx1"/>
                </a:solidFill>
              </a:defRPr>
            </a:lvl2pPr>
            <a:lvl3pPr marL="0" indent="0" algn="ctr">
              <a:buNone/>
              <a:defRPr sz="1400">
                <a:solidFill>
                  <a:schemeClr val="tx1"/>
                </a:solidFill>
              </a:defRPr>
            </a:lvl3pPr>
            <a:lvl4pPr marL="0" indent="0" algn="ctr">
              <a:buNone/>
              <a:defRPr sz="12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20" name="Picture Placeholder 10"/>
          <p:cNvSpPr>
            <a:spLocks noGrp="1"/>
          </p:cNvSpPr>
          <p:nvPr>
            <p:ph type="pic" sz="quarter" idx="16"/>
          </p:nvPr>
        </p:nvSpPr>
        <p:spPr>
          <a:xfrm>
            <a:off x="6127485" y="917749"/>
            <a:ext cx="4692915" cy="2748091"/>
          </a:xfrm>
        </p:spPr>
        <p:txBody>
          <a:bodyPr tIns="548640">
            <a:normAutofit/>
          </a:bodyPr>
          <a:lstStyle>
            <a:lvl1pPr marL="0" indent="0" algn="ctr">
              <a:buFontTx/>
              <a:buNone/>
              <a:defRPr sz="1400">
                <a:solidFill>
                  <a:schemeClr val="tx1"/>
                </a:solidFill>
              </a:defRPr>
            </a:lvl1pPr>
          </a:lstStyle>
          <a:p>
            <a:r>
              <a:rPr lang="en-US"/>
              <a:t>Click icon to add picture</a:t>
            </a:r>
            <a:endParaRPr lang="en-US" dirty="0"/>
          </a:p>
        </p:txBody>
      </p:sp>
      <p:sp>
        <p:nvSpPr>
          <p:cNvPr id="3" name="Title 2"/>
          <p:cNvSpPr>
            <a:spLocks noGrp="1"/>
          </p:cNvSpPr>
          <p:nvPr>
            <p:ph type="title"/>
          </p:nvPr>
        </p:nvSpPr>
        <p:spPr/>
        <p:txBody>
          <a:bodyPr/>
          <a:lstStyle/>
          <a:p>
            <a:r>
              <a:rPr lang="en-US"/>
              <a:t>Click to edit Master title style</a:t>
            </a:r>
            <a:endParaRPr lang="en-US" dirty="0"/>
          </a:p>
        </p:txBody>
      </p:sp>
      <p:sp>
        <p:nvSpPr>
          <p:cNvPr id="13" name="Text Placeholder 30"/>
          <p:cNvSpPr>
            <a:spLocks noGrp="1"/>
          </p:cNvSpPr>
          <p:nvPr>
            <p:ph type="body" sz="quarter" idx="17"/>
          </p:nvPr>
        </p:nvSpPr>
        <p:spPr>
          <a:xfrm>
            <a:off x="1371601" y="914400"/>
            <a:ext cx="4698970"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14" name="Text Placeholder 30"/>
          <p:cNvSpPr>
            <a:spLocks noGrp="1"/>
          </p:cNvSpPr>
          <p:nvPr>
            <p:ph type="body" sz="quarter" idx="18"/>
          </p:nvPr>
        </p:nvSpPr>
        <p:spPr>
          <a:xfrm>
            <a:off x="6127483" y="3665840"/>
            <a:ext cx="4692918"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 name="Footer Placeholder 3"/>
          <p:cNvSpPr>
            <a:spLocks noGrp="1"/>
          </p:cNvSpPr>
          <p:nvPr>
            <p:ph type="ftr" sz="quarter" idx="19"/>
          </p:nvPr>
        </p:nvSpPr>
        <p:spPr/>
        <p:txBody>
          <a:bodyPr/>
          <a:lstStyle/>
          <a:p>
            <a:endParaRPr lang="en-US" dirty="0"/>
          </a:p>
        </p:txBody>
      </p:sp>
      <p:sp>
        <p:nvSpPr>
          <p:cNvPr id="5" name="Slide Number Placeholder 4"/>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680835567"/>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product-detail-w-o-tabl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3" name="Content Placeholder 2"/>
          <p:cNvSpPr>
            <a:spLocks noGrp="1"/>
          </p:cNvSpPr>
          <p:nvPr>
            <p:ph sz="half" idx="1" hasCustomPrompt="1"/>
          </p:nvPr>
        </p:nvSpPr>
        <p:spPr>
          <a:xfrm>
            <a:off x="1071562" y="1143000"/>
            <a:ext cx="3875087" cy="4496423"/>
          </a:xfrm>
        </p:spPr>
        <p:txBody>
          <a:bodyPr tIns="182880" bIns="182880"/>
          <a:lstStyle>
            <a:lvl1pPr>
              <a:defRPr sz="1600" baseline="0"/>
            </a:lvl1pPr>
          </a:lstStyle>
          <a:p>
            <a:pPr lvl="0"/>
            <a:r>
              <a:rPr lang="en-US" dirty="0"/>
              <a:t>Click to add block diagram</a:t>
            </a:r>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5410202" y="1512330"/>
            <a:ext cx="6089648" cy="1866602"/>
          </a:xfrm>
        </p:spPr>
        <p:txBody>
          <a:bodyPr lIns="182880" tIns="91440" bIns="91440" numCol="2" spcCol="91440" anchor="t">
            <a:normAutofit/>
          </a:bodyPr>
          <a:lstStyle>
            <a:lvl1pPr>
              <a:lnSpc>
                <a:spcPct val="90000"/>
              </a:lnSpc>
              <a:spcBef>
                <a:spcPts val="600"/>
              </a:spcBef>
              <a:defRPr sz="1400"/>
            </a:lvl1pPr>
            <a:lvl2pPr>
              <a:lnSpc>
                <a:spcPct val="90000"/>
              </a:lnSpc>
              <a:spcBef>
                <a:spcPts val="600"/>
              </a:spcBef>
              <a:defRPr sz="1200"/>
            </a:lvl2pPr>
            <a:lvl3pPr>
              <a:lnSpc>
                <a:spcPct val="90000"/>
              </a:lnSpc>
              <a:spcBef>
                <a:spcPts val="600"/>
              </a:spcBef>
              <a:defRPr sz="1100"/>
            </a:lvl3pPr>
            <a:lvl4pPr>
              <a:lnSpc>
                <a:spcPct val="90000"/>
              </a:lnSpc>
              <a:spcBef>
                <a:spcPts val="600"/>
              </a:spcBef>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Slide Number Placeholder 7"/>
          <p:cNvSpPr>
            <a:spLocks noGrp="1"/>
          </p:cNvSpPr>
          <p:nvPr>
            <p:ph type="sldNum" sz="quarter" idx="16"/>
          </p:nvPr>
        </p:nvSpPr>
        <p:spPr/>
        <p:txBody>
          <a:bodyPr/>
          <a:lstStyle/>
          <a:p>
            <a:fld id="{29A7BD92-6AE5-CF43-B276-274952F2BFB4}" type="slidenum">
              <a:rPr lang="en-US" smtClean="0"/>
              <a:pPr/>
              <a:t>‹#›</a:t>
            </a:fld>
            <a:endParaRPr lang="en-US" dirty="0"/>
          </a:p>
        </p:txBody>
      </p:sp>
      <p:sp>
        <p:nvSpPr>
          <p:cNvPr id="2" name="Footer Placeholder 1"/>
          <p:cNvSpPr>
            <a:spLocks noGrp="1"/>
          </p:cNvSpPr>
          <p:nvPr>
            <p:ph type="ftr" sz="quarter" idx="17"/>
          </p:nvPr>
        </p:nvSpPr>
        <p:spPr/>
        <p:txBody>
          <a:bodyPr/>
          <a:lstStyle/>
          <a:p>
            <a:endParaRPr lang="en-US" dirty="0"/>
          </a:p>
        </p:txBody>
      </p:sp>
      <p:sp>
        <p:nvSpPr>
          <p:cNvPr id="9" name="Rectangle 8"/>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0" name="Rectangle 9"/>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sp>
        <p:nvSpPr>
          <p:cNvPr id="11" name="Content Placeholder 6"/>
          <p:cNvSpPr>
            <a:spLocks noGrp="1"/>
          </p:cNvSpPr>
          <p:nvPr>
            <p:ph sz="quarter" idx="18"/>
          </p:nvPr>
        </p:nvSpPr>
        <p:spPr>
          <a:xfrm>
            <a:off x="5416555" y="3855986"/>
            <a:ext cx="6083295" cy="2316214"/>
          </a:xfrm>
        </p:spPr>
        <p:txBody>
          <a:bodyPr lIns="182880" tIns="91440" bIns="91440" numCol="2" spcCol="91440" anchor="t">
            <a:normAutofit/>
          </a:bodyPr>
          <a:lstStyle>
            <a:lvl1pPr>
              <a:lnSpc>
                <a:spcPct val="90000"/>
              </a:lnSpc>
              <a:spcBef>
                <a:spcPts val="600"/>
              </a:spcBef>
              <a:defRPr sz="1400"/>
            </a:lvl1pPr>
            <a:lvl2pPr>
              <a:lnSpc>
                <a:spcPct val="90000"/>
              </a:lnSpc>
              <a:spcBef>
                <a:spcPts val="600"/>
              </a:spcBef>
              <a:defRPr sz="1200"/>
            </a:lvl2pPr>
            <a:lvl3pPr>
              <a:lnSpc>
                <a:spcPct val="90000"/>
              </a:lnSpc>
              <a:spcBef>
                <a:spcPts val="600"/>
              </a:spcBef>
              <a:defRPr sz="1100"/>
            </a:lvl3pPr>
            <a:lvl4pPr>
              <a:lnSpc>
                <a:spcPct val="90000"/>
              </a:lnSpc>
              <a:spcBef>
                <a:spcPts val="600"/>
              </a:spcBef>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17"/>
          <p:cNvSpPr>
            <a:spLocks noGrp="1"/>
          </p:cNvSpPr>
          <p:nvPr>
            <p:ph type="body" sz="quarter" idx="19" hasCustomPrompt="1"/>
          </p:nvPr>
        </p:nvSpPr>
        <p:spPr>
          <a:xfrm>
            <a:off x="1071564" y="5639423"/>
            <a:ext cx="3875086" cy="533401"/>
          </a:xfrm>
        </p:spPr>
        <p:txBody>
          <a:bodyPr wrap="square" tIns="91440" bIns="91440" anchor="ctr">
            <a:noAutofit/>
          </a:bodyPr>
          <a:lstStyle>
            <a:lvl1pPr marL="0" indent="0" algn="ctr">
              <a:spcBef>
                <a:spcPts val="600"/>
              </a:spcBef>
              <a:buFontTx/>
              <a:buNone/>
              <a:defRPr sz="1400" baseline="0">
                <a:solidFill>
                  <a:schemeClr val="tx1"/>
                </a:solidFill>
              </a:defRPr>
            </a:lvl1pPr>
          </a:lstStyle>
          <a:p>
            <a:pPr lvl="0"/>
            <a:r>
              <a:rPr lang="en-US" dirty="0"/>
              <a:t>Additional information here</a:t>
            </a:r>
          </a:p>
        </p:txBody>
      </p:sp>
      <p:cxnSp>
        <p:nvCxnSpPr>
          <p:cNvPr id="20" name="Straight Connector 19"/>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20"/>
          </p:nvPr>
        </p:nvSpPr>
        <p:spPr>
          <a:xfrm rot="16200000">
            <a:off x="-2099471" y="3464718"/>
            <a:ext cx="5486398" cy="385762"/>
          </a:xfrm>
          <a:solidFill>
            <a:schemeClr val="accent1"/>
          </a:solidFill>
        </p:spPr>
        <p:txBody>
          <a:bodyPr anchor="ctr">
            <a:normAutofit/>
          </a:bodyPr>
          <a:lstStyle>
            <a:lvl1pPr marL="0" indent="0" algn="ctr">
              <a:buNone/>
              <a:defRPr sz="1400">
                <a:solidFill>
                  <a:schemeClr val="bg1"/>
                </a:solidFill>
              </a:defRPr>
            </a:lvl1pPr>
          </a:lstStyle>
          <a:p>
            <a:pPr lvl="0"/>
            <a:r>
              <a:rPr lang="en-US"/>
              <a:t>Edit Master text styles</a:t>
            </a:r>
          </a:p>
        </p:txBody>
      </p:sp>
      <p:sp>
        <p:nvSpPr>
          <p:cNvPr id="15" name="Rectangle 14">
            <a:extLst>
              <a:ext uri="{FF2B5EF4-FFF2-40B4-BE49-F238E27FC236}">
                <a16:creationId xmlns:a16="http://schemas.microsoft.com/office/drawing/2014/main" id="{A70118BD-8500-F84D-986B-E284CF4B8663}"/>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6" name="Rectangle 15">
            <a:extLst>
              <a:ext uri="{FF2B5EF4-FFF2-40B4-BE49-F238E27FC236}">
                <a16:creationId xmlns:a16="http://schemas.microsoft.com/office/drawing/2014/main" id="{00F14C4E-C403-9245-A7DE-FB8FA327E29D}"/>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17" name="Straight Connector 16">
            <a:extLst>
              <a:ext uri="{FF2B5EF4-FFF2-40B4-BE49-F238E27FC236}">
                <a16:creationId xmlns:a16="http://schemas.microsoft.com/office/drawing/2014/main" id="{87EF78B9-8C7A-BB4D-ABE9-F40E5EFA44EC}"/>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876D8D7-10EF-A04C-9415-49E0C913A0FB}"/>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9" name="Rectangle 18">
            <a:extLst>
              <a:ext uri="{FF2B5EF4-FFF2-40B4-BE49-F238E27FC236}">
                <a16:creationId xmlns:a16="http://schemas.microsoft.com/office/drawing/2014/main" id="{6E7C39EB-E167-B346-B712-92ABB0BF75AD}"/>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1" name="Straight Connector 20">
            <a:extLst>
              <a:ext uri="{FF2B5EF4-FFF2-40B4-BE49-F238E27FC236}">
                <a16:creationId xmlns:a16="http://schemas.microsoft.com/office/drawing/2014/main" id="{466DFCA9-DAED-3741-87E0-8A788CD33B31}"/>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17B51E1-4AED-DB42-AD96-5A9FB61ED019}"/>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3" name="Rectangle 22">
            <a:extLst>
              <a:ext uri="{FF2B5EF4-FFF2-40B4-BE49-F238E27FC236}">
                <a16:creationId xmlns:a16="http://schemas.microsoft.com/office/drawing/2014/main" id="{32DEE475-A2D5-E14F-9F3A-43FB432C2DDE}"/>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4" name="Straight Connector 23">
            <a:extLst>
              <a:ext uri="{FF2B5EF4-FFF2-40B4-BE49-F238E27FC236}">
                <a16:creationId xmlns:a16="http://schemas.microsoft.com/office/drawing/2014/main" id="{A3AD7A21-2DCE-B04E-9377-494784E12B9A}"/>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8A5EFC8-95EF-5A45-85AF-741D41772FA2}"/>
              </a:ext>
            </a:extLst>
          </p:cNvPr>
          <p:cNvSpPr/>
          <p:nvPr/>
        </p:nvSpPr>
        <p:spPr>
          <a:xfrm>
            <a:off x="5410202" y="1143000"/>
            <a:ext cx="6089648" cy="261610"/>
          </a:xfrm>
          <a:prstGeom prst="rect">
            <a:avLst/>
          </a:prstGeom>
          <a:solidFill>
            <a:schemeClr val="accent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6" name="Rectangle 25">
            <a:extLst>
              <a:ext uri="{FF2B5EF4-FFF2-40B4-BE49-F238E27FC236}">
                <a16:creationId xmlns:a16="http://schemas.microsoft.com/office/drawing/2014/main" id="{112CC734-5C86-9145-B7EF-5BC343A9E833}"/>
              </a:ext>
            </a:extLst>
          </p:cNvPr>
          <p:cNvSpPr/>
          <p:nvPr/>
        </p:nvSpPr>
        <p:spPr>
          <a:xfrm>
            <a:off x="5410202" y="3486654"/>
            <a:ext cx="6089648" cy="261610"/>
          </a:xfrm>
          <a:prstGeom prst="rect">
            <a:avLst/>
          </a:prstGeom>
          <a:solidFill>
            <a:schemeClr val="accent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7" name="Straight Connector 26">
            <a:extLst>
              <a:ext uri="{FF2B5EF4-FFF2-40B4-BE49-F238E27FC236}">
                <a16:creationId xmlns:a16="http://schemas.microsoft.com/office/drawing/2014/main" id="{F6ED15B8-ADA4-324F-BA09-09DB8AC9DE89}"/>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D223C678-F749-2143-B9BE-C374CF56F289}"/>
              </a:ext>
            </a:extLst>
          </p:cNvPr>
          <p:cNvSpPr/>
          <p:nvPr userDrawn="1"/>
        </p:nvSpPr>
        <p:spPr>
          <a:xfrm>
            <a:off x="5410202" y="1143000"/>
            <a:ext cx="6089648" cy="261610"/>
          </a:xfrm>
          <a:prstGeom prst="rect">
            <a:avLst/>
          </a:prstGeom>
          <a:solidFill>
            <a:schemeClr val="accent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9" name="Rectangle 28">
            <a:extLst>
              <a:ext uri="{FF2B5EF4-FFF2-40B4-BE49-F238E27FC236}">
                <a16:creationId xmlns:a16="http://schemas.microsoft.com/office/drawing/2014/main" id="{5CA51D17-7C77-8B49-8423-A7AC69BA68B2}"/>
              </a:ext>
            </a:extLst>
          </p:cNvPr>
          <p:cNvSpPr/>
          <p:nvPr userDrawn="1"/>
        </p:nvSpPr>
        <p:spPr>
          <a:xfrm>
            <a:off x="5410202" y="3486654"/>
            <a:ext cx="6089648" cy="261610"/>
          </a:xfrm>
          <a:prstGeom prst="rect">
            <a:avLst/>
          </a:prstGeom>
          <a:solidFill>
            <a:schemeClr val="accent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30" name="Straight Connector 29">
            <a:extLst>
              <a:ext uri="{FF2B5EF4-FFF2-40B4-BE49-F238E27FC236}">
                <a16:creationId xmlns:a16="http://schemas.microsoft.com/office/drawing/2014/main" id="{4349CBFC-4AE9-D14C-A773-4CA1FC7097C2}"/>
              </a:ext>
            </a:extLst>
          </p:cNvPr>
          <p:cNvCxnSpPr/>
          <p:nvPr userDrawn="1"/>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0320550"/>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ngle-content">
    <p:bg>
      <p:bgPr>
        <a:solidFill>
          <a:schemeClr val="bg2"/>
        </a:solidFill>
        <a:effectLst/>
      </p:bgPr>
    </p:bg>
    <p:spTree>
      <p:nvGrpSpPr>
        <p:cNvPr id="1" name=""/>
        <p:cNvGrpSpPr/>
        <p:nvPr/>
      </p:nvGrpSpPr>
      <p:grpSpPr>
        <a:xfrm>
          <a:off x="0" y="0"/>
          <a:ext cx="0" cy="0"/>
          <a:chOff x="0" y="0"/>
          <a:chExt cx="0" cy="0"/>
        </a:xfrm>
      </p:grpSpPr>
      <p:sp>
        <p:nvSpPr>
          <p:cNvPr id="8" name="Rectangle 7"/>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Content Placeholder 2"/>
          <p:cNvSpPr>
            <a:spLocks noGrp="1"/>
          </p:cNvSpPr>
          <p:nvPr>
            <p:ph idx="10"/>
          </p:nvPr>
        </p:nvSpPr>
        <p:spPr>
          <a:xfrm>
            <a:off x="679450" y="1143000"/>
            <a:ext cx="10820400" cy="50292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3" name="Title 2"/>
          <p:cNvSpPr>
            <a:spLocks noGrp="1"/>
          </p:cNvSpPr>
          <p:nvPr>
            <p:ph type="title"/>
          </p:nvPr>
        </p:nvSpPr>
        <p:spPr/>
        <p:txBody>
          <a:bodyPr/>
          <a:lstStyle/>
          <a:p>
            <a:r>
              <a:rPr lang="en-US"/>
              <a:t>Click to edit Master title style</a:t>
            </a:r>
            <a:endParaRPr lang="en-US" dirty="0"/>
          </a:p>
        </p:txBody>
      </p:sp>
      <p:sp>
        <p:nvSpPr>
          <p:cNvPr id="13" name="Footer Placeholder 12"/>
          <p:cNvSpPr>
            <a:spLocks noGrp="1"/>
          </p:cNvSpPr>
          <p:nvPr>
            <p:ph type="ftr" sz="quarter" idx="11"/>
          </p:nvPr>
        </p:nvSpPr>
        <p:spPr/>
        <p:txBody>
          <a:bodyPr/>
          <a:lstStyle/>
          <a:p>
            <a:endParaRPr lang="en-US" dirty="0"/>
          </a:p>
        </p:txBody>
      </p:sp>
      <p:sp>
        <p:nvSpPr>
          <p:cNvPr id="14" name="Slide Number Placeholder 13"/>
          <p:cNvSpPr>
            <a:spLocks noGrp="1"/>
          </p:cNvSpPr>
          <p:nvPr>
            <p:ph type="sldNum" sz="quarter" idx="12"/>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509800658"/>
      </p:ext>
    </p:extLst>
  </p:cSld>
  <p:clrMapOvr>
    <a:masterClrMapping/>
  </p:clrMapOvr>
  <p:transition spd="med">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Market Opportunity">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AD1D600-8D4E-9440-BD68-670F10BFF878}"/>
              </a:ext>
            </a:extLst>
          </p:cNvPr>
          <p:cNvSpPr/>
          <p:nvPr/>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3" name="Content Placeholder 9">
            <a:extLst>
              <a:ext uri="{FF2B5EF4-FFF2-40B4-BE49-F238E27FC236}">
                <a16:creationId xmlns:a16="http://schemas.microsoft.com/office/drawing/2014/main" id="{E5757108-B059-A248-8F1C-8F86A0FEF605}"/>
              </a:ext>
            </a:extLst>
          </p:cNvPr>
          <p:cNvSpPr>
            <a:spLocks noGrp="1"/>
          </p:cNvSpPr>
          <p:nvPr>
            <p:ph sz="quarter" idx="22"/>
          </p:nvPr>
        </p:nvSpPr>
        <p:spPr>
          <a:xfrm>
            <a:off x="679449" y="1418095"/>
            <a:ext cx="5181601" cy="3107412"/>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8" name="Title 4">
            <a:extLst>
              <a:ext uri="{FF2B5EF4-FFF2-40B4-BE49-F238E27FC236}">
                <a16:creationId xmlns:a16="http://schemas.microsoft.com/office/drawing/2014/main" id="{54C80A73-F9E9-4046-8E7E-5EF6EAC211F7}"/>
              </a:ext>
            </a:extLst>
          </p:cNvPr>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21" name="Footer Placeholder 8">
            <a:extLst>
              <a:ext uri="{FF2B5EF4-FFF2-40B4-BE49-F238E27FC236}">
                <a16:creationId xmlns:a16="http://schemas.microsoft.com/office/drawing/2014/main" id="{C3E21816-985A-4842-9B5C-1AE1FD67F93D}"/>
              </a:ext>
            </a:extLst>
          </p:cNvPr>
          <p:cNvSpPr>
            <a:spLocks noGrp="1"/>
          </p:cNvSpPr>
          <p:nvPr>
            <p:ph type="ftr" sz="quarter" idx="15"/>
          </p:nvPr>
        </p:nvSpPr>
        <p:spPr>
          <a:xfrm>
            <a:off x="776896" y="6400801"/>
            <a:ext cx="10957904" cy="457200"/>
          </a:xfrm>
        </p:spPr>
        <p:txBody>
          <a:bodyPr/>
          <a:lstStyle/>
          <a:p>
            <a:endParaRPr lang="en-US" dirty="0"/>
          </a:p>
        </p:txBody>
      </p:sp>
      <p:sp>
        <p:nvSpPr>
          <p:cNvPr id="22" name="Slide Number Placeholder 9">
            <a:extLst>
              <a:ext uri="{FF2B5EF4-FFF2-40B4-BE49-F238E27FC236}">
                <a16:creationId xmlns:a16="http://schemas.microsoft.com/office/drawing/2014/main" id="{60C016E8-485E-4B4C-9B12-494CE681D889}"/>
              </a:ext>
            </a:extLst>
          </p:cNvPr>
          <p:cNvSpPr>
            <a:spLocks noGrp="1"/>
          </p:cNvSpPr>
          <p:nvPr>
            <p:ph type="sldNum" sz="quarter" idx="16"/>
          </p:nvPr>
        </p:nvSpPr>
        <p:spPr>
          <a:xfrm>
            <a:off x="457199" y="6400800"/>
            <a:ext cx="319696" cy="457200"/>
          </a:xfrm>
        </p:spPr>
        <p:txBody>
          <a:bodyPr/>
          <a:lstStyle/>
          <a:p>
            <a:fld id="{29A7BD92-6AE5-CF43-B276-274952F2BFB4}" type="slidenum">
              <a:rPr lang="en-US" smtClean="0"/>
              <a:pPr/>
              <a:t>‹#›</a:t>
            </a:fld>
            <a:endParaRPr lang="en-US" dirty="0"/>
          </a:p>
        </p:txBody>
      </p:sp>
      <p:cxnSp>
        <p:nvCxnSpPr>
          <p:cNvPr id="23" name="Straight Connector 22">
            <a:extLst>
              <a:ext uri="{FF2B5EF4-FFF2-40B4-BE49-F238E27FC236}">
                <a16:creationId xmlns:a16="http://schemas.microsoft.com/office/drawing/2014/main" id="{889DDCA8-8073-7B4D-8A83-8532760E15A0}"/>
              </a:ext>
            </a:extLst>
          </p:cNvPr>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Content Placeholder 9">
            <a:extLst>
              <a:ext uri="{FF2B5EF4-FFF2-40B4-BE49-F238E27FC236}">
                <a16:creationId xmlns:a16="http://schemas.microsoft.com/office/drawing/2014/main" id="{D3349FF2-9B18-554A-A94D-3C2C9A6FAA25}"/>
              </a:ext>
            </a:extLst>
          </p:cNvPr>
          <p:cNvSpPr>
            <a:spLocks noGrp="1"/>
          </p:cNvSpPr>
          <p:nvPr>
            <p:ph sz="quarter" idx="13"/>
          </p:nvPr>
        </p:nvSpPr>
        <p:spPr>
          <a:xfrm>
            <a:off x="6324600" y="1418095"/>
            <a:ext cx="5175250" cy="3107412"/>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29" name="Text Placeholder 28">
            <a:extLst>
              <a:ext uri="{FF2B5EF4-FFF2-40B4-BE49-F238E27FC236}">
                <a16:creationId xmlns:a16="http://schemas.microsoft.com/office/drawing/2014/main" id="{2440EF58-44DC-F34E-95FC-2EA13B3013F1}"/>
              </a:ext>
            </a:extLst>
          </p:cNvPr>
          <p:cNvSpPr>
            <a:spLocks noGrp="1"/>
          </p:cNvSpPr>
          <p:nvPr>
            <p:ph type="body" sz="quarter" idx="20" hasCustomPrompt="1"/>
          </p:nvPr>
        </p:nvSpPr>
        <p:spPr>
          <a:xfrm>
            <a:off x="679450" y="1108128"/>
            <a:ext cx="5187950" cy="260188"/>
          </a:xfrm>
        </p:spPr>
        <p:txBody>
          <a:bodyPr anchor="ctr">
            <a:noAutofit/>
          </a:bodyPr>
          <a:lstStyle>
            <a:lvl1pPr marL="0" indent="0" algn="ctr">
              <a:buNone/>
              <a:defRPr sz="1200" spc="100" baseline="0"/>
            </a:lvl1pPr>
            <a:lvl2pPr marL="182880" indent="0">
              <a:buNone/>
              <a:defRPr sz="1200"/>
            </a:lvl2pPr>
            <a:lvl3pPr marL="365760" indent="0">
              <a:buNone/>
              <a:defRPr sz="1200"/>
            </a:lvl3pPr>
            <a:lvl4pPr marL="548640" indent="0">
              <a:buNone/>
              <a:defRPr sz="1200"/>
            </a:lvl4pPr>
            <a:lvl5pPr marL="731520" indent="0">
              <a:buNone/>
              <a:defRPr sz="1200"/>
            </a:lvl5pPr>
          </a:lstStyle>
          <a:p>
            <a:pPr lvl="0"/>
            <a:r>
              <a:rPr lang="en-US" dirty="0"/>
              <a:t>EDIT MASTER TEXT STYLES</a:t>
            </a:r>
          </a:p>
        </p:txBody>
      </p:sp>
      <p:sp>
        <p:nvSpPr>
          <p:cNvPr id="30" name="Text Placeholder 28">
            <a:extLst>
              <a:ext uri="{FF2B5EF4-FFF2-40B4-BE49-F238E27FC236}">
                <a16:creationId xmlns:a16="http://schemas.microsoft.com/office/drawing/2014/main" id="{7EEC2D55-F1DE-FA4B-A258-428D3D36C29E}"/>
              </a:ext>
            </a:extLst>
          </p:cNvPr>
          <p:cNvSpPr>
            <a:spLocks noGrp="1"/>
          </p:cNvSpPr>
          <p:nvPr>
            <p:ph type="body" sz="quarter" idx="21" hasCustomPrompt="1"/>
          </p:nvPr>
        </p:nvSpPr>
        <p:spPr>
          <a:xfrm>
            <a:off x="6321424" y="1108128"/>
            <a:ext cx="5178426" cy="260188"/>
          </a:xfrm>
        </p:spPr>
        <p:txBody>
          <a:bodyPr anchor="ctr">
            <a:noAutofit/>
          </a:bodyPr>
          <a:lstStyle>
            <a:lvl1pPr marL="0" indent="0" algn="ctr">
              <a:buNone/>
              <a:defRPr sz="1200" spc="100" baseline="0"/>
            </a:lvl1pPr>
            <a:lvl2pPr marL="182880" indent="0">
              <a:buNone/>
              <a:defRPr sz="1200"/>
            </a:lvl2pPr>
            <a:lvl3pPr marL="365760" indent="0">
              <a:buNone/>
              <a:defRPr sz="1200"/>
            </a:lvl3pPr>
            <a:lvl4pPr marL="548640" indent="0">
              <a:buNone/>
              <a:defRPr sz="1200"/>
            </a:lvl4pPr>
            <a:lvl5pPr marL="731520" indent="0">
              <a:buNone/>
              <a:defRPr sz="1200"/>
            </a:lvl5pPr>
          </a:lstStyle>
          <a:p>
            <a:pPr lvl="0"/>
            <a:r>
              <a:rPr lang="en-US" dirty="0"/>
              <a:t>EDIT MASTER TEXT STYLES</a:t>
            </a:r>
          </a:p>
        </p:txBody>
      </p:sp>
      <p:sp>
        <p:nvSpPr>
          <p:cNvPr id="19" name="Content Placeholder 6">
            <a:extLst>
              <a:ext uri="{FF2B5EF4-FFF2-40B4-BE49-F238E27FC236}">
                <a16:creationId xmlns:a16="http://schemas.microsoft.com/office/drawing/2014/main" id="{5F4CB608-1865-2E47-BF8A-850A58CA77AC}"/>
              </a:ext>
            </a:extLst>
          </p:cNvPr>
          <p:cNvSpPr>
            <a:spLocks noGrp="1"/>
          </p:cNvSpPr>
          <p:nvPr>
            <p:ph sz="quarter" idx="14"/>
          </p:nvPr>
        </p:nvSpPr>
        <p:spPr>
          <a:xfrm>
            <a:off x="679450" y="4719235"/>
            <a:ext cx="5187950" cy="1542080"/>
          </a:xfrm>
        </p:spPr>
        <p:txBody>
          <a:bodyPr anchor="t">
            <a:normAutofit/>
          </a:bodyPr>
          <a:lstStyle>
            <a:lvl1pPr>
              <a:lnSpc>
                <a:spcPct val="90000"/>
              </a:lnSpc>
              <a:defRPr sz="1400"/>
            </a:lvl1pPr>
            <a:lvl2pPr>
              <a:lnSpc>
                <a:spcPct val="90000"/>
              </a:lnSpc>
              <a:defRPr sz="1200"/>
            </a:lvl2pPr>
            <a:lvl3pPr>
              <a:lnSpc>
                <a:spcPct val="90000"/>
              </a:lnSpc>
              <a:defRPr sz="1100"/>
            </a:lvl3pPr>
            <a:lvl4pPr>
              <a:lnSpc>
                <a:spcPct val="90000"/>
              </a:lnSpc>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25" name="Content Placeholder 6">
            <a:extLst>
              <a:ext uri="{FF2B5EF4-FFF2-40B4-BE49-F238E27FC236}">
                <a16:creationId xmlns:a16="http://schemas.microsoft.com/office/drawing/2014/main" id="{264585F3-5B37-E340-BB36-BF899EBE4C86}"/>
              </a:ext>
            </a:extLst>
          </p:cNvPr>
          <p:cNvSpPr>
            <a:spLocks noGrp="1"/>
          </p:cNvSpPr>
          <p:nvPr>
            <p:ph sz="quarter" idx="19"/>
          </p:nvPr>
        </p:nvSpPr>
        <p:spPr>
          <a:xfrm>
            <a:off x="6321425" y="4719235"/>
            <a:ext cx="5187950" cy="1542080"/>
          </a:xfrm>
        </p:spPr>
        <p:txBody>
          <a:bodyPr anchor="t">
            <a:normAutofit/>
          </a:bodyPr>
          <a:lstStyle>
            <a:lvl1pPr>
              <a:lnSpc>
                <a:spcPct val="90000"/>
              </a:lnSpc>
              <a:defRPr sz="1400"/>
            </a:lvl1pPr>
            <a:lvl2pPr>
              <a:lnSpc>
                <a:spcPct val="90000"/>
              </a:lnSpc>
              <a:defRPr sz="1200"/>
            </a:lvl2pPr>
            <a:lvl3pPr>
              <a:lnSpc>
                <a:spcPct val="90000"/>
              </a:lnSpc>
              <a:defRPr sz="1100"/>
            </a:lvl3pPr>
            <a:lvl4pPr>
              <a:lnSpc>
                <a:spcPct val="90000"/>
              </a:lnSpc>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928524871"/>
      </p:ext>
    </p:extLst>
  </p:cSld>
  <p:clrMapOvr>
    <a:masterClrMapping/>
  </p:clrMapOvr>
  <p:transition spd="med">
    <p:wipe dir="r"/>
  </p:transition>
  <p:extLst mod="1">
    <p:ext uri="{DCECCB84-F9BA-43D5-87BE-67443E8EF086}">
      <p15:sldGuideLst xmlns:p15="http://schemas.microsoft.com/office/powerpoint/2012/main">
        <p15:guide id="6" orient="horz" pos="3888">
          <p15:clr>
            <a:srgbClr val="FBAE40"/>
          </p15:clr>
        </p15:guide>
        <p15:guide id="7" pos="206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egment Detail">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11B0170-4407-094E-99B7-77A0D4396FB9}"/>
              </a:ext>
            </a:extLst>
          </p:cNvPr>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Picture Placeholder 10">
            <a:extLst>
              <a:ext uri="{FF2B5EF4-FFF2-40B4-BE49-F238E27FC236}">
                <a16:creationId xmlns:a16="http://schemas.microsoft.com/office/drawing/2014/main" id="{BC092A6A-06E3-7048-ABCC-EBDC942DFB04}"/>
              </a:ext>
            </a:extLst>
          </p:cNvPr>
          <p:cNvSpPr>
            <a:spLocks noGrp="1"/>
          </p:cNvSpPr>
          <p:nvPr>
            <p:ph type="pic" sz="quarter" idx="15"/>
          </p:nvPr>
        </p:nvSpPr>
        <p:spPr>
          <a:xfrm>
            <a:off x="457200" y="914400"/>
            <a:ext cx="3995928" cy="5486400"/>
          </a:xfrm>
        </p:spPr>
        <p:txBody>
          <a:bodyPr>
            <a:normAutofit/>
          </a:bodyPr>
          <a:lstStyle>
            <a:lvl1pPr marL="0" indent="0" algn="ctr">
              <a:buNone/>
              <a:defRPr sz="1400"/>
            </a:lvl1pPr>
          </a:lstStyle>
          <a:p>
            <a:r>
              <a:rPr lang="en-US"/>
              <a:t>Click icon to add picture</a:t>
            </a:r>
            <a:endParaRPr lang="en-US" dirty="0"/>
          </a:p>
        </p:txBody>
      </p:sp>
      <p:sp>
        <p:nvSpPr>
          <p:cNvPr id="16" name="Title 2">
            <a:extLst>
              <a:ext uri="{FF2B5EF4-FFF2-40B4-BE49-F238E27FC236}">
                <a16:creationId xmlns:a16="http://schemas.microsoft.com/office/drawing/2014/main" id="{95E313C6-5A93-9046-8797-EC4BBB5A6972}"/>
              </a:ext>
            </a:extLst>
          </p:cNvPr>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13" name="TextBox 12"/>
          <p:cNvSpPr txBox="1"/>
          <p:nvPr/>
        </p:nvSpPr>
        <p:spPr>
          <a:xfrm>
            <a:off x="9855200" y="1375576"/>
            <a:ext cx="1879600" cy="230832"/>
          </a:xfrm>
          <a:prstGeom prst="rect">
            <a:avLst/>
          </a:prstGeom>
          <a:noFill/>
        </p:spPr>
        <p:txBody>
          <a:bodyPr wrap="square" bIns="0" rtlCol="0">
            <a:spAutoFit/>
          </a:bodyPr>
          <a:lstStyle/>
          <a:p>
            <a:pPr algn="ctr"/>
            <a:r>
              <a:rPr lang="en-US" sz="1200" spc="100" dirty="0">
                <a:solidFill>
                  <a:schemeClr val="tx1"/>
                </a:solidFill>
              </a:rPr>
              <a:t>KEY </a:t>
            </a:r>
            <a:r>
              <a:rPr lang="en-US" sz="1200" spc="100" baseline="0" dirty="0">
                <a:solidFill>
                  <a:schemeClr val="tx1"/>
                </a:solidFill>
              </a:rPr>
              <a:t>RELATIONSHIPS</a:t>
            </a:r>
          </a:p>
        </p:txBody>
      </p:sp>
      <p:cxnSp>
        <p:nvCxnSpPr>
          <p:cNvPr id="8" name="Straight Connector 7"/>
          <p:cNvCxnSpPr>
            <a:cxnSpLocks/>
          </p:cNvCxnSpPr>
          <p:nvPr/>
        </p:nvCxnSpPr>
        <p:spPr>
          <a:xfrm>
            <a:off x="4445000" y="1371600"/>
            <a:ext cx="0" cy="45719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p:cNvCxnSpPr>
          <p:nvPr/>
        </p:nvCxnSpPr>
        <p:spPr>
          <a:xfrm>
            <a:off x="9857257" y="1451594"/>
            <a:ext cx="0" cy="4492004"/>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697794" y="3863117"/>
            <a:ext cx="4906582" cy="276999"/>
          </a:xfrm>
          <a:prstGeom prst="rect">
            <a:avLst/>
          </a:prstGeom>
        </p:spPr>
        <p:txBody>
          <a:bodyPr wrap="square" lIns="91440" rIns="91440">
            <a:spAutoFit/>
          </a:bodyPr>
          <a:lstStyle/>
          <a:p>
            <a:r>
              <a:rPr lang="en-US" sz="1200" b="0" spc="100" dirty="0">
                <a:solidFill>
                  <a:schemeClr val="tx1"/>
                </a:solidFill>
              </a:rPr>
              <a:t>PROVIDING</a:t>
            </a:r>
            <a:r>
              <a:rPr lang="en-US" sz="1200" b="0" spc="100" baseline="0" dirty="0">
                <a:solidFill>
                  <a:schemeClr val="tx1"/>
                </a:solidFill>
              </a:rPr>
              <a:t> VALUE TO OUR CUSTOMERS</a:t>
            </a:r>
            <a:endParaRPr lang="en-US" sz="1200" b="0" spc="100" dirty="0">
              <a:solidFill>
                <a:schemeClr val="tx1"/>
              </a:solidFill>
            </a:endParaRPr>
          </a:p>
        </p:txBody>
      </p:sp>
      <p:sp>
        <p:nvSpPr>
          <p:cNvPr id="21" name="Text Placeholder 20"/>
          <p:cNvSpPr>
            <a:spLocks noGrp="1"/>
          </p:cNvSpPr>
          <p:nvPr>
            <p:ph type="body" sz="quarter" idx="11" hasCustomPrompt="1"/>
          </p:nvPr>
        </p:nvSpPr>
        <p:spPr>
          <a:xfrm>
            <a:off x="4697793" y="4267199"/>
            <a:ext cx="4906582" cy="1676399"/>
          </a:xfrm>
        </p:spPr>
        <p:txBody>
          <a:bodyPr lIns="91440" rIns="91440">
            <a:noAutofit/>
          </a:bodyPr>
          <a:lstStyle>
            <a:lvl1pPr marL="171450" indent="-171450">
              <a:buClr>
                <a:schemeClr val="tx2"/>
              </a:buClr>
              <a:buFont typeface="Wingdings" charset="2"/>
              <a:buChar char="§"/>
              <a:defRPr sz="1200">
                <a:solidFill>
                  <a:schemeClr val="tx1"/>
                </a:solidFill>
              </a:defRPr>
            </a:lvl1pPr>
            <a:lvl2pPr marL="182880">
              <a:defRPr sz="1100"/>
            </a:lvl2pPr>
            <a:lvl3pPr>
              <a:defRPr sz="1050"/>
            </a:lvl3pPr>
            <a:lvl4pPr>
              <a:defRPr sz="1000"/>
            </a:lvl4pPr>
            <a:lvl5pPr>
              <a:defRPr sz="1000"/>
            </a:lvl5pPr>
          </a:lstStyle>
          <a:p>
            <a:pPr lvl="0"/>
            <a:r>
              <a:rPr lang="en-US" dirty="0"/>
              <a:t>Edit Master text styles</a:t>
            </a:r>
          </a:p>
        </p:txBody>
      </p:sp>
      <p:sp>
        <p:nvSpPr>
          <p:cNvPr id="43" name="TextBox 42"/>
          <p:cNvSpPr txBox="1"/>
          <p:nvPr/>
        </p:nvSpPr>
        <p:spPr>
          <a:xfrm>
            <a:off x="4697792" y="1371600"/>
            <a:ext cx="4906583" cy="230832"/>
          </a:xfrm>
          <a:prstGeom prst="rect">
            <a:avLst/>
          </a:prstGeom>
          <a:noFill/>
        </p:spPr>
        <p:txBody>
          <a:bodyPr wrap="square" bIns="0" rtlCol="0">
            <a:spAutoFit/>
          </a:bodyPr>
          <a:lstStyle/>
          <a:p>
            <a:pPr algn="ctr"/>
            <a:r>
              <a:rPr lang="en-US" sz="1200" spc="100" baseline="0" dirty="0">
                <a:solidFill>
                  <a:schemeClr val="tx1"/>
                </a:solidFill>
              </a:rPr>
              <a:t>APPLICATIONS</a:t>
            </a:r>
          </a:p>
        </p:txBody>
      </p:sp>
      <p:cxnSp>
        <p:nvCxnSpPr>
          <p:cNvPr id="60" name="Straight Connector 59"/>
          <p:cNvCxnSpPr>
            <a:cxnSpLocks/>
          </p:cNvCxnSpPr>
          <p:nvPr/>
        </p:nvCxnSpPr>
        <p:spPr>
          <a:xfrm flipH="1">
            <a:off x="4697793" y="3657600"/>
            <a:ext cx="4906582" cy="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015C70AF-A211-824D-B8F1-176B5B6C15F6}"/>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97C955AE-BE48-0440-B947-4DA51A461EAE}"/>
              </a:ext>
            </a:extLst>
          </p:cNvPr>
          <p:cNvSpPr>
            <a:spLocks noGrp="1"/>
          </p:cNvSpPr>
          <p:nvPr>
            <p:ph type="sldNum" sz="quarter" idx="13"/>
          </p:nvPr>
        </p:nvSpPr>
        <p:spPr>
          <a:xfrm>
            <a:off x="457199" y="6400800"/>
            <a:ext cx="319696" cy="457200"/>
          </a:xfrm>
        </p:spPr>
        <p:txBody>
          <a:bodyPr/>
          <a:lstStyle/>
          <a:p>
            <a:fld id="{29A7BD92-6AE5-CF43-B276-274952F2BFB4}" type="slidenum">
              <a:rPr lang="en-US" smtClean="0"/>
              <a:pPr/>
              <a:t>‹#›</a:t>
            </a:fld>
            <a:endParaRPr lang="en-US" dirty="0"/>
          </a:p>
        </p:txBody>
      </p:sp>
      <p:sp>
        <p:nvSpPr>
          <p:cNvPr id="22" name="Content Placeholder 6">
            <a:extLst>
              <a:ext uri="{FF2B5EF4-FFF2-40B4-BE49-F238E27FC236}">
                <a16:creationId xmlns:a16="http://schemas.microsoft.com/office/drawing/2014/main" id="{C756EB6F-E11E-FA46-B313-A7C435FE3D61}"/>
              </a:ext>
            </a:extLst>
          </p:cNvPr>
          <p:cNvSpPr>
            <a:spLocks noGrp="1"/>
          </p:cNvSpPr>
          <p:nvPr>
            <p:ph sz="quarter" idx="14"/>
          </p:nvPr>
        </p:nvSpPr>
        <p:spPr>
          <a:xfrm>
            <a:off x="679451" y="1371600"/>
            <a:ext cx="3512668" cy="45719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1928701"/>
      </p:ext>
    </p:extLst>
  </p:cSld>
  <p:clrMapOvr>
    <a:masterClrMapping/>
  </p:clrMapOvr>
  <p:transition spd="med">
    <p:wipe dir="r"/>
  </p:transition>
  <p:extLst mod="1">
    <p:ext uri="{DCECCB84-F9BA-43D5-87BE-67443E8EF086}">
      <p15:sldGuideLst xmlns:p15="http://schemas.microsoft.com/office/powerpoint/2012/main">
        <p15:guide id="4" pos="5138">
          <p15:clr>
            <a:srgbClr val="FBAE40"/>
          </p15:clr>
        </p15:guide>
        <p15:guide id="5" pos="6208">
          <p15:clr>
            <a:srgbClr val="FBAE40"/>
          </p15:clr>
        </p15:guide>
        <p15:guide id="6" orient="horz" pos="1351">
          <p15:clr>
            <a:srgbClr val="FBAE40"/>
          </p15:clr>
        </p15:guide>
        <p15:guide id="7" pos="2952">
          <p15:clr>
            <a:srgbClr val="FBAE40"/>
          </p15:clr>
        </p15:guide>
        <p15:guide id="8" pos="6050">
          <p15:clr>
            <a:srgbClr val="FBAE40"/>
          </p15:clr>
        </p15:guide>
        <p15:guide id="9" pos="6792">
          <p15:clr>
            <a:srgbClr val="FBAE40"/>
          </p15:clr>
        </p15:guide>
        <p15:guide id="10" pos="4045">
          <p15:clr>
            <a:srgbClr val="FBAE40"/>
          </p15:clr>
        </p15:guide>
        <p15:guide id="11" orient="horz" pos="1761">
          <p15:clr>
            <a:srgbClr val="FBAE40"/>
          </p15:clr>
        </p15:guide>
        <p15:guide id="12" pos="1824">
          <p15:clr>
            <a:srgbClr val="FBAE40"/>
          </p15:clr>
        </p15:guide>
        <p15:guide id="13" orient="horz" pos="100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cSld name="1_light-divider">
    <p:bg>
      <p:bgPr>
        <a:solidFill>
          <a:schemeClr val="bg1"/>
        </a:solidFill>
        <a:effectLst/>
      </p:bgPr>
    </p:bg>
    <p:spTree>
      <p:nvGrpSpPr>
        <p:cNvPr id="1" name=""/>
        <p:cNvGrpSpPr/>
        <p:nvPr/>
      </p:nvGrpSpPr>
      <p:grpSpPr>
        <a:xfrm>
          <a:off x="0" y="0"/>
          <a:ext cx="0" cy="0"/>
          <a:chOff x="0" y="0"/>
          <a:chExt cx="0" cy="0"/>
        </a:xfrm>
      </p:grpSpPr>
      <p:sp>
        <p:nvSpPr>
          <p:cNvPr id="24" name="Rectangle 3"/>
          <p:cNvSpPr>
            <a:spLocks noGrp="1" noChangeArrowheads="1"/>
          </p:cNvSpPr>
          <p:nvPr>
            <p:ph type="subTitle" idx="1" hasCustomPrompt="1"/>
          </p:nvPr>
        </p:nvSpPr>
        <p:spPr>
          <a:xfrm>
            <a:off x="457200" y="3546700"/>
            <a:ext cx="11277600" cy="389337"/>
          </a:xfrm>
          <a:ln>
            <a:noFill/>
          </a:ln>
        </p:spPr>
        <p:txBody>
          <a:bodyPr wrap="square" lIns="91440" tIns="91440" rIns="91440" bIns="91440" anchor="t" anchorCtr="0">
            <a:spAutoFit/>
          </a:bodyPr>
          <a:lstStyle>
            <a:lvl1pPr marL="0" indent="0" algn="l">
              <a:buFont typeface="Symbol" pitchFamily="18" charset="2"/>
              <a:buNone/>
              <a:tabLst>
                <a:tab pos="11085236" algn="r"/>
              </a:tabLst>
              <a:defRPr sz="1400" b="0" cap="all" spc="300" baseline="0">
                <a:solidFill>
                  <a:schemeClr val="tx1"/>
                </a:solidFill>
                <a:latin typeface="+mn-lt"/>
              </a:defRPr>
            </a:lvl1pPr>
          </a:lstStyle>
          <a:p>
            <a:r>
              <a:rPr lang="en-US" dirty="0"/>
              <a:t>CLICK TO ENTER PRESENTER | DD MONTH 2017</a:t>
            </a:r>
          </a:p>
        </p:txBody>
      </p:sp>
      <p:sp>
        <p:nvSpPr>
          <p:cNvPr id="25" name="Text Placeholder 21"/>
          <p:cNvSpPr>
            <a:spLocks noGrp="1"/>
          </p:cNvSpPr>
          <p:nvPr>
            <p:ph type="body" sz="quarter" idx="10"/>
          </p:nvPr>
        </p:nvSpPr>
        <p:spPr>
          <a:xfrm>
            <a:off x="457200" y="3008313"/>
            <a:ext cx="11277600" cy="538162"/>
          </a:xfrm>
        </p:spPr>
        <p:txBody>
          <a:bodyPr anchor="b">
            <a:spAutoFit/>
          </a:bodyPr>
          <a:lstStyle>
            <a:lvl1pPr marL="0" indent="0" algn="l" defTabSz="914377" rtl="0" eaLnBrk="1" latinLnBrk="0" hangingPunct="1">
              <a:lnSpc>
                <a:spcPct val="90000"/>
              </a:lnSpc>
              <a:spcBef>
                <a:spcPct val="0"/>
              </a:spcBef>
              <a:buNone/>
              <a:tabLst>
                <a:tab pos="3078163" algn="l"/>
              </a:tabLst>
              <a:defRPr lang="en-US" sz="3200" b="0" kern="1200" spc="-50" baseline="0" dirty="0" smtClean="0">
                <a:solidFill>
                  <a:schemeClr val="tx2"/>
                </a:solidFill>
                <a:latin typeface="+mj-lt"/>
                <a:ea typeface="+mj-ea"/>
                <a:cs typeface="+mj-cs"/>
              </a:defRPr>
            </a:lvl1pPr>
          </a:lstStyle>
          <a:p>
            <a:pPr lvl="0"/>
            <a:r>
              <a:rPr lang="en-US"/>
              <a:t>Edit Master text styles</a:t>
            </a:r>
          </a:p>
        </p:txBody>
      </p:sp>
      <p:pic>
        <p:nvPicPr>
          <p:cNvPr id="10" name="Picture 9">
            <a:extLst>
              <a:ext uri="{FF2B5EF4-FFF2-40B4-BE49-F238E27FC236}">
                <a16:creationId xmlns:a16="http://schemas.microsoft.com/office/drawing/2014/main" id="{0E7D3AC9-6FAA-7A43-9C03-76E90A3335A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pic>
        <p:nvPicPr>
          <p:cNvPr id="5" name="Picture 4">
            <a:extLst>
              <a:ext uri="{FF2B5EF4-FFF2-40B4-BE49-F238E27FC236}">
                <a16:creationId xmlns:a16="http://schemas.microsoft.com/office/drawing/2014/main" id="{4BE419D7-7932-1F48-8A12-915AE99CA93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pic>
        <p:nvPicPr>
          <p:cNvPr id="6" name="Picture 5">
            <a:extLst>
              <a:ext uri="{FF2B5EF4-FFF2-40B4-BE49-F238E27FC236}">
                <a16:creationId xmlns:a16="http://schemas.microsoft.com/office/drawing/2014/main" id="{970ADDB2-7B42-8941-92B0-0DF7C000BC0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spTree>
    <p:extLst>
      <p:ext uri="{BB962C8B-B14F-4D97-AF65-F5344CB8AC3E}">
        <p14:creationId xmlns:p14="http://schemas.microsoft.com/office/powerpoint/2010/main" val="496823173"/>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cSld name="3_light-divider">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B102488-5F21-43D9-8708-963BDC34D90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1" y="0"/>
            <a:ext cx="12099175" cy="6858000"/>
          </a:xfrm>
          <a:prstGeom prst="rect">
            <a:avLst/>
          </a:prstGeom>
        </p:spPr>
      </p:pic>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Rectangle 3"/>
          <p:cNvSpPr>
            <a:spLocks noGrp="1" noChangeArrowheads="1"/>
          </p:cNvSpPr>
          <p:nvPr>
            <p:ph type="subTitle" idx="1" hasCustomPrompt="1"/>
          </p:nvPr>
        </p:nvSpPr>
        <p:spPr>
          <a:xfrm>
            <a:off x="457200" y="3546701"/>
            <a:ext cx="11277600" cy="389337"/>
          </a:xfrm>
          <a:ln>
            <a:noFill/>
          </a:ln>
        </p:spPr>
        <p:txBody>
          <a:bodyPr wrap="square" lIns="91440" tIns="91440" rIns="91440" bIns="91440" anchor="t" anchorCtr="0">
            <a:spAutoFit/>
          </a:bodyPr>
          <a:lstStyle>
            <a:lvl1pPr marL="0" indent="0" algn="l">
              <a:buFont typeface="Symbol" pitchFamily="18" charset="2"/>
              <a:buNone/>
              <a:tabLst>
                <a:tab pos="11084959" algn="r"/>
              </a:tabLst>
              <a:defRPr sz="1400" b="0" cap="all" spc="300" baseline="0">
                <a:solidFill>
                  <a:schemeClr val="tx1"/>
                </a:solidFill>
                <a:latin typeface="+mn-lt"/>
              </a:defRPr>
            </a:lvl1pPr>
          </a:lstStyle>
          <a:p>
            <a:r>
              <a:rPr lang="en-US" dirty="0"/>
              <a:t>CLICK TO ENTER PRESENTER | DD MONTH 2017</a:t>
            </a:r>
          </a:p>
        </p:txBody>
      </p:sp>
      <p:sp>
        <p:nvSpPr>
          <p:cNvPr id="25" name="Text Placeholder 21"/>
          <p:cNvSpPr>
            <a:spLocks noGrp="1"/>
          </p:cNvSpPr>
          <p:nvPr>
            <p:ph type="body" sz="quarter" idx="10"/>
          </p:nvPr>
        </p:nvSpPr>
        <p:spPr>
          <a:xfrm>
            <a:off x="457200" y="3010945"/>
            <a:ext cx="11277600" cy="535531"/>
          </a:xfrm>
        </p:spPr>
        <p:txBody>
          <a:bodyPr anchor="b">
            <a:spAutoFit/>
          </a:bodyPr>
          <a:lstStyle>
            <a:lvl1pPr marL="0" indent="0" algn="l" defTabSz="914354" rtl="0" eaLnBrk="1" latinLnBrk="0" hangingPunct="1">
              <a:lnSpc>
                <a:spcPct val="90000"/>
              </a:lnSpc>
              <a:spcBef>
                <a:spcPct val="0"/>
              </a:spcBef>
              <a:buNone/>
              <a:tabLst>
                <a:tab pos="3078086" algn="l"/>
              </a:tabLst>
              <a:defRPr lang="en-US" sz="3200" b="0" kern="1200" spc="-51" baseline="0" dirty="0" smtClean="0">
                <a:solidFill>
                  <a:schemeClr val="tx2"/>
                </a:solidFill>
                <a:latin typeface="+mj-lt"/>
                <a:ea typeface="+mj-ea"/>
                <a:cs typeface="+mj-cs"/>
              </a:defRPr>
            </a:lvl1pPr>
          </a:lstStyle>
          <a:p>
            <a:pPr lvl="0"/>
            <a:r>
              <a:rPr lang="en-US"/>
              <a:t>Edit Master text styles</a:t>
            </a:r>
          </a:p>
        </p:txBody>
      </p:sp>
      <p:pic>
        <p:nvPicPr>
          <p:cNvPr id="8" name="Picture 7">
            <a:extLst>
              <a:ext uri="{FF2B5EF4-FFF2-40B4-BE49-F238E27FC236}">
                <a16:creationId xmlns:a16="http://schemas.microsoft.com/office/drawing/2014/main" id="{59266CD8-AC45-784C-8E35-F765EC4D05C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1" y="0"/>
            <a:ext cx="12099175" cy="6858000"/>
          </a:xfrm>
          <a:prstGeom prst="rect">
            <a:avLst/>
          </a:prstGeom>
        </p:spPr>
      </p:pic>
      <p:pic>
        <p:nvPicPr>
          <p:cNvPr id="9" name="Picture 8">
            <a:extLst>
              <a:ext uri="{FF2B5EF4-FFF2-40B4-BE49-F238E27FC236}">
                <a16:creationId xmlns:a16="http://schemas.microsoft.com/office/drawing/2014/main" id="{8D9EF3CA-2BB9-8142-96F6-4CE2B52E1D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1" y="0"/>
            <a:ext cx="12099175" cy="6858000"/>
          </a:xfrm>
          <a:prstGeom prst="rect">
            <a:avLst/>
          </a:prstGeom>
        </p:spPr>
      </p:pic>
      <p:pic>
        <p:nvPicPr>
          <p:cNvPr id="10" name="Picture 9">
            <a:extLst>
              <a:ext uri="{FF2B5EF4-FFF2-40B4-BE49-F238E27FC236}">
                <a16:creationId xmlns:a16="http://schemas.microsoft.com/office/drawing/2014/main" id="{0E7D3AC9-6FAA-7A43-9C03-76E90A3335A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1" y="0"/>
            <a:ext cx="12099175" cy="6858000"/>
          </a:xfrm>
          <a:prstGeom prst="rect">
            <a:avLst/>
          </a:prstGeom>
        </p:spPr>
      </p:pic>
    </p:spTree>
    <p:extLst>
      <p:ext uri="{BB962C8B-B14F-4D97-AF65-F5344CB8AC3E}">
        <p14:creationId xmlns:p14="http://schemas.microsoft.com/office/powerpoint/2010/main" val="2840114324"/>
      </p:ext>
    </p:extLst>
  </p:cSld>
  <p:clrMapOvr>
    <a:masterClrMapping/>
  </p:clrMapOvr>
  <p:transition spd="med">
    <p:wip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1573" y="1183900"/>
            <a:ext cx="5389628" cy="5420099"/>
          </a:xfrm>
        </p:spPr>
        <p:txBody>
          <a:bodyPr>
            <a:normAutofit/>
          </a:bodyPr>
          <a:lstStyle>
            <a:lvl1pPr>
              <a:defRPr sz="2667"/>
            </a:lvl1pPr>
            <a:lvl2pPr>
              <a:defRPr sz="2400"/>
            </a:lvl2pPr>
            <a:lvl3pPr>
              <a:defRPr sz="2133"/>
            </a:lvl3pPr>
            <a:lvl4pPr>
              <a:defRPr sz="1867"/>
            </a:lvl4pPr>
            <a:lvl5pPr>
              <a:defRPr sz="1867"/>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49573" y="1183900"/>
            <a:ext cx="5389628" cy="5420099"/>
          </a:xfrm>
        </p:spPr>
        <p:txBody>
          <a:bodyPr>
            <a:normAutofit/>
          </a:bodyPr>
          <a:lstStyle>
            <a:lvl1pPr>
              <a:defRPr sz="2667"/>
            </a:lvl1pPr>
            <a:lvl2pPr>
              <a:defRPr sz="2400"/>
            </a:lvl2pPr>
            <a:lvl3pPr>
              <a:defRPr sz="2133"/>
            </a:lvl3pPr>
            <a:lvl4pPr>
              <a:defRPr sz="1867"/>
            </a:lvl4pPr>
            <a:lvl5pPr>
              <a:defRPr sz="1867"/>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0160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ual-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6324600" y="1371600"/>
            <a:ext cx="5175250" cy="4572000"/>
          </a:xfrm>
        </p:spPr>
        <p:txBody>
          <a:bodyPr anchor="t">
            <a:normAutofit/>
          </a:bodyPr>
          <a:lstStyle>
            <a:lvl1pPr>
              <a:defRPr sz="1600"/>
            </a:lvl1pPr>
            <a:lvl2pPr>
              <a:defRPr sz="1400"/>
            </a:lvl2pPr>
            <a:lvl3pPr>
              <a:defRPr sz="1200"/>
            </a:lvl3pPr>
            <a:lvl4pPr>
              <a:defRPr sz="110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12" name="Content Placeholder 6"/>
          <p:cNvSpPr>
            <a:spLocks noGrp="1"/>
          </p:cNvSpPr>
          <p:nvPr>
            <p:ph sz="quarter" idx="14"/>
          </p:nvPr>
        </p:nvSpPr>
        <p:spPr>
          <a:xfrm>
            <a:off x="679450" y="1371600"/>
            <a:ext cx="5187950" cy="4572000"/>
          </a:xfrm>
        </p:spPr>
        <p:txBody>
          <a:bodyPr anchor="t">
            <a:normAutofit/>
          </a:bodyPr>
          <a:lstStyle>
            <a:lvl1pPr>
              <a:defRPr sz="1600"/>
            </a:lvl1pPr>
            <a:lvl2pPr>
              <a:defRPr sz="1400"/>
            </a:lvl2pPr>
            <a:lvl3pPr>
              <a:defRPr sz="1200"/>
            </a:lvl3pPr>
            <a:lvl4pPr>
              <a:defRPr sz="110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Footer Placeholder 8"/>
          <p:cNvSpPr>
            <a:spLocks noGrp="1"/>
          </p:cNvSpPr>
          <p:nvPr>
            <p:ph type="ftr" sz="quarter" idx="15"/>
          </p:nvPr>
        </p:nvSpPr>
        <p:spPr/>
        <p:txBody>
          <a:bodyPr/>
          <a:lstStyle/>
          <a:p>
            <a:endParaRPr lang="en-US" dirty="0"/>
          </a:p>
        </p:txBody>
      </p:sp>
      <p:sp>
        <p:nvSpPr>
          <p:cNvPr id="10" name="Slide Number Placeholder 9"/>
          <p:cNvSpPr>
            <a:spLocks noGrp="1"/>
          </p:cNvSpPr>
          <p:nvPr>
            <p:ph type="sldNum" sz="quarter" idx="16"/>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131053998"/>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riple-content">
    <p:bg>
      <p:bgPr>
        <a:solidFill>
          <a:schemeClr val="bg2"/>
        </a:solidFill>
        <a:effectLst/>
      </p:bgPr>
    </p:bg>
    <p:spTree>
      <p:nvGrpSpPr>
        <p:cNvPr id="1" name=""/>
        <p:cNvGrpSpPr/>
        <p:nvPr/>
      </p:nvGrpSpPr>
      <p:grpSpPr>
        <a:xfrm>
          <a:off x="0" y="0"/>
          <a:ext cx="0" cy="0"/>
          <a:chOff x="0" y="0"/>
          <a:chExt cx="0" cy="0"/>
        </a:xfrm>
      </p:grpSpPr>
      <p:sp>
        <p:nvSpPr>
          <p:cNvPr id="12" name="Rectangle 11"/>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0" name="Content Placeholder 9"/>
          <p:cNvSpPr>
            <a:spLocks noGrp="1"/>
          </p:cNvSpPr>
          <p:nvPr>
            <p:ph sz="quarter" idx="12"/>
          </p:nvPr>
        </p:nvSpPr>
        <p:spPr>
          <a:xfrm>
            <a:off x="6324600" y="1143002"/>
            <a:ext cx="5175250" cy="5029198"/>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1" name="Content Placeholder 9"/>
          <p:cNvSpPr>
            <a:spLocks noGrp="1"/>
          </p:cNvSpPr>
          <p:nvPr>
            <p:ph sz="quarter" idx="13"/>
          </p:nvPr>
        </p:nvSpPr>
        <p:spPr>
          <a:xfrm>
            <a:off x="679450" y="1143002"/>
            <a:ext cx="5187950" cy="2628899"/>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Content Placeholder 9"/>
          <p:cNvSpPr>
            <a:spLocks noGrp="1"/>
          </p:cNvSpPr>
          <p:nvPr>
            <p:ph sz="quarter" idx="16"/>
          </p:nvPr>
        </p:nvSpPr>
        <p:spPr>
          <a:xfrm>
            <a:off x="679450" y="4000501"/>
            <a:ext cx="5187950" cy="2171700"/>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cxnSp>
        <p:nvCxnSpPr>
          <p:cNvPr id="6" name="Straight Connector 5"/>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 name="Title 4"/>
          <p:cNvSpPr>
            <a:spLocks noGrp="1"/>
          </p:cNvSpPr>
          <p:nvPr>
            <p:ph type="title"/>
          </p:nvPr>
        </p:nvSpPr>
        <p:spPr/>
        <p:txBody>
          <a:bodyPr/>
          <a:lstStyle/>
          <a:p>
            <a:r>
              <a:rPr lang="en-US"/>
              <a:t>Click to edit Master title style</a:t>
            </a:r>
          </a:p>
        </p:txBody>
      </p:sp>
      <p:sp>
        <p:nvSpPr>
          <p:cNvPr id="7" name="Footer Placeholder 6"/>
          <p:cNvSpPr>
            <a:spLocks noGrp="1"/>
          </p:cNvSpPr>
          <p:nvPr>
            <p:ph type="ftr" sz="quarter" idx="17"/>
          </p:nvPr>
        </p:nvSpPr>
        <p:spPr/>
        <p:txBody>
          <a:bodyPr/>
          <a:lstStyle/>
          <a:p>
            <a:endParaRPr lang="en-US" dirty="0"/>
          </a:p>
        </p:txBody>
      </p:sp>
      <p:sp>
        <p:nvSpPr>
          <p:cNvPr id="9" name="Slide Number Placeholder 8"/>
          <p:cNvSpPr>
            <a:spLocks noGrp="1"/>
          </p:cNvSpPr>
          <p:nvPr>
            <p:ph type="sldNum" sz="quarter" idx="18"/>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634275540"/>
      </p:ext>
    </p:extLst>
  </p:cSld>
  <p:clrMapOvr>
    <a:masterClrMapping/>
  </p:clrMapOvr>
  <p:transition spd="med">
    <p:wipe/>
  </p:transition>
  <p:extLst mod="1">
    <p:ext uri="{DCECCB84-F9BA-43D5-87BE-67443E8EF086}">
      <p15:sldGuideLst xmlns:p15="http://schemas.microsoft.com/office/powerpoint/2012/main">
        <p15:guide id="1" orient="horz" pos="24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ad-content">
    <p:bg>
      <p:bgPr>
        <a:solidFill>
          <a:schemeClr val="bg2"/>
        </a:solidFill>
        <a:effectLst/>
      </p:bgPr>
    </p:bg>
    <p:spTree>
      <p:nvGrpSpPr>
        <p:cNvPr id="1" name=""/>
        <p:cNvGrpSpPr/>
        <p:nvPr/>
      </p:nvGrpSpPr>
      <p:grpSpPr>
        <a:xfrm>
          <a:off x="0" y="0"/>
          <a:ext cx="0" cy="0"/>
          <a:chOff x="0" y="0"/>
          <a:chExt cx="0" cy="0"/>
        </a:xfrm>
      </p:grpSpPr>
      <p:sp>
        <p:nvSpPr>
          <p:cNvPr id="14" name="Rectangle 13"/>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cxnSp>
        <p:nvCxnSpPr>
          <p:cNvPr id="15" name="Straight Connector 14"/>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a:t>Click to edit Master title style</a:t>
            </a:r>
            <a:endParaRPr lang="en-US" dirty="0"/>
          </a:p>
        </p:txBody>
      </p:sp>
      <p:sp>
        <p:nvSpPr>
          <p:cNvPr id="11" name="Content Placeholder 9"/>
          <p:cNvSpPr>
            <a:spLocks noGrp="1"/>
          </p:cNvSpPr>
          <p:nvPr>
            <p:ph sz="quarter" idx="13"/>
          </p:nvPr>
        </p:nvSpPr>
        <p:spPr>
          <a:xfrm>
            <a:off x="6324600" y="1143002"/>
            <a:ext cx="5175250" cy="2628899"/>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Content Placeholder 9"/>
          <p:cNvSpPr>
            <a:spLocks noGrp="1"/>
          </p:cNvSpPr>
          <p:nvPr>
            <p:ph sz="quarter" idx="16"/>
          </p:nvPr>
        </p:nvSpPr>
        <p:spPr>
          <a:xfrm>
            <a:off x="6324600" y="4000499"/>
            <a:ext cx="5175250" cy="2171701"/>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Content Placeholder 9"/>
          <p:cNvSpPr>
            <a:spLocks noGrp="1"/>
          </p:cNvSpPr>
          <p:nvPr>
            <p:ph sz="quarter" idx="17"/>
          </p:nvPr>
        </p:nvSpPr>
        <p:spPr>
          <a:xfrm>
            <a:off x="679450" y="1143002"/>
            <a:ext cx="5187951" cy="2628899"/>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2" name="Content Placeholder 9"/>
          <p:cNvSpPr>
            <a:spLocks noGrp="1"/>
          </p:cNvSpPr>
          <p:nvPr>
            <p:ph sz="quarter" idx="18"/>
          </p:nvPr>
        </p:nvSpPr>
        <p:spPr>
          <a:xfrm>
            <a:off x="679450" y="4000501"/>
            <a:ext cx="5181600" cy="2171700"/>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Footer Placeholder 4"/>
          <p:cNvSpPr>
            <a:spLocks noGrp="1"/>
          </p:cNvSpPr>
          <p:nvPr>
            <p:ph type="ftr" sz="quarter" idx="19"/>
          </p:nvPr>
        </p:nvSpPr>
        <p:spPr/>
        <p:txBody>
          <a:bodyPr/>
          <a:lstStyle/>
          <a:p>
            <a:endParaRPr lang="en-US" dirty="0"/>
          </a:p>
        </p:txBody>
      </p:sp>
      <p:sp>
        <p:nvSpPr>
          <p:cNvPr id="6" name="Slide Number Placeholder 5"/>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108891576"/>
      </p:ext>
    </p:extLst>
  </p:cSld>
  <p:clrMapOvr>
    <a:masterClrMapping/>
  </p:clrMapOvr>
  <p:transition spd="med">
    <p:wipe/>
  </p:transition>
  <p:extLst mod="1">
    <p:ext uri="{DCECCB84-F9BA-43D5-87BE-67443E8EF086}">
      <p15:sldGuideLst xmlns:p15="http://schemas.microsoft.com/office/powerpoint/2012/main">
        <p15:guide id="1" orient="horz" pos="2448">
          <p15:clr>
            <a:srgbClr val="FBAE40"/>
          </p15:clr>
        </p15:guide>
        <p15:guide id="2" pos="3770">
          <p15:clr>
            <a:srgbClr val="FBAE40"/>
          </p15:clr>
        </p15:guide>
        <p15:guide id="3" pos="390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ual-content-horizontal">
    <p:bg>
      <p:bgPr>
        <a:solidFill>
          <a:schemeClr val="bg2"/>
        </a:solidFill>
        <a:effectLst/>
      </p:bgPr>
    </p:bg>
    <p:spTree>
      <p:nvGrpSpPr>
        <p:cNvPr id="1" name=""/>
        <p:cNvGrpSpPr/>
        <p:nvPr/>
      </p:nvGrpSpPr>
      <p:grpSpPr>
        <a:xfrm>
          <a:off x="0" y="0"/>
          <a:ext cx="0" cy="0"/>
          <a:chOff x="0" y="0"/>
          <a:chExt cx="0" cy="0"/>
        </a:xfrm>
      </p:grpSpPr>
      <p:sp>
        <p:nvSpPr>
          <p:cNvPr id="12" name="Rectangle 11"/>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 name="Title 2"/>
          <p:cNvSpPr>
            <a:spLocks noGrp="1"/>
          </p:cNvSpPr>
          <p:nvPr>
            <p:ph type="title"/>
          </p:nvPr>
        </p:nvSpPr>
        <p:spPr/>
        <p:txBody>
          <a:bodyPr/>
          <a:lstStyle/>
          <a:p>
            <a:r>
              <a:rPr lang="en-US"/>
              <a:t>Click to edit Master title style</a:t>
            </a:r>
            <a:endParaRPr lang="en-US" dirty="0"/>
          </a:p>
        </p:txBody>
      </p:sp>
      <p:sp>
        <p:nvSpPr>
          <p:cNvPr id="5" name="Content Placeholder 2"/>
          <p:cNvSpPr>
            <a:spLocks noGrp="1"/>
          </p:cNvSpPr>
          <p:nvPr>
            <p:ph idx="10"/>
          </p:nvPr>
        </p:nvSpPr>
        <p:spPr>
          <a:xfrm>
            <a:off x="685799" y="1143000"/>
            <a:ext cx="10820401" cy="32004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Content Placeholder 2"/>
          <p:cNvSpPr>
            <a:spLocks noGrp="1"/>
          </p:cNvSpPr>
          <p:nvPr>
            <p:ph idx="13"/>
          </p:nvPr>
        </p:nvSpPr>
        <p:spPr>
          <a:xfrm>
            <a:off x="685799" y="4572001"/>
            <a:ext cx="10820401" cy="16002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Footer Placeholder 6"/>
          <p:cNvSpPr>
            <a:spLocks noGrp="1"/>
          </p:cNvSpPr>
          <p:nvPr>
            <p:ph type="ftr" sz="quarter" idx="14"/>
          </p:nvPr>
        </p:nvSpPr>
        <p:spPr/>
        <p:txBody>
          <a:bodyPr/>
          <a:lstStyle/>
          <a:p>
            <a:endParaRPr lang="en-US" dirty="0"/>
          </a:p>
        </p:txBody>
      </p:sp>
      <p:sp>
        <p:nvSpPr>
          <p:cNvPr id="8" name="Slide Number Placeholder 7"/>
          <p:cNvSpPr>
            <a:spLocks noGrp="1"/>
          </p:cNvSpPr>
          <p:nvPr>
            <p:ph type="sldNum" sz="quarter" idx="15"/>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143313019"/>
      </p:ext>
    </p:extLst>
  </p:cSld>
  <p:clrMapOvr>
    <a:masterClrMapping/>
  </p:clrMapOvr>
  <p:transition spd="med">
    <p:wipe/>
  </p:transition>
  <p:extLst mod="1">
    <p:ext uri="{DCECCB84-F9BA-43D5-87BE-67443E8EF086}">
      <p15:sldGuideLst xmlns:p15="http://schemas.microsoft.com/office/powerpoint/2012/main">
        <p15:guide id="1" pos="3808">
          <p15:clr>
            <a:srgbClr val="FBAE40"/>
          </p15:clr>
        </p15:guide>
        <p15:guide id="2" pos="3876">
          <p15:clr>
            <a:srgbClr val="FBAE40"/>
          </p15:clr>
        </p15:guide>
        <p15:guide id="3" orient="horz" pos="2880">
          <p15:clr>
            <a:srgbClr val="FBAE40"/>
          </p15:clr>
        </p15:guide>
        <p15:guide id="4" orient="horz" pos="2736">
          <p15:clr>
            <a:srgbClr val="FBAE40"/>
          </p15:clr>
        </p15:guide>
        <p15:guide id="5" orient="horz" pos="720">
          <p15:clr>
            <a:srgbClr val="FBAE40"/>
          </p15:clr>
        </p15:guide>
        <p15:guide id="6"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ingle-content-pictur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7"/>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 name="Title 4"/>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10" name="Picture Placeholder 5"/>
          <p:cNvSpPr>
            <a:spLocks noGrp="1"/>
          </p:cNvSpPr>
          <p:nvPr>
            <p:ph type="pic" sz="quarter" idx="15"/>
          </p:nvPr>
        </p:nvSpPr>
        <p:spPr>
          <a:xfrm>
            <a:off x="460484" y="914400"/>
            <a:ext cx="6549916" cy="5486400"/>
          </a:xfrm>
          <a:ln>
            <a:noFill/>
          </a:ln>
        </p:spPr>
        <p:txBody>
          <a:bodyPr tIns="1371600">
            <a:normAutofit/>
          </a:bodyPr>
          <a:lstStyle>
            <a:lvl1pPr marL="0" indent="0" algn="ctr">
              <a:buNone/>
              <a:defRPr sz="1400"/>
            </a:lvl1pPr>
          </a:lstStyle>
          <a:p>
            <a:r>
              <a:rPr lang="en-US"/>
              <a:t>Click icon to add picture</a:t>
            </a:r>
            <a:endParaRPr lang="en-US" dirty="0"/>
          </a:p>
        </p:txBody>
      </p:sp>
      <p:sp>
        <p:nvSpPr>
          <p:cNvPr id="11" name="Content Placeholder 6"/>
          <p:cNvSpPr>
            <a:spLocks noGrp="1"/>
          </p:cNvSpPr>
          <p:nvPr>
            <p:ph sz="quarter" idx="13"/>
          </p:nvPr>
        </p:nvSpPr>
        <p:spPr>
          <a:xfrm>
            <a:off x="7239000" y="1143000"/>
            <a:ext cx="4267200" cy="5029200"/>
          </a:xfrm>
        </p:spPr>
        <p:txBody>
          <a:bodyPr lIns="0" rIns="0" anchor="ctr">
            <a:normAutofit/>
          </a:bodyPr>
          <a:lstStyle>
            <a:lvl1pPr>
              <a:defRPr sz="1600"/>
            </a:lvl1pPr>
            <a:lvl2pPr>
              <a:defRPr sz="1400"/>
            </a:lvl2pPr>
            <a:lvl3pPr>
              <a:defRPr sz="1200"/>
            </a:lvl3pPr>
            <a:lvl4pPr>
              <a:defRPr sz="110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6"/>
          </p:nvPr>
        </p:nvSpPr>
        <p:spPr/>
        <p:txBody>
          <a:bodyPr/>
          <a:lstStyle/>
          <a:p>
            <a:endParaRPr lang="en-US" dirty="0"/>
          </a:p>
        </p:txBody>
      </p:sp>
      <p:sp>
        <p:nvSpPr>
          <p:cNvPr id="7" name="Slide Number Placeholder 6"/>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256834189"/>
      </p:ext>
    </p:extLst>
  </p:cSld>
  <p:clrMapOvr>
    <a:masterClrMapping/>
  </p:clrMapOvr>
  <p:transition spd="med">
    <p:wipe/>
  </p:transition>
  <p:extLst mod="1">
    <p:ext uri="{DCECCB84-F9BA-43D5-87BE-67443E8EF086}">
      <p15:sldGuideLst xmlns:p15="http://schemas.microsoft.com/office/powerpoint/2012/main">
        <p15:guide id="1" pos="4416">
          <p15:clr>
            <a:srgbClr val="FBAE40"/>
          </p15:clr>
        </p15:guide>
        <p15:guide id="2" pos="45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ingle-content-picture-blu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Rectangle 1"/>
          <p:cNvSpPr/>
          <p:nvPr/>
        </p:nvSpPr>
        <p:spPr>
          <a:xfrm>
            <a:off x="7010400" y="914397"/>
            <a:ext cx="4724400" cy="54863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9" name="Picture Placeholder 5"/>
          <p:cNvSpPr>
            <a:spLocks noGrp="1"/>
          </p:cNvSpPr>
          <p:nvPr>
            <p:ph type="pic" sz="quarter" idx="15"/>
          </p:nvPr>
        </p:nvSpPr>
        <p:spPr>
          <a:xfrm>
            <a:off x="460483" y="914400"/>
            <a:ext cx="6549917" cy="5486400"/>
          </a:xfrm>
          <a:ln>
            <a:noFill/>
          </a:ln>
        </p:spPr>
        <p:txBody>
          <a:bodyPr tIns="1371600">
            <a:normAutofit/>
          </a:bodyPr>
          <a:lstStyle>
            <a:lvl1pPr marL="0" indent="0" algn="ctr">
              <a:buNone/>
              <a:defRPr sz="1400"/>
            </a:lvl1pPr>
          </a:lstStyle>
          <a:p>
            <a:r>
              <a:rPr lang="en-US"/>
              <a:t>Click icon to add picture</a:t>
            </a:r>
            <a:endParaRPr lang="en-US" dirty="0"/>
          </a:p>
        </p:txBody>
      </p:sp>
      <p:sp>
        <p:nvSpPr>
          <p:cNvPr id="14" name="Content Placeholder 6"/>
          <p:cNvSpPr>
            <a:spLocks noGrp="1"/>
          </p:cNvSpPr>
          <p:nvPr>
            <p:ph sz="quarter" idx="13"/>
          </p:nvPr>
        </p:nvSpPr>
        <p:spPr>
          <a:xfrm>
            <a:off x="7239000" y="914398"/>
            <a:ext cx="4267200" cy="5486406"/>
          </a:xfrm>
        </p:spPr>
        <p:txBody>
          <a:bodyPr lIns="0" rIns="0" anchor="ctr">
            <a:normAutofit/>
          </a:bodyPr>
          <a:lstStyle>
            <a:lvl1pPr>
              <a:buClr>
                <a:schemeClr val="bg1"/>
              </a:buClr>
              <a:defRPr sz="1600">
                <a:solidFill>
                  <a:schemeClr val="bg1"/>
                </a:solidFill>
              </a:defRPr>
            </a:lvl1pPr>
            <a:lvl2pPr>
              <a:buClr>
                <a:schemeClr val="bg1"/>
              </a:buClr>
              <a:defRPr sz="1400">
                <a:solidFill>
                  <a:schemeClr val="bg1"/>
                </a:solidFill>
              </a:defRPr>
            </a:lvl2pPr>
            <a:lvl3pPr>
              <a:buClr>
                <a:schemeClr val="bg1"/>
              </a:buClr>
              <a:defRPr sz="1200">
                <a:solidFill>
                  <a:schemeClr val="bg1"/>
                </a:solidFill>
              </a:defRPr>
            </a:lvl3pPr>
            <a:lvl4pPr>
              <a:buClr>
                <a:schemeClr val="bg1"/>
              </a:buClr>
              <a:defRPr sz="1100">
                <a:solidFill>
                  <a:schemeClr val="bg1"/>
                </a:solidFill>
              </a:defRPr>
            </a:lvl4pPr>
            <a:lvl5pPr>
              <a:buClr>
                <a:schemeClr val="bg1"/>
              </a:buClr>
              <a:defRPr sz="105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Footer Placeholder 5"/>
          <p:cNvSpPr>
            <a:spLocks noGrp="1"/>
          </p:cNvSpPr>
          <p:nvPr>
            <p:ph type="ftr" sz="quarter" idx="16"/>
          </p:nvPr>
        </p:nvSpPr>
        <p:spPr/>
        <p:txBody>
          <a:bodyPr/>
          <a:lstStyle/>
          <a:p>
            <a:endParaRPr lang="en-US" dirty="0"/>
          </a:p>
        </p:txBody>
      </p:sp>
      <p:sp>
        <p:nvSpPr>
          <p:cNvPr id="8" name="Slide Number Placeholder 7"/>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360022600"/>
      </p:ext>
    </p:extLst>
  </p:cSld>
  <p:clrMapOvr>
    <a:masterClrMapping/>
  </p:clrMapOvr>
  <p:transition spd="med">
    <p:wipe/>
  </p:transition>
  <p:extLst mod="1">
    <p:ext uri="{DCECCB84-F9BA-43D5-87BE-67443E8EF086}">
      <p15:sldGuideLst xmlns:p15="http://schemas.microsoft.com/office/powerpoint/2012/main">
        <p15:guide id="1" pos="4416">
          <p15:clr>
            <a:srgbClr val="FBAE40"/>
          </p15:clr>
        </p15:guide>
        <p15:guide id="2" pos="4560">
          <p15:clr>
            <a:srgbClr val="FBAE40"/>
          </p15:clr>
        </p15:guide>
        <p15:guide id="3" orient="horz" pos="2880">
          <p15:clr>
            <a:srgbClr val="FBAE40"/>
          </p15:clr>
        </p15:guide>
        <p15:guide id="4" pos="7248">
          <p15:clr>
            <a:srgbClr val="FBAE40"/>
          </p15:clr>
        </p15:guide>
        <p15:guide id="5" orient="horz" pos="3456">
          <p15:clr>
            <a:srgbClr val="FBAE40"/>
          </p15:clr>
        </p15:guide>
        <p15:guide id="6" pos="4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light-gray-title-only">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Footer Placeholder 4"/>
          <p:cNvSpPr>
            <a:spLocks noGrp="1"/>
          </p:cNvSpPr>
          <p:nvPr>
            <p:ph type="ftr" sz="quarter" idx="10"/>
          </p:nvPr>
        </p:nvSpPr>
        <p:spPr/>
        <p:txBody>
          <a:bodyPr/>
          <a:lstStyle/>
          <a:p>
            <a:endParaRPr lang="en-US" dirty="0"/>
          </a:p>
        </p:txBody>
      </p:sp>
      <p:sp>
        <p:nvSpPr>
          <p:cNvPr id="6" name="Slide Number Placeholder 5"/>
          <p:cNvSpPr>
            <a:spLocks noGrp="1"/>
          </p:cNvSpPr>
          <p:nvPr>
            <p:ph type="sldNum" sz="quarter" idx="1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349683469"/>
      </p:ext>
    </p:extLst>
  </p:cSld>
  <p:clrMapOvr>
    <a:overrideClrMapping bg1="lt1" tx1="dk1" bg2="lt2" tx2="dk2" accent1="accent1" accent2="accent2" accent3="accent3" accent4="accent4" accent5="accent5" accent6="accent6" hlink="hlink" folHlink="folHlink"/>
  </p:clrMapOvr>
  <p:transition spd="med">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11277600" cy="914400"/>
          </a:xfrm>
          <a:prstGeom prst="rect">
            <a:avLst/>
          </a:prstGeom>
        </p:spPr>
        <p:txBody>
          <a:bodyPr vert="horz" lIns="91440" tIns="45720" rIns="91440" bIns="45720" rtlCol="0" anchor="ctr">
            <a:noAutofit/>
          </a:bodyPr>
          <a:lstStyle/>
          <a:p>
            <a:r>
              <a:rPr lang="en-US" dirty="0"/>
              <a:t>Click to edit Master title</a:t>
            </a:r>
          </a:p>
        </p:txBody>
      </p:sp>
      <p:sp>
        <p:nvSpPr>
          <p:cNvPr id="7" name="Text Placeholder 6"/>
          <p:cNvSpPr>
            <a:spLocks noGrp="1"/>
          </p:cNvSpPr>
          <p:nvPr>
            <p:ph type="body" idx="1"/>
          </p:nvPr>
        </p:nvSpPr>
        <p:spPr>
          <a:xfrm>
            <a:off x="457200" y="914400"/>
            <a:ext cx="11277600" cy="5486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3"/>
          </p:nvPr>
        </p:nvSpPr>
        <p:spPr>
          <a:xfrm>
            <a:off x="776896" y="6400801"/>
            <a:ext cx="10957904" cy="457200"/>
          </a:xfrm>
          <a:prstGeom prst="rect">
            <a:avLst/>
          </a:prstGeom>
        </p:spPr>
        <p:txBody>
          <a:bodyPr vert="horz" lIns="91440" tIns="45720" rIns="91440" bIns="45720" rtlCol="0" anchor="ctr"/>
          <a:lstStyle>
            <a:lvl1pPr algn="r">
              <a:defRPr lang="en-US" sz="800" smtClean="0">
                <a:effectLst/>
              </a:defRPr>
            </a:lvl1pPr>
          </a:lstStyle>
          <a:p>
            <a:endParaRPr lang="en-US" dirty="0"/>
          </a:p>
        </p:txBody>
      </p:sp>
      <p:sp>
        <p:nvSpPr>
          <p:cNvPr id="4" name="Slide Number Placeholder 3"/>
          <p:cNvSpPr>
            <a:spLocks noGrp="1"/>
          </p:cNvSpPr>
          <p:nvPr>
            <p:ph type="sldNum" sz="quarter" idx="4"/>
          </p:nvPr>
        </p:nvSpPr>
        <p:spPr>
          <a:xfrm>
            <a:off x="457199" y="6400800"/>
            <a:ext cx="319696" cy="457200"/>
          </a:xfrm>
          <a:prstGeom prst="rect">
            <a:avLst/>
          </a:prstGeom>
        </p:spPr>
        <p:txBody>
          <a:bodyPr vert="horz" lIns="91440" tIns="45720" rIns="0" bIns="45720" rtlCol="0" anchor="ctr"/>
          <a:lstStyle>
            <a:lvl1pPr algn="l">
              <a:defRPr sz="800">
                <a:solidFill>
                  <a:schemeClr val="tx1"/>
                </a:solidFill>
              </a:defRPr>
            </a:lvl1pPr>
          </a:lstStyle>
          <a:p>
            <a:fld id="{29A7BD92-6AE5-CF43-B276-274952F2BFB4}" type="slidenum">
              <a:rPr lang="en-US" smtClean="0"/>
              <a:pPr/>
              <a:t>‹#›</a:t>
            </a:fld>
            <a:endParaRPr lang="en-US" dirty="0"/>
          </a:p>
        </p:txBody>
      </p:sp>
      <p:sp>
        <p:nvSpPr>
          <p:cNvPr id="3" name="TextBox 2"/>
          <p:cNvSpPr txBox="1"/>
          <p:nvPr/>
        </p:nvSpPr>
        <p:spPr>
          <a:xfrm>
            <a:off x="776897" y="6400801"/>
            <a:ext cx="2107497" cy="457200"/>
          </a:xfrm>
          <a:prstGeom prst="rect">
            <a:avLst/>
          </a:prstGeom>
          <a:noFill/>
          <a:ln>
            <a:noFill/>
          </a:ln>
        </p:spPr>
        <p:txBody>
          <a:bodyPr wrap="none" tIns="182880" bIns="182880" rtlCol="0" anchor="ctr">
            <a:noAutofit/>
          </a:bodyPr>
          <a:lstStyle/>
          <a:p>
            <a:pPr algn="l"/>
            <a:endParaRPr lang="en-US" sz="800" spc="0">
              <a:solidFill>
                <a:schemeClr val="tx1"/>
              </a:solidFill>
            </a:endParaRPr>
          </a:p>
        </p:txBody>
      </p:sp>
    </p:spTree>
    <p:extLst>
      <p:ext uri="{BB962C8B-B14F-4D97-AF65-F5344CB8AC3E}">
        <p14:creationId xmlns:p14="http://schemas.microsoft.com/office/powerpoint/2010/main" val="4040498210"/>
      </p:ext>
    </p:extLst>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4" r:id="rId11"/>
    <p:sldLayoutId id="2147484045" r:id="rId12"/>
    <p:sldLayoutId id="2147484046" r:id="rId13"/>
    <p:sldLayoutId id="2147484047" r:id="rId14"/>
    <p:sldLayoutId id="2147484048" r:id="rId15"/>
    <p:sldLayoutId id="2147484050" r:id="rId16"/>
    <p:sldLayoutId id="2147484051" r:id="rId17"/>
    <p:sldLayoutId id="2147484052" r:id="rId18"/>
    <p:sldLayoutId id="2147484053" r:id="rId19"/>
    <p:sldLayoutId id="2147484054" r:id="rId20"/>
    <p:sldLayoutId id="2147484055" r:id="rId21"/>
    <p:sldLayoutId id="2147484056" r:id="rId22"/>
    <p:sldLayoutId id="2147484058" r:id="rId23"/>
    <p:sldLayoutId id="2147484059" r:id="rId24"/>
  </p:sldLayoutIdLst>
  <p:transition spd="med">
    <p:wipe/>
  </p:transition>
  <p:hf hdr="0" ftr="0" dt="0"/>
  <p:txStyles>
    <p:titleStyle>
      <a:lvl1pPr algn="l" defTabSz="914377" rtl="0" eaLnBrk="1" latinLnBrk="0" hangingPunct="1">
        <a:lnSpc>
          <a:spcPct val="90000"/>
        </a:lnSpc>
        <a:spcBef>
          <a:spcPct val="0"/>
        </a:spcBef>
        <a:buNone/>
        <a:defRPr sz="3200" b="0" kern="1200" spc="-50" baseline="0">
          <a:solidFill>
            <a:schemeClr val="tx2"/>
          </a:solidFill>
          <a:latin typeface="+mj-lt"/>
          <a:ea typeface="+mj-ea"/>
          <a:cs typeface="+mj-cs"/>
        </a:defRPr>
      </a:lvl1pPr>
    </p:titleStyle>
    <p:body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dirty="0" smtClean="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dirty="0" smtClean="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dirty="0" smtClean="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dirty="0" smtClean="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200" b="0" kern="1200" dirty="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pos="7392">
          <p15:clr>
            <a:srgbClr val="F26B43"/>
          </p15:clr>
        </p15:guide>
        <p15:guide id="3" pos="288">
          <p15:clr>
            <a:srgbClr val="F26B43"/>
          </p15:clr>
        </p15:guide>
        <p15:guide id="6" orient="horz" pos="4032">
          <p15:clr>
            <a:srgbClr val="F26B43"/>
          </p15:clr>
        </p15:guide>
        <p15:guide id="7" orient="horz" pos="576">
          <p15:clr>
            <a:srgbClr val="F26B43"/>
          </p15:clr>
        </p15:guide>
        <p15:guide id="9" orient="horz" pos="3888">
          <p15:clr>
            <a:srgbClr val="F26B43"/>
          </p15:clr>
        </p15:guide>
        <p15:guide id="10" orient="horz" pos="720">
          <p15:clr>
            <a:srgbClr val="F26B43"/>
          </p15:clr>
        </p15:guide>
        <p15:guide id="12" pos="428">
          <p15:clr>
            <a:srgbClr val="F26B43"/>
          </p15:clr>
        </p15:guide>
        <p15:guide id="15" pos="7244">
          <p15:clr>
            <a:srgbClr val="F26B43"/>
          </p15:clr>
        </p15:guide>
        <p15:guide id="37" pos="3696">
          <p15:clr>
            <a:srgbClr val="F26B43"/>
          </p15:clr>
        </p15:guide>
        <p15:guide id="39" pos="3984">
          <p15:clr>
            <a:srgbClr val="F26B43"/>
          </p15:clr>
        </p15:guide>
        <p15:guide id="40" orient="horz" pos="144">
          <p15:clr>
            <a:srgbClr val="F26B43"/>
          </p15:clr>
        </p15:guide>
        <p15:guide id="41" orient="horz" pos="864">
          <p15:clr>
            <a:srgbClr val="F26B43"/>
          </p15:clr>
        </p15:guide>
        <p15:guide id="42" orient="horz" pos="374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24.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silabs.com/products/wireless/mesh-networking/z-wave/specification" TargetMode="External"/><Relationship Id="rId7"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z-wavecertification.silabs.com/wiki" TargetMode="External"/><Relationship Id="rId5" Type="http://schemas.openxmlformats.org/officeDocument/2006/relationships/hyperlink" Target="https://z-wavecertification.silabs.com/" TargetMode="External"/><Relationship Id="rId4" Type="http://schemas.openxmlformats.org/officeDocument/2006/relationships/hyperlink" Target="https://www.silabs.com/products/wireless/mesh-networking/z-wave/certification"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file:///C:\Users\almunkha\Dropbox%20(Silicon%20Labs)\Z-Wave%20Training\Z-Wave%201-Day%20Course\Videos\1_3-Interoperability%20-%20Silabs%20edit.mp4" TargetMode="External"/><Relationship Id="rId1" Type="http://schemas.microsoft.com/office/2007/relationships/media" Target="file:///C:\Users\almunkha\Dropbox%20(Silicon%20Labs)\Z-Wave%20Training\Z-Wave%201-Day%20Course\Videos\1_3-Interoperability%20-%20Silabs%20edit.mp4" TargetMode="External"/><Relationship Id="rId5" Type="http://schemas.openxmlformats.org/officeDocument/2006/relationships/image" Target="../media/image3.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image" Target="../media/image14.emf"/><Relationship Id="rId18" Type="http://schemas.openxmlformats.org/officeDocument/2006/relationships/image" Target="../media/image19.emf"/><Relationship Id="rId3" Type="http://schemas.openxmlformats.org/officeDocument/2006/relationships/image" Target="../media/image4.emf"/><Relationship Id="rId7" Type="http://schemas.openxmlformats.org/officeDocument/2006/relationships/image" Target="../media/image8.emf"/><Relationship Id="rId12" Type="http://schemas.openxmlformats.org/officeDocument/2006/relationships/image" Target="../media/image13.emf"/><Relationship Id="rId17" Type="http://schemas.openxmlformats.org/officeDocument/2006/relationships/image" Target="../media/image18.emf"/><Relationship Id="rId2" Type="http://schemas.openxmlformats.org/officeDocument/2006/relationships/notesSlide" Target="../notesSlides/notesSlide6.xml"/><Relationship Id="rId16" Type="http://schemas.openxmlformats.org/officeDocument/2006/relationships/image" Target="../media/image17.emf"/><Relationship Id="rId20"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7.emf"/><Relationship Id="rId11" Type="http://schemas.openxmlformats.org/officeDocument/2006/relationships/image" Target="../media/image12.emf"/><Relationship Id="rId5" Type="http://schemas.openxmlformats.org/officeDocument/2006/relationships/image" Target="../media/image6.emf"/><Relationship Id="rId15" Type="http://schemas.openxmlformats.org/officeDocument/2006/relationships/image" Target="../media/image16.emf"/><Relationship Id="rId10" Type="http://schemas.openxmlformats.org/officeDocument/2006/relationships/image" Target="../media/image11.emf"/><Relationship Id="rId19" Type="http://schemas.openxmlformats.org/officeDocument/2006/relationships/image" Target="../media/image20.emf"/><Relationship Id="rId4" Type="http://schemas.openxmlformats.org/officeDocument/2006/relationships/image" Target="../media/image5.emf"/><Relationship Id="rId9" Type="http://schemas.openxmlformats.org/officeDocument/2006/relationships/image" Target="../media/image10.emf"/><Relationship Id="rId14" Type="http://schemas.openxmlformats.org/officeDocument/2006/relationships/image" Target="../media/image15.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0032"/>
            <a:ext cx="11277600" cy="506668"/>
          </a:xfrm>
        </p:spPr>
        <p:txBody>
          <a:bodyPr/>
          <a:lstStyle/>
          <a:p>
            <a:r>
              <a:rPr lang="en-US" dirty="0"/>
              <a:t>Lesson 1: Interoperability</a:t>
            </a:r>
          </a:p>
        </p:txBody>
      </p:sp>
      <p:sp>
        <p:nvSpPr>
          <p:cNvPr id="3" name="Subtitle 2"/>
          <p:cNvSpPr>
            <a:spLocks noGrp="1"/>
          </p:cNvSpPr>
          <p:nvPr>
            <p:ph type="subTitle" idx="1"/>
          </p:nvPr>
        </p:nvSpPr>
        <p:spPr/>
        <p:txBody>
          <a:bodyPr/>
          <a:lstStyle/>
          <a:p>
            <a:r>
              <a:rPr lang="en-US" dirty="0"/>
              <a:t>2019</a:t>
            </a:r>
          </a:p>
        </p:txBody>
      </p:sp>
    </p:spTree>
    <p:extLst>
      <p:ext uri="{BB962C8B-B14F-4D97-AF65-F5344CB8AC3E}">
        <p14:creationId xmlns:p14="http://schemas.microsoft.com/office/powerpoint/2010/main" val="493714252"/>
      </p:ext>
    </p:extLst>
  </p:cSld>
  <p:clrMapOvr>
    <a:masterClrMapping/>
  </p:clrMapOvr>
  <p:transition spd="med">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AD4A6-65AB-C440-B5D6-8570892F6781}"/>
              </a:ext>
            </a:extLst>
          </p:cNvPr>
          <p:cNvSpPr>
            <a:spLocks noGrp="1"/>
          </p:cNvSpPr>
          <p:nvPr>
            <p:ph type="title"/>
          </p:nvPr>
        </p:nvSpPr>
        <p:spPr/>
        <p:txBody>
          <a:bodyPr/>
          <a:lstStyle/>
          <a:p>
            <a:r>
              <a:rPr lang="en-US" dirty="0"/>
              <a:t>Specification &amp; Command Classes</a:t>
            </a:r>
          </a:p>
        </p:txBody>
      </p:sp>
      <p:sp>
        <p:nvSpPr>
          <p:cNvPr id="4" name="Content Placeholder 3">
            <a:extLst>
              <a:ext uri="{FF2B5EF4-FFF2-40B4-BE49-F238E27FC236}">
                <a16:creationId xmlns:a16="http://schemas.microsoft.com/office/drawing/2014/main" id="{187DBEDD-FBB5-AC48-90E8-0D521F92D747}"/>
              </a:ext>
            </a:extLst>
          </p:cNvPr>
          <p:cNvSpPr>
            <a:spLocks noGrp="1"/>
          </p:cNvSpPr>
          <p:nvPr>
            <p:ph sz="quarter" idx="13"/>
          </p:nvPr>
        </p:nvSpPr>
        <p:spPr/>
        <p:txBody>
          <a:bodyPr/>
          <a:lstStyle/>
          <a:p>
            <a:pPr marL="0" indent="0">
              <a:buNone/>
            </a:pPr>
            <a:r>
              <a:rPr lang="en-US" sz="1800" b="1" dirty="0"/>
              <a:t>How does Z-Wave ensure Interoperability?</a:t>
            </a:r>
          </a:p>
          <a:p>
            <a:r>
              <a:rPr lang="en-US" dirty="0"/>
              <a:t>The device is well described:</a:t>
            </a:r>
          </a:p>
          <a:p>
            <a:pPr lvl="1"/>
            <a:r>
              <a:rPr lang="en-US" dirty="0"/>
              <a:t>Role Device Class: Defines the role in the network.</a:t>
            </a:r>
          </a:p>
          <a:p>
            <a:pPr lvl="1"/>
            <a:r>
              <a:rPr lang="en-US" b="1" dirty="0">
                <a:solidFill>
                  <a:schemeClr val="tx2"/>
                </a:solidFill>
              </a:rPr>
              <a:t>Device Classes: Describes the type and functionality of a device.</a:t>
            </a:r>
          </a:p>
          <a:p>
            <a:r>
              <a:rPr lang="en-US" dirty="0"/>
              <a:t>The commands between devices are well defined:</a:t>
            </a:r>
          </a:p>
          <a:p>
            <a:pPr lvl="1"/>
            <a:r>
              <a:rPr lang="en-US" dirty="0"/>
              <a:t>Command classes: The grammar for the Z-Wave language.</a:t>
            </a:r>
          </a:p>
        </p:txBody>
      </p:sp>
      <p:sp>
        <p:nvSpPr>
          <p:cNvPr id="5" name="Slide Number Placeholder 4">
            <a:extLst>
              <a:ext uri="{FF2B5EF4-FFF2-40B4-BE49-F238E27FC236}">
                <a16:creationId xmlns:a16="http://schemas.microsoft.com/office/drawing/2014/main" id="{B43D8B96-61FD-ED40-A2D9-92287BD32C11}"/>
              </a:ext>
            </a:extLst>
          </p:cNvPr>
          <p:cNvSpPr>
            <a:spLocks noGrp="1"/>
          </p:cNvSpPr>
          <p:nvPr>
            <p:ph type="sldNum" sz="quarter" idx="17"/>
          </p:nvPr>
        </p:nvSpPr>
        <p:spPr/>
        <p:txBody>
          <a:bodyPr/>
          <a:lstStyle/>
          <a:p>
            <a:fld id="{29A7BD92-6AE5-CF43-B276-274952F2BFB4}" type="slidenum">
              <a:rPr lang="en-US" smtClean="0"/>
              <a:pPr/>
              <a:t>10</a:t>
            </a:fld>
            <a:endParaRPr lang="en-US" dirty="0"/>
          </a:p>
        </p:txBody>
      </p:sp>
      <p:grpSp>
        <p:nvGrpSpPr>
          <p:cNvPr id="15" name="Group 14">
            <a:extLst>
              <a:ext uri="{FF2B5EF4-FFF2-40B4-BE49-F238E27FC236}">
                <a16:creationId xmlns:a16="http://schemas.microsoft.com/office/drawing/2014/main" id="{4819F563-A26A-F540-9B34-D7646CD7A60E}"/>
              </a:ext>
            </a:extLst>
          </p:cNvPr>
          <p:cNvGrpSpPr/>
          <p:nvPr/>
        </p:nvGrpSpPr>
        <p:grpSpPr>
          <a:xfrm>
            <a:off x="877440" y="3172789"/>
            <a:ext cx="1728975" cy="1855922"/>
            <a:chOff x="1191140" y="2852598"/>
            <a:chExt cx="2265950" cy="2432324"/>
          </a:xfrm>
        </p:grpSpPr>
        <p:pic>
          <p:nvPicPr>
            <p:cNvPr id="10" name="Picture 9">
              <a:extLst>
                <a:ext uri="{FF2B5EF4-FFF2-40B4-BE49-F238E27FC236}">
                  <a16:creationId xmlns:a16="http://schemas.microsoft.com/office/drawing/2014/main" id="{1EB091A6-F594-534D-BFE4-90071B0530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2418" y="2852598"/>
              <a:ext cx="1984672" cy="1963737"/>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7013EC3A-132A-5E43-BF3D-5B9717DB22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91140" y="3053165"/>
              <a:ext cx="1297278" cy="2231757"/>
            </a:xfrm>
            <a:prstGeom prst="rect">
              <a:avLst/>
            </a:prstGeom>
          </p:spPr>
        </p:pic>
      </p:grpSp>
      <p:pic>
        <p:nvPicPr>
          <p:cNvPr id="14" name="Picture 13" descr="A picture containing object, light, black, dark&#10;&#10;Description automatically generated">
            <a:extLst>
              <a:ext uri="{FF2B5EF4-FFF2-40B4-BE49-F238E27FC236}">
                <a16:creationId xmlns:a16="http://schemas.microsoft.com/office/drawing/2014/main" id="{A8C6FB16-7210-F944-8AC3-C9BE20C022B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32904" y="2360444"/>
            <a:ext cx="2249161" cy="2420097"/>
          </a:xfrm>
          <a:prstGeom prst="rect">
            <a:avLst/>
          </a:prstGeom>
        </p:spPr>
      </p:pic>
      <p:cxnSp>
        <p:nvCxnSpPr>
          <p:cNvPr id="17" name="Straight Arrow Connector 16">
            <a:extLst>
              <a:ext uri="{FF2B5EF4-FFF2-40B4-BE49-F238E27FC236}">
                <a16:creationId xmlns:a16="http://schemas.microsoft.com/office/drawing/2014/main" id="{149AEB96-3212-114D-A8C1-0039A3A24CDB}"/>
              </a:ext>
            </a:extLst>
          </p:cNvPr>
          <p:cNvCxnSpPr/>
          <p:nvPr/>
        </p:nvCxnSpPr>
        <p:spPr>
          <a:xfrm>
            <a:off x="2870014" y="3768831"/>
            <a:ext cx="2416152" cy="0"/>
          </a:xfrm>
          <a:prstGeom prst="straightConnector1">
            <a:avLst/>
          </a:prstGeom>
          <a:ln w="25400">
            <a:tailEnd type="arrow" w="sm" len="sm"/>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512E111-0C2B-2A45-8EED-209C51851B2D}"/>
              </a:ext>
            </a:extLst>
          </p:cNvPr>
          <p:cNvCxnSpPr>
            <a:cxnSpLocks/>
          </p:cNvCxnSpPr>
          <p:nvPr/>
        </p:nvCxnSpPr>
        <p:spPr>
          <a:xfrm flipH="1">
            <a:off x="2870014" y="4338187"/>
            <a:ext cx="2416152" cy="0"/>
          </a:xfrm>
          <a:prstGeom prst="straightConnector1">
            <a:avLst/>
          </a:prstGeom>
          <a:ln w="25400">
            <a:tailEnd type="arrow" w="sm" len="sm"/>
          </a:ln>
        </p:spPr>
        <p:style>
          <a:lnRef idx="1">
            <a:schemeClr val="accent1"/>
          </a:lnRef>
          <a:fillRef idx="0">
            <a:schemeClr val="accent1"/>
          </a:fillRef>
          <a:effectRef idx="0">
            <a:schemeClr val="accent1"/>
          </a:effectRef>
          <a:fontRef idx="minor">
            <a:schemeClr val="tx1"/>
          </a:fontRef>
        </p:style>
      </p:cxnSp>
      <p:sp>
        <p:nvSpPr>
          <p:cNvPr id="19" name="Text Box 65">
            <a:extLst>
              <a:ext uri="{FF2B5EF4-FFF2-40B4-BE49-F238E27FC236}">
                <a16:creationId xmlns:a16="http://schemas.microsoft.com/office/drawing/2014/main" id="{B7DAC5B9-8E91-024A-A851-B30D713A669D}"/>
              </a:ext>
            </a:extLst>
          </p:cNvPr>
          <p:cNvSpPr txBox="1">
            <a:spLocks noChangeArrowheads="1"/>
          </p:cNvSpPr>
          <p:nvPr/>
        </p:nvSpPr>
        <p:spPr bwMode="auto">
          <a:xfrm>
            <a:off x="3072654" y="3445665"/>
            <a:ext cx="201087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bIns="91440">
            <a:spAutoFit/>
          </a:bodyPr>
          <a:lstStyle>
            <a:lvl1pPr eaLnBrk="0" hangingPunct="0">
              <a:defRPr sz="1000" b="1">
                <a:solidFill>
                  <a:schemeClr val="tx1"/>
                </a:solidFill>
                <a:latin typeface="Arial" panose="020B0604020202020204" pitchFamily="34" charset="0"/>
                <a:ea typeface="MS PGothic" panose="020B0600070205080204" pitchFamily="34" charset="-128"/>
              </a:defRPr>
            </a:lvl1pPr>
            <a:lvl2pPr marL="742950" indent="-285750" eaLnBrk="0" hangingPunct="0">
              <a:defRPr sz="1000" b="1">
                <a:solidFill>
                  <a:schemeClr val="tx1"/>
                </a:solidFill>
                <a:latin typeface="Arial" panose="020B0604020202020204" pitchFamily="34" charset="0"/>
                <a:ea typeface="MS PGothic" panose="020B0600070205080204" pitchFamily="34" charset="-128"/>
              </a:defRPr>
            </a:lvl2pPr>
            <a:lvl3pPr marL="1143000" indent="-228600" eaLnBrk="0" hangingPunct="0">
              <a:defRPr sz="1000" b="1">
                <a:solidFill>
                  <a:schemeClr val="tx1"/>
                </a:solidFill>
                <a:latin typeface="Arial" panose="020B0604020202020204" pitchFamily="34" charset="0"/>
                <a:ea typeface="MS PGothic" panose="020B0600070205080204" pitchFamily="34" charset="-128"/>
              </a:defRPr>
            </a:lvl3pPr>
            <a:lvl4pPr marL="1600200" indent="-228600" eaLnBrk="0" hangingPunct="0">
              <a:defRPr sz="1000" b="1">
                <a:solidFill>
                  <a:schemeClr val="tx1"/>
                </a:solidFill>
                <a:latin typeface="Arial" panose="020B0604020202020204" pitchFamily="34" charset="0"/>
                <a:ea typeface="MS PGothic" panose="020B0600070205080204" pitchFamily="34" charset="-128"/>
              </a:defRPr>
            </a:lvl4pPr>
            <a:lvl5pPr marL="2057400" indent="-228600" eaLnBrk="0" hangingPunct="0">
              <a:defRPr sz="1000" b="1">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lnSpc>
                <a:spcPct val="90000"/>
              </a:lnSpc>
              <a:spcBef>
                <a:spcPct val="20000"/>
              </a:spcBef>
              <a:spcAft>
                <a:spcPct val="0"/>
              </a:spcAft>
              <a:defRPr sz="1000" b="1">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lnSpc>
                <a:spcPct val="90000"/>
              </a:lnSpc>
              <a:spcBef>
                <a:spcPct val="20000"/>
              </a:spcBef>
              <a:spcAft>
                <a:spcPct val="0"/>
              </a:spcAft>
              <a:defRPr sz="1000" b="1">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lnSpc>
                <a:spcPct val="90000"/>
              </a:lnSpc>
              <a:spcBef>
                <a:spcPct val="20000"/>
              </a:spcBef>
              <a:spcAft>
                <a:spcPct val="0"/>
              </a:spcAft>
              <a:defRPr sz="1000" b="1">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lnSpc>
                <a:spcPct val="90000"/>
              </a:lnSpc>
              <a:spcBef>
                <a:spcPct val="20000"/>
              </a:spcBef>
              <a:spcAft>
                <a:spcPct val="0"/>
              </a:spcAft>
              <a:defRPr sz="1000" b="1">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b="0" dirty="0">
                <a:latin typeface="Calibri" panose="020F0502020204030204" pitchFamily="34" charset="0"/>
                <a:cs typeface="Calibri" panose="020F0502020204030204" pitchFamily="34" charset="0"/>
              </a:rPr>
              <a:t>What type of device are you?</a:t>
            </a:r>
          </a:p>
        </p:txBody>
      </p:sp>
      <p:sp>
        <p:nvSpPr>
          <p:cNvPr id="20" name="Text Box 66">
            <a:extLst>
              <a:ext uri="{FF2B5EF4-FFF2-40B4-BE49-F238E27FC236}">
                <a16:creationId xmlns:a16="http://schemas.microsoft.com/office/drawing/2014/main" id="{8E7F4B26-278D-4042-9FD3-6DC0FBBBB518}"/>
              </a:ext>
            </a:extLst>
          </p:cNvPr>
          <p:cNvSpPr txBox="1">
            <a:spLocks noChangeArrowheads="1"/>
          </p:cNvSpPr>
          <p:nvPr/>
        </p:nvSpPr>
        <p:spPr bwMode="auto">
          <a:xfrm>
            <a:off x="3091697" y="4015022"/>
            <a:ext cx="201426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bIns="91440">
            <a:spAutoFit/>
          </a:bodyPr>
          <a:lstStyle>
            <a:lvl1pPr eaLnBrk="0" hangingPunct="0">
              <a:defRPr sz="1000" b="1">
                <a:solidFill>
                  <a:schemeClr val="tx1"/>
                </a:solidFill>
                <a:latin typeface="Arial" panose="020B0604020202020204" pitchFamily="34" charset="0"/>
                <a:ea typeface="MS PGothic" panose="020B0600070205080204" pitchFamily="34" charset="-128"/>
              </a:defRPr>
            </a:lvl1pPr>
            <a:lvl2pPr marL="742950" indent="-285750" eaLnBrk="0" hangingPunct="0">
              <a:defRPr sz="1000" b="1">
                <a:solidFill>
                  <a:schemeClr val="tx1"/>
                </a:solidFill>
                <a:latin typeface="Arial" panose="020B0604020202020204" pitchFamily="34" charset="0"/>
                <a:ea typeface="MS PGothic" panose="020B0600070205080204" pitchFamily="34" charset="-128"/>
              </a:defRPr>
            </a:lvl2pPr>
            <a:lvl3pPr marL="1143000" indent="-228600" eaLnBrk="0" hangingPunct="0">
              <a:defRPr sz="1000" b="1">
                <a:solidFill>
                  <a:schemeClr val="tx1"/>
                </a:solidFill>
                <a:latin typeface="Arial" panose="020B0604020202020204" pitchFamily="34" charset="0"/>
                <a:ea typeface="MS PGothic" panose="020B0600070205080204" pitchFamily="34" charset="-128"/>
              </a:defRPr>
            </a:lvl3pPr>
            <a:lvl4pPr marL="1600200" indent="-228600" eaLnBrk="0" hangingPunct="0">
              <a:defRPr sz="1000" b="1">
                <a:solidFill>
                  <a:schemeClr val="tx1"/>
                </a:solidFill>
                <a:latin typeface="Arial" panose="020B0604020202020204" pitchFamily="34" charset="0"/>
                <a:ea typeface="MS PGothic" panose="020B0600070205080204" pitchFamily="34" charset="-128"/>
              </a:defRPr>
            </a:lvl4pPr>
            <a:lvl5pPr marL="2057400" indent="-228600" eaLnBrk="0" hangingPunct="0">
              <a:defRPr sz="1000" b="1">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lnSpc>
                <a:spcPct val="90000"/>
              </a:lnSpc>
              <a:spcBef>
                <a:spcPct val="20000"/>
              </a:spcBef>
              <a:spcAft>
                <a:spcPct val="0"/>
              </a:spcAft>
              <a:defRPr sz="1000" b="1">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lnSpc>
                <a:spcPct val="90000"/>
              </a:lnSpc>
              <a:spcBef>
                <a:spcPct val="20000"/>
              </a:spcBef>
              <a:spcAft>
                <a:spcPct val="0"/>
              </a:spcAft>
              <a:defRPr sz="1000" b="1">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lnSpc>
                <a:spcPct val="90000"/>
              </a:lnSpc>
              <a:spcBef>
                <a:spcPct val="20000"/>
              </a:spcBef>
              <a:spcAft>
                <a:spcPct val="0"/>
              </a:spcAft>
              <a:defRPr sz="1000" b="1">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lnSpc>
                <a:spcPct val="90000"/>
              </a:lnSpc>
              <a:spcBef>
                <a:spcPct val="20000"/>
              </a:spcBef>
              <a:spcAft>
                <a:spcPct val="0"/>
              </a:spcAft>
              <a:defRPr sz="1000" b="1">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b="0" dirty="0">
                <a:latin typeface="Calibri" panose="020F0502020204030204" pitchFamily="34" charset="0"/>
                <a:cs typeface="Calibri" panose="020F0502020204030204" pitchFamily="34" charset="0"/>
              </a:rPr>
              <a:t>I am a </a:t>
            </a:r>
            <a:r>
              <a:rPr lang="en-US" altLang="en-US" sz="1200" dirty="0">
                <a:latin typeface="Calibri" panose="020F0502020204030204" pitchFamily="34" charset="0"/>
                <a:cs typeface="Calibri" panose="020F0502020204030204" pitchFamily="34" charset="0"/>
              </a:rPr>
              <a:t>dimmable light switch</a:t>
            </a:r>
          </a:p>
        </p:txBody>
      </p:sp>
    </p:spTree>
    <p:extLst>
      <p:ext uri="{BB962C8B-B14F-4D97-AF65-F5344CB8AC3E}">
        <p14:creationId xmlns:p14="http://schemas.microsoft.com/office/powerpoint/2010/main" val="1286012134"/>
      </p:ext>
    </p:extLst>
  </p:cSld>
  <p:clrMapOvr>
    <a:masterClrMapping/>
  </p:clrMapOvr>
  <p:transition spd="med">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AD4A6-65AB-C440-B5D6-8570892F6781}"/>
              </a:ext>
            </a:extLst>
          </p:cNvPr>
          <p:cNvSpPr>
            <a:spLocks noGrp="1"/>
          </p:cNvSpPr>
          <p:nvPr>
            <p:ph type="title"/>
          </p:nvPr>
        </p:nvSpPr>
        <p:spPr/>
        <p:txBody>
          <a:bodyPr/>
          <a:lstStyle/>
          <a:p>
            <a:r>
              <a:rPr lang="en-US" dirty="0"/>
              <a:t>Specification &amp; Command Classes</a:t>
            </a:r>
          </a:p>
        </p:txBody>
      </p:sp>
      <p:sp>
        <p:nvSpPr>
          <p:cNvPr id="4" name="Content Placeholder 3">
            <a:extLst>
              <a:ext uri="{FF2B5EF4-FFF2-40B4-BE49-F238E27FC236}">
                <a16:creationId xmlns:a16="http://schemas.microsoft.com/office/drawing/2014/main" id="{187DBEDD-FBB5-AC48-90E8-0D521F92D747}"/>
              </a:ext>
            </a:extLst>
          </p:cNvPr>
          <p:cNvSpPr>
            <a:spLocks noGrp="1"/>
          </p:cNvSpPr>
          <p:nvPr>
            <p:ph sz="quarter" idx="13"/>
          </p:nvPr>
        </p:nvSpPr>
        <p:spPr/>
        <p:txBody>
          <a:bodyPr/>
          <a:lstStyle/>
          <a:p>
            <a:pPr marL="0" indent="0">
              <a:buNone/>
            </a:pPr>
            <a:r>
              <a:rPr lang="en-US" sz="1800" b="1" dirty="0"/>
              <a:t>How does Z-Wave ensure Interoperability?</a:t>
            </a:r>
          </a:p>
          <a:p>
            <a:r>
              <a:rPr lang="en-US" dirty="0"/>
              <a:t>The device is well described:</a:t>
            </a:r>
          </a:p>
          <a:p>
            <a:pPr lvl="1"/>
            <a:r>
              <a:rPr lang="en-US" dirty="0"/>
              <a:t>Role Device Class: Defines the role in the network.</a:t>
            </a:r>
          </a:p>
          <a:p>
            <a:pPr lvl="1"/>
            <a:r>
              <a:rPr lang="en-US" dirty="0"/>
              <a:t>Device Classes: Describes the type and functionality of a device.</a:t>
            </a:r>
          </a:p>
          <a:p>
            <a:r>
              <a:rPr lang="en-US" dirty="0"/>
              <a:t>The commands between devices are well defined:</a:t>
            </a:r>
          </a:p>
          <a:p>
            <a:pPr lvl="1"/>
            <a:r>
              <a:rPr lang="en-US" b="1" dirty="0">
                <a:solidFill>
                  <a:schemeClr val="tx2"/>
                </a:solidFill>
              </a:rPr>
              <a:t>Command classes: The grammar for the Z-Wave language.</a:t>
            </a:r>
          </a:p>
        </p:txBody>
      </p:sp>
      <p:sp>
        <p:nvSpPr>
          <p:cNvPr id="5" name="Slide Number Placeholder 4">
            <a:extLst>
              <a:ext uri="{FF2B5EF4-FFF2-40B4-BE49-F238E27FC236}">
                <a16:creationId xmlns:a16="http://schemas.microsoft.com/office/drawing/2014/main" id="{B43D8B96-61FD-ED40-A2D9-92287BD32C11}"/>
              </a:ext>
            </a:extLst>
          </p:cNvPr>
          <p:cNvSpPr>
            <a:spLocks noGrp="1"/>
          </p:cNvSpPr>
          <p:nvPr>
            <p:ph type="sldNum" sz="quarter" idx="17"/>
          </p:nvPr>
        </p:nvSpPr>
        <p:spPr/>
        <p:txBody>
          <a:bodyPr/>
          <a:lstStyle/>
          <a:p>
            <a:fld id="{29A7BD92-6AE5-CF43-B276-274952F2BFB4}" type="slidenum">
              <a:rPr lang="en-US" smtClean="0"/>
              <a:pPr/>
              <a:t>11</a:t>
            </a:fld>
            <a:endParaRPr lang="en-US" dirty="0"/>
          </a:p>
        </p:txBody>
      </p:sp>
      <p:grpSp>
        <p:nvGrpSpPr>
          <p:cNvPr id="15" name="Group 14">
            <a:extLst>
              <a:ext uri="{FF2B5EF4-FFF2-40B4-BE49-F238E27FC236}">
                <a16:creationId xmlns:a16="http://schemas.microsoft.com/office/drawing/2014/main" id="{4819F563-A26A-F540-9B34-D7646CD7A60E}"/>
              </a:ext>
            </a:extLst>
          </p:cNvPr>
          <p:cNvGrpSpPr/>
          <p:nvPr/>
        </p:nvGrpSpPr>
        <p:grpSpPr>
          <a:xfrm>
            <a:off x="877440" y="3172789"/>
            <a:ext cx="1728975" cy="1855922"/>
            <a:chOff x="1191140" y="2852598"/>
            <a:chExt cx="2265950" cy="2432324"/>
          </a:xfrm>
        </p:grpSpPr>
        <p:pic>
          <p:nvPicPr>
            <p:cNvPr id="10" name="Picture 9">
              <a:extLst>
                <a:ext uri="{FF2B5EF4-FFF2-40B4-BE49-F238E27FC236}">
                  <a16:creationId xmlns:a16="http://schemas.microsoft.com/office/drawing/2014/main" id="{1EB091A6-F594-534D-BFE4-90071B0530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2418" y="2852598"/>
              <a:ext cx="1984672" cy="1963737"/>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7013EC3A-132A-5E43-BF3D-5B9717DB22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91140" y="3053165"/>
              <a:ext cx="1297278" cy="2231757"/>
            </a:xfrm>
            <a:prstGeom prst="rect">
              <a:avLst/>
            </a:prstGeom>
          </p:spPr>
        </p:pic>
      </p:grpSp>
      <p:pic>
        <p:nvPicPr>
          <p:cNvPr id="14" name="Picture 13">
            <a:extLst>
              <a:ext uri="{FF2B5EF4-FFF2-40B4-BE49-F238E27FC236}">
                <a16:creationId xmlns:a16="http://schemas.microsoft.com/office/drawing/2014/main" id="{A8C6FB16-7210-F944-8AC3-C9BE20C022B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32904" y="2360444"/>
            <a:ext cx="2249160" cy="2420097"/>
          </a:xfrm>
          <a:prstGeom prst="rect">
            <a:avLst/>
          </a:prstGeom>
        </p:spPr>
      </p:pic>
      <p:cxnSp>
        <p:nvCxnSpPr>
          <p:cNvPr id="17" name="Straight Arrow Connector 16">
            <a:extLst>
              <a:ext uri="{FF2B5EF4-FFF2-40B4-BE49-F238E27FC236}">
                <a16:creationId xmlns:a16="http://schemas.microsoft.com/office/drawing/2014/main" id="{149AEB96-3212-114D-A8C1-0039A3A24CDB}"/>
              </a:ext>
            </a:extLst>
          </p:cNvPr>
          <p:cNvCxnSpPr/>
          <p:nvPr/>
        </p:nvCxnSpPr>
        <p:spPr>
          <a:xfrm>
            <a:off x="2870014" y="3768831"/>
            <a:ext cx="2416152" cy="0"/>
          </a:xfrm>
          <a:prstGeom prst="straightConnector1">
            <a:avLst/>
          </a:prstGeom>
          <a:ln w="25400">
            <a:tailEnd type="arrow" w="sm" len="sm"/>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512E111-0C2B-2A45-8EED-209C51851B2D}"/>
              </a:ext>
            </a:extLst>
          </p:cNvPr>
          <p:cNvCxnSpPr>
            <a:cxnSpLocks/>
          </p:cNvCxnSpPr>
          <p:nvPr/>
        </p:nvCxnSpPr>
        <p:spPr>
          <a:xfrm flipH="1">
            <a:off x="2870014" y="4338187"/>
            <a:ext cx="2416152" cy="0"/>
          </a:xfrm>
          <a:prstGeom prst="straightConnector1">
            <a:avLst/>
          </a:prstGeom>
          <a:ln w="25400">
            <a:tailEnd type="arrow" w="sm" len="sm"/>
          </a:ln>
        </p:spPr>
        <p:style>
          <a:lnRef idx="1">
            <a:schemeClr val="accent1"/>
          </a:lnRef>
          <a:fillRef idx="0">
            <a:schemeClr val="accent1"/>
          </a:fillRef>
          <a:effectRef idx="0">
            <a:schemeClr val="accent1"/>
          </a:effectRef>
          <a:fontRef idx="minor">
            <a:schemeClr val="tx1"/>
          </a:fontRef>
        </p:style>
      </p:cxnSp>
      <p:sp>
        <p:nvSpPr>
          <p:cNvPr id="19" name="Text Box 65">
            <a:extLst>
              <a:ext uri="{FF2B5EF4-FFF2-40B4-BE49-F238E27FC236}">
                <a16:creationId xmlns:a16="http://schemas.microsoft.com/office/drawing/2014/main" id="{B7DAC5B9-8E91-024A-A851-B30D713A669D}"/>
              </a:ext>
            </a:extLst>
          </p:cNvPr>
          <p:cNvSpPr txBox="1">
            <a:spLocks noChangeArrowheads="1"/>
          </p:cNvSpPr>
          <p:nvPr/>
        </p:nvSpPr>
        <p:spPr bwMode="auto">
          <a:xfrm>
            <a:off x="2952589" y="3445665"/>
            <a:ext cx="225100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bIns="91440">
            <a:spAutoFit/>
          </a:bodyPr>
          <a:lstStyle>
            <a:lvl1pPr eaLnBrk="0" hangingPunct="0">
              <a:defRPr sz="1000" b="1">
                <a:solidFill>
                  <a:schemeClr val="tx1"/>
                </a:solidFill>
                <a:latin typeface="Arial" panose="020B0604020202020204" pitchFamily="34" charset="0"/>
                <a:ea typeface="MS PGothic" panose="020B0600070205080204" pitchFamily="34" charset="-128"/>
              </a:defRPr>
            </a:lvl1pPr>
            <a:lvl2pPr marL="742950" indent="-285750" eaLnBrk="0" hangingPunct="0">
              <a:defRPr sz="1000" b="1">
                <a:solidFill>
                  <a:schemeClr val="tx1"/>
                </a:solidFill>
                <a:latin typeface="Arial" panose="020B0604020202020204" pitchFamily="34" charset="0"/>
                <a:ea typeface="MS PGothic" panose="020B0600070205080204" pitchFamily="34" charset="-128"/>
              </a:defRPr>
            </a:lvl2pPr>
            <a:lvl3pPr marL="1143000" indent="-228600" eaLnBrk="0" hangingPunct="0">
              <a:defRPr sz="1000" b="1">
                <a:solidFill>
                  <a:schemeClr val="tx1"/>
                </a:solidFill>
                <a:latin typeface="Arial" panose="020B0604020202020204" pitchFamily="34" charset="0"/>
                <a:ea typeface="MS PGothic" panose="020B0600070205080204" pitchFamily="34" charset="-128"/>
              </a:defRPr>
            </a:lvl3pPr>
            <a:lvl4pPr marL="1600200" indent="-228600" eaLnBrk="0" hangingPunct="0">
              <a:defRPr sz="1000" b="1">
                <a:solidFill>
                  <a:schemeClr val="tx1"/>
                </a:solidFill>
                <a:latin typeface="Arial" panose="020B0604020202020204" pitchFamily="34" charset="0"/>
                <a:ea typeface="MS PGothic" panose="020B0600070205080204" pitchFamily="34" charset="-128"/>
              </a:defRPr>
            </a:lvl4pPr>
            <a:lvl5pPr marL="2057400" indent="-228600" eaLnBrk="0" hangingPunct="0">
              <a:defRPr sz="1000" b="1">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lnSpc>
                <a:spcPct val="90000"/>
              </a:lnSpc>
              <a:spcBef>
                <a:spcPct val="20000"/>
              </a:spcBef>
              <a:spcAft>
                <a:spcPct val="0"/>
              </a:spcAft>
              <a:defRPr sz="1000" b="1">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lnSpc>
                <a:spcPct val="90000"/>
              </a:lnSpc>
              <a:spcBef>
                <a:spcPct val="20000"/>
              </a:spcBef>
              <a:spcAft>
                <a:spcPct val="0"/>
              </a:spcAft>
              <a:defRPr sz="1000" b="1">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lnSpc>
                <a:spcPct val="90000"/>
              </a:lnSpc>
              <a:spcBef>
                <a:spcPct val="20000"/>
              </a:spcBef>
              <a:spcAft>
                <a:spcPct val="0"/>
              </a:spcAft>
              <a:defRPr sz="1000" b="1">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lnSpc>
                <a:spcPct val="90000"/>
              </a:lnSpc>
              <a:spcBef>
                <a:spcPct val="20000"/>
              </a:spcBef>
              <a:spcAft>
                <a:spcPct val="0"/>
              </a:spcAft>
              <a:defRPr sz="1000" b="1">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dirty="0">
                <a:latin typeface="Calibri" panose="020F0502020204030204" pitchFamily="34" charset="0"/>
                <a:cs typeface="Calibri" panose="020F0502020204030204" pitchFamily="34" charset="0"/>
              </a:rPr>
              <a:t>Light Switch</a:t>
            </a:r>
            <a:r>
              <a:rPr lang="en-US" altLang="en-US" sz="1200" b="0" dirty="0">
                <a:latin typeface="Calibri" panose="020F0502020204030204" pitchFamily="34" charset="0"/>
                <a:cs typeface="Calibri" panose="020F0502020204030204" pitchFamily="34" charset="0"/>
              </a:rPr>
              <a:t>—Please dim to 90%</a:t>
            </a:r>
          </a:p>
        </p:txBody>
      </p:sp>
      <p:sp>
        <p:nvSpPr>
          <p:cNvPr id="20" name="Text Box 66">
            <a:extLst>
              <a:ext uri="{FF2B5EF4-FFF2-40B4-BE49-F238E27FC236}">
                <a16:creationId xmlns:a16="http://schemas.microsoft.com/office/drawing/2014/main" id="{8E7F4B26-278D-4042-9FD3-6DC0FBBBB518}"/>
              </a:ext>
            </a:extLst>
          </p:cNvPr>
          <p:cNvSpPr txBox="1">
            <a:spLocks noChangeArrowheads="1"/>
          </p:cNvSpPr>
          <p:nvPr/>
        </p:nvSpPr>
        <p:spPr bwMode="auto">
          <a:xfrm>
            <a:off x="3825361" y="4015022"/>
            <a:ext cx="50545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bIns="91440">
            <a:spAutoFit/>
          </a:bodyPr>
          <a:lstStyle>
            <a:lvl1pPr eaLnBrk="0" hangingPunct="0">
              <a:defRPr sz="1000" b="1">
                <a:solidFill>
                  <a:schemeClr val="tx1"/>
                </a:solidFill>
                <a:latin typeface="Arial" panose="020B0604020202020204" pitchFamily="34" charset="0"/>
                <a:ea typeface="MS PGothic" panose="020B0600070205080204" pitchFamily="34" charset="-128"/>
              </a:defRPr>
            </a:lvl1pPr>
            <a:lvl2pPr marL="742950" indent="-285750" eaLnBrk="0" hangingPunct="0">
              <a:defRPr sz="1000" b="1">
                <a:solidFill>
                  <a:schemeClr val="tx1"/>
                </a:solidFill>
                <a:latin typeface="Arial" panose="020B0604020202020204" pitchFamily="34" charset="0"/>
                <a:ea typeface="MS PGothic" panose="020B0600070205080204" pitchFamily="34" charset="-128"/>
              </a:defRPr>
            </a:lvl2pPr>
            <a:lvl3pPr marL="1143000" indent="-228600" eaLnBrk="0" hangingPunct="0">
              <a:defRPr sz="1000" b="1">
                <a:solidFill>
                  <a:schemeClr val="tx1"/>
                </a:solidFill>
                <a:latin typeface="Arial" panose="020B0604020202020204" pitchFamily="34" charset="0"/>
                <a:ea typeface="MS PGothic" panose="020B0600070205080204" pitchFamily="34" charset="-128"/>
              </a:defRPr>
            </a:lvl3pPr>
            <a:lvl4pPr marL="1600200" indent="-228600" eaLnBrk="0" hangingPunct="0">
              <a:defRPr sz="1000" b="1">
                <a:solidFill>
                  <a:schemeClr val="tx1"/>
                </a:solidFill>
                <a:latin typeface="Arial" panose="020B0604020202020204" pitchFamily="34" charset="0"/>
                <a:ea typeface="MS PGothic" panose="020B0600070205080204" pitchFamily="34" charset="-128"/>
              </a:defRPr>
            </a:lvl4pPr>
            <a:lvl5pPr marL="2057400" indent="-228600" eaLnBrk="0" hangingPunct="0">
              <a:defRPr sz="1000" b="1">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lnSpc>
                <a:spcPct val="90000"/>
              </a:lnSpc>
              <a:spcBef>
                <a:spcPct val="20000"/>
              </a:spcBef>
              <a:spcAft>
                <a:spcPct val="0"/>
              </a:spcAft>
              <a:defRPr sz="1000" b="1">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lnSpc>
                <a:spcPct val="90000"/>
              </a:lnSpc>
              <a:spcBef>
                <a:spcPct val="20000"/>
              </a:spcBef>
              <a:spcAft>
                <a:spcPct val="0"/>
              </a:spcAft>
              <a:defRPr sz="1000" b="1">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lnSpc>
                <a:spcPct val="90000"/>
              </a:lnSpc>
              <a:spcBef>
                <a:spcPct val="20000"/>
              </a:spcBef>
              <a:spcAft>
                <a:spcPct val="0"/>
              </a:spcAft>
              <a:defRPr sz="1000" b="1">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lnSpc>
                <a:spcPct val="90000"/>
              </a:lnSpc>
              <a:spcBef>
                <a:spcPct val="20000"/>
              </a:spcBef>
              <a:spcAft>
                <a:spcPct val="0"/>
              </a:spcAft>
              <a:defRPr sz="1000" b="1">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dirty="0">
                <a:latin typeface="Calibri" panose="020F0502020204030204" pitchFamily="34" charset="0"/>
                <a:cs typeface="Calibri" panose="020F0502020204030204" pitchFamily="34" charset="0"/>
              </a:rPr>
              <a:t>Okay</a:t>
            </a:r>
          </a:p>
        </p:txBody>
      </p:sp>
    </p:spTree>
    <p:extLst>
      <p:ext uri="{BB962C8B-B14F-4D97-AF65-F5344CB8AC3E}">
        <p14:creationId xmlns:p14="http://schemas.microsoft.com/office/powerpoint/2010/main" val="3954813108"/>
      </p:ext>
    </p:extLst>
  </p:cSld>
  <p:clrMapOvr>
    <a:masterClrMapping/>
  </p:clrMapOvr>
  <p:transition spd="med">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2">
            <a:extLst>
              <a:ext uri="{FF2B5EF4-FFF2-40B4-BE49-F238E27FC236}">
                <a16:creationId xmlns:a16="http://schemas.microsoft.com/office/drawing/2014/main" id="{AC9DC7BA-D470-E248-894E-DA169DCA77EC}"/>
              </a:ext>
            </a:extLst>
          </p:cNvPr>
          <p:cNvSpPr>
            <a:spLocks noGrp="1"/>
          </p:cNvSpPr>
          <p:nvPr>
            <p:ph idx="10"/>
          </p:nvPr>
        </p:nvSpPr>
        <p:spPr>
          <a:xfrm>
            <a:off x="679450" y="1143000"/>
            <a:ext cx="10820400" cy="5542613"/>
          </a:xfrm>
        </p:spPr>
        <p:txBody>
          <a:bodyPr rtlCol="0">
            <a:noAutofit/>
          </a:bodyPr>
          <a:lstStyle/>
          <a:p>
            <a:pPr marL="0" indent="0">
              <a:buNone/>
            </a:pPr>
            <a:r>
              <a:rPr lang="en-US" altLang="en-US" sz="1400" dirty="0"/>
              <a:t>Role types</a:t>
            </a:r>
          </a:p>
          <a:p>
            <a:pPr marL="0" indent="0">
              <a:buNone/>
            </a:pPr>
            <a:endParaRPr lang="en-US" altLang="en-US" sz="1400" dirty="0"/>
          </a:p>
          <a:p>
            <a:pPr lvl="1"/>
            <a:r>
              <a:rPr lang="en-US" altLang="en-US" sz="1400" dirty="0"/>
              <a:t>Always On</a:t>
            </a:r>
          </a:p>
          <a:p>
            <a:pPr lvl="2"/>
            <a:r>
              <a:rPr lang="en-US" sz="1400" dirty="0"/>
              <a:t>Can receive and send commands at all times</a:t>
            </a:r>
          </a:p>
          <a:p>
            <a:pPr lvl="2"/>
            <a:r>
              <a:rPr lang="en-US" sz="1400" dirty="0"/>
              <a:t>Is a repeater in the network</a:t>
            </a:r>
          </a:p>
          <a:p>
            <a:pPr marL="365760" lvl="2" indent="0">
              <a:buNone/>
            </a:pPr>
            <a:endParaRPr lang="en-US" sz="1400" dirty="0"/>
          </a:p>
          <a:p>
            <a:pPr lvl="1"/>
            <a:r>
              <a:rPr lang="en-US" altLang="en-US" sz="1400" dirty="0"/>
              <a:t>Sleeping devices</a:t>
            </a:r>
          </a:p>
          <a:p>
            <a:pPr lvl="2"/>
            <a:r>
              <a:rPr lang="en-US" sz="1400" dirty="0"/>
              <a:t>Battery Powered</a:t>
            </a:r>
          </a:p>
          <a:p>
            <a:pPr lvl="2"/>
            <a:r>
              <a:rPr lang="en-US" sz="1400" dirty="0"/>
              <a:t>Can not be reached by all nodes</a:t>
            </a:r>
          </a:p>
          <a:p>
            <a:pPr lvl="2"/>
            <a:r>
              <a:rPr lang="en-US" sz="1400" dirty="0"/>
              <a:t>Will wake up on timer or on events</a:t>
            </a:r>
          </a:p>
          <a:p>
            <a:pPr marL="365760" lvl="2" indent="0">
              <a:buNone/>
            </a:pPr>
            <a:endParaRPr lang="en-US" sz="1400" dirty="0"/>
          </a:p>
          <a:p>
            <a:pPr lvl="1"/>
            <a:r>
              <a:rPr lang="en-US" altLang="en-US" sz="1400" dirty="0"/>
              <a:t>Frequently Listening slaves (</a:t>
            </a:r>
            <a:r>
              <a:rPr lang="en-US" altLang="en-US" sz="1400" dirty="0" err="1"/>
              <a:t>FLiRS</a:t>
            </a:r>
            <a:r>
              <a:rPr lang="en-US" altLang="en-US" sz="1400" dirty="0"/>
              <a:t>)</a:t>
            </a:r>
          </a:p>
          <a:p>
            <a:pPr lvl="2"/>
            <a:r>
              <a:rPr lang="en-US" sz="1400" dirty="0"/>
              <a:t>Battery Powered</a:t>
            </a:r>
          </a:p>
          <a:p>
            <a:pPr lvl="2"/>
            <a:r>
              <a:rPr lang="en-US" sz="1400" dirty="0"/>
              <a:t>Can be reached by all nodes with latency &lt;= 1s</a:t>
            </a:r>
          </a:p>
          <a:p>
            <a:pPr lvl="2"/>
            <a:r>
              <a:rPr lang="en-US" sz="1400" dirty="0"/>
              <a:t>Will wake up on timer or on events</a:t>
            </a:r>
          </a:p>
          <a:p>
            <a:pPr marL="411480" lvl="3" indent="0" defTabSz="685783">
              <a:buNone/>
              <a:defRPr/>
            </a:pPr>
            <a:endParaRPr altLang="da-DK" dirty="0">
              <a:ea typeface="ＭＳ Ｐゴシック" panose="020B0600070205080204" pitchFamily="34" charset="-128"/>
              <a:cs typeface="Arial" panose="020B0604020202020204" pitchFamily="34" charset="0"/>
            </a:endParaRPr>
          </a:p>
          <a:p>
            <a:pPr marL="548640" lvl="3" indent="-137160" defTabSz="685783" eaLnBrk="1" hangingPunct="1">
              <a:spcAft>
                <a:spcPts val="0"/>
              </a:spcAft>
              <a:defRPr/>
            </a:pPr>
            <a:endParaRPr altLang="da-DK" dirty="0">
              <a:ea typeface="ＭＳ Ｐゴシック" panose="020B0600070205080204" pitchFamily="34" charset="-128"/>
              <a:cs typeface="Arial" panose="020B0604020202020204" pitchFamily="34" charset="0"/>
            </a:endParaRPr>
          </a:p>
          <a:p>
            <a:pPr marL="548640" lvl="3" indent="-137160" defTabSz="685783" eaLnBrk="1" hangingPunct="1">
              <a:spcAft>
                <a:spcPts val="0"/>
              </a:spcAft>
              <a:defRPr/>
            </a:pPr>
            <a:endParaRPr altLang="da-DK" sz="1200" dirty="0">
              <a:ea typeface="ＭＳ Ｐゴシック" panose="020B0600070205080204" pitchFamily="34" charset="-128"/>
              <a:cs typeface="Arial" panose="020B0604020202020204" pitchFamily="34" charset="0"/>
            </a:endParaRPr>
          </a:p>
        </p:txBody>
      </p:sp>
      <p:sp>
        <p:nvSpPr>
          <p:cNvPr id="48129" name="Title 1">
            <a:extLst>
              <a:ext uri="{FF2B5EF4-FFF2-40B4-BE49-F238E27FC236}">
                <a16:creationId xmlns:a16="http://schemas.microsoft.com/office/drawing/2014/main" id="{FAD3A19C-7917-B046-A599-209CA427087D}"/>
              </a:ext>
            </a:extLst>
          </p:cNvPr>
          <p:cNvSpPr>
            <a:spLocks noGrp="1"/>
          </p:cNvSpPr>
          <p:nvPr>
            <p:ph type="title"/>
          </p:nvPr>
        </p:nvSpPr>
        <p:spPr/>
        <p:txBody>
          <a:bodyPr/>
          <a:lstStyle/>
          <a:p>
            <a:pPr defTabSz="685783" eaLnBrk="1" fontAlgn="auto" hangingPunct="1">
              <a:spcAft>
                <a:spcPts val="0"/>
              </a:spcAft>
              <a:defRPr/>
            </a:pPr>
            <a:r>
              <a:rPr lang="en-US" altLang="da-DK" sz="3200" dirty="0">
                <a:ea typeface="ＭＳ Ｐゴシック" panose="020B0600070205080204" pitchFamily="34" charset="-128"/>
                <a:cs typeface="Arial" panose="020B0604020202020204" pitchFamily="34" charset="0"/>
              </a:rPr>
              <a:t>Role Types Specification</a:t>
            </a:r>
          </a:p>
        </p:txBody>
      </p:sp>
      <p:sp>
        <p:nvSpPr>
          <p:cNvPr id="90117" name="Pladsholder til slidenummer 2">
            <a:extLst>
              <a:ext uri="{FF2B5EF4-FFF2-40B4-BE49-F238E27FC236}">
                <a16:creationId xmlns:a16="http://schemas.microsoft.com/office/drawing/2014/main" id="{855FF3E7-9590-4610-B614-AAD947A9CA9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20D8DC2B-4FB5-468B-8318-FA74BF59CFA3}" type="slidenum">
              <a:rPr lang="en-US" altLang="da-DK" smtClean="0"/>
              <a:pPr/>
              <a:t>12</a:t>
            </a:fld>
            <a:endParaRPr lang="en-US" altLang="da-DK"/>
          </a:p>
        </p:txBody>
      </p:sp>
      <p:pic>
        <p:nvPicPr>
          <p:cNvPr id="6" name="Picture 5" descr="A close up of a white wall&#10;&#10;Description automatically generated">
            <a:extLst>
              <a:ext uri="{FF2B5EF4-FFF2-40B4-BE49-F238E27FC236}">
                <a16:creationId xmlns:a16="http://schemas.microsoft.com/office/drawing/2014/main" id="{AEC02C64-BF15-9947-9B96-CEC7E64D8374}"/>
              </a:ext>
            </a:extLst>
          </p:cNvPr>
          <p:cNvPicPr>
            <a:picLocks noGrp="1" noChangeAspect="1"/>
          </p:cNvPicPr>
          <p:nvPr/>
        </p:nvPicPr>
        <p:blipFill>
          <a:blip r:embed="rId3" cstate="print">
            <a:extLst>
              <a:ext uri="{28A0092B-C50C-407E-A947-70E740481C1C}">
                <a14:useLocalDpi xmlns:a14="http://schemas.microsoft.com/office/drawing/2010/main" val="0"/>
              </a:ext>
            </a:extLst>
          </a:blip>
          <a:srcRect l="13438" r="13438"/>
          <a:stretch>
            <a:fillRect/>
          </a:stretch>
        </p:blipFill>
        <p:spPr>
          <a:xfrm>
            <a:off x="5184884" y="914400"/>
            <a:ext cx="6549916" cy="5486400"/>
          </a:xfrm>
          <a:prstGeom prst="rect">
            <a:avLst/>
          </a:prstGeom>
          <a:ln>
            <a:noFill/>
          </a:ln>
        </p:spPr>
      </p:pic>
    </p:spTree>
    <p:extLst>
      <p:ext uri="{BB962C8B-B14F-4D97-AF65-F5344CB8AC3E}">
        <p14:creationId xmlns:p14="http://schemas.microsoft.com/office/powerpoint/2010/main" val="3321930326"/>
      </p:ext>
    </p:extLst>
  </p:cSld>
  <p:clrMapOvr>
    <a:masterClrMapping/>
  </p:clrMapOvr>
  <p:transition spd="med">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2AE7BE4-95C7-D347-ADDD-3DAE6F9C4458}"/>
              </a:ext>
            </a:extLst>
          </p:cNvPr>
          <p:cNvSpPr>
            <a:spLocks noGrp="1"/>
          </p:cNvSpPr>
          <p:nvPr>
            <p:ph idx="10"/>
          </p:nvPr>
        </p:nvSpPr>
        <p:spPr>
          <a:xfrm>
            <a:off x="679450" y="1143000"/>
            <a:ext cx="10820400" cy="5257799"/>
          </a:xfrm>
        </p:spPr>
        <p:txBody>
          <a:bodyPr rtlCol="0">
            <a:normAutofit/>
          </a:bodyPr>
          <a:lstStyle/>
          <a:p>
            <a:pPr marL="0" indent="0" defTabSz="685783" fontAlgn="auto">
              <a:buNone/>
              <a:defRPr/>
            </a:pPr>
            <a:r>
              <a:rPr lang="fr-FR" altLang="da-DK" sz="1600" dirty="0">
                <a:latin typeface="Arial" panose="020B0604020202020204" pitchFamily="34" charset="0"/>
                <a:ea typeface="ＭＳ Ｐゴシック" panose="020B0600070205080204" pitchFamily="34" charset="-128"/>
                <a:cs typeface="Arial" panose="020B0604020202020204" pitchFamily="34" charset="0"/>
              </a:rPr>
              <a:t>Z-</a:t>
            </a:r>
            <a:r>
              <a:rPr lang="fr-FR" altLang="da-DK" sz="1600" dirty="0" err="1">
                <a:latin typeface="Arial" panose="020B0604020202020204" pitchFamily="34" charset="0"/>
                <a:ea typeface="ＭＳ Ｐゴシック" panose="020B0600070205080204" pitchFamily="34" charset="-128"/>
                <a:cs typeface="Arial" panose="020B0604020202020204" pitchFamily="34" charset="0"/>
              </a:rPr>
              <a:t>Wave</a:t>
            </a:r>
            <a:r>
              <a:rPr lang="fr-FR" altLang="da-DK" sz="1600" dirty="0">
                <a:latin typeface="Arial" panose="020B0604020202020204" pitchFamily="34" charset="0"/>
                <a:ea typeface="ＭＳ Ｐゴシック" panose="020B0600070205080204" pitchFamily="34" charset="-128"/>
                <a:cs typeface="Arial" panose="020B0604020202020204" pitchFamily="34" charset="0"/>
              </a:rPr>
              <a:t> Plus v2 </a:t>
            </a:r>
            <a:r>
              <a:rPr lang="fr-FR" altLang="da-DK" sz="1600" dirty="0" err="1">
                <a:latin typeface="Arial" panose="020B0604020202020204" pitchFamily="34" charset="0"/>
                <a:ea typeface="ＭＳ Ｐゴシック" panose="020B0600070205080204" pitchFamily="34" charset="-128"/>
                <a:cs typeface="Arial" panose="020B0604020202020204" pitchFamily="34" charset="0"/>
              </a:rPr>
              <a:t>Device</a:t>
            </a:r>
            <a:r>
              <a:rPr lang="fr-FR" altLang="da-DK" sz="1600" dirty="0">
                <a:latin typeface="Arial" panose="020B0604020202020204" pitchFamily="34" charset="0"/>
                <a:ea typeface="ＭＳ Ｐゴシック" panose="020B0600070205080204" pitchFamily="34" charset="-128"/>
                <a:cs typeface="Arial" panose="020B0604020202020204" pitchFamily="34" charset="0"/>
              </a:rPr>
              <a:t> Type</a:t>
            </a:r>
            <a:endParaRPr lang="en-US" sz="1600" dirty="0">
              <a:ea typeface="+mn-ea"/>
            </a:endParaRPr>
          </a:p>
          <a:p>
            <a:pPr marL="137160" indent="-137160" defTabSz="685783" fontAlgn="auto">
              <a:defRPr/>
            </a:pPr>
            <a:endParaRPr lang="en-US" sz="1600" dirty="0">
              <a:ea typeface="+mn-ea"/>
            </a:endParaRPr>
          </a:p>
          <a:p>
            <a:pPr marL="137160" indent="-137160" defTabSz="685783" fontAlgn="auto">
              <a:defRPr/>
            </a:pPr>
            <a:r>
              <a:rPr sz="1600" dirty="0">
                <a:ea typeface="+mn-ea"/>
              </a:rPr>
              <a:t>The functionality of any Z-Wave device is defined by</a:t>
            </a:r>
            <a:r>
              <a:rPr lang="en-US" sz="1600" dirty="0">
                <a:ea typeface="+mn-ea"/>
              </a:rPr>
              <a:t>:</a:t>
            </a:r>
          </a:p>
          <a:p>
            <a:pPr marL="320040" lvl="1" indent="-137160" defTabSz="685783" fontAlgn="auto">
              <a:defRPr/>
            </a:pPr>
            <a:r>
              <a:rPr sz="1400" dirty="0">
                <a:ea typeface="+mn-ea"/>
              </a:rPr>
              <a:t> </a:t>
            </a:r>
            <a:r>
              <a:rPr lang="fr-FR" sz="1400" dirty="0">
                <a:ea typeface="+mn-ea"/>
              </a:rPr>
              <a:t>Z-</a:t>
            </a:r>
            <a:r>
              <a:rPr lang="fr-FR" sz="1400" dirty="0" err="1">
                <a:ea typeface="+mn-ea"/>
              </a:rPr>
              <a:t>Wave</a:t>
            </a:r>
            <a:r>
              <a:rPr lang="fr-FR" sz="1400" dirty="0">
                <a:ea typeface="+mn-ea"/>
              </a:rPr>
              <a:t> Plus v2 </a:t>
            </a:r>
            <a:r>
              <a:rPr lang="fr-FR" sz="1400" dirty="0" err="1">
                <a:ea typeface="+mn-ea"/>
              </a:rPr>
              <a:t>Device</a:t>
            </a:r>
            <a:r>
              <a:rPr lang="fr-FR" sz="1400" dirty="0">
                <a:ea typeface="+mn-ea"/>
              </a:rPr>
              <a:t> Type </a:t>
            </a:r>
            <a:r>
              <a:rPr lang="fr-FR" sz="1400" dirty="0" err="1">
                <a:ea typeface="+mn-ea"/>
              </a:rPr>
              <a:t>Specification</a:t>
            </a:r>
            <a:r>
              <a:rPr lang="fr-FR" sz="1400" dirty="0">
                <a:ea typeface="+mn-ea"/>
              </a:rPr>
              <a:t> (SDS14224)</a:t>
            </a:r>
          </a:p>
          <a:p>
            <a:pPr marL="0" indent="0" defTabSz="685783" fontAlgn="auto">
              <a:buNone/>
              <a:defRPr/>
            </a:pPr>
            <a:endParaRPr dirty="0">
              <a:ea typeface="+mn-ea"/>
            </a:endParaRPr>
          </a:p>
          <a:p>
            <a:pPr marL="137160" indent="-137160" defTabSz="685783" eaLnBrk="1" fontAlgn="auto" hangingPunct="1">
              <a:spcAft>
                <a:spcPts val="0"/>
              </a:spcAft>
              <a:defRPr/>
            </a:pPr>
            <a:r>
              <a:rPr lang="en-US" sz="1600" dirty="0">
                <a:ea typeface="+mn-ea"/>
              </a:rPr>
              <a:t>The Device Type</a:t>
            </a:r>
            <a:endParaRPr sz="1600" dirty="0">
              <a:ea typeface="+mn-ea"/>
            </a:endParaRPr>
          </a:p>
          <a:p>
            <a:pPr marL="411480" lvl="2" indent="-137160" defTabSz="685783" eaLnBrk="1" fontAlgn="auto" hangingPunct="1">
              <a:spcAft>
                <a:spcPts val="0"/>
              </a:spcAft>
              <a:defRPr/>
            </a:pPr>
            <a:r>
              <a:rPr sz="1400" dirty="0">
                <a:ea typeface="+mn-ea"/>
              </a:rPr>
              <a:t>Identify the functionality of the device, on the application level</a:t>
            </a:r>
          </a:p>
          <a:p>
            <a:pPr marL="411480" lvl="2" indent="-137160" defTabSz="685783" eaLnBrk="1" fontAlgn="auto" hangingPunct="1">
              <a:spcAft>
                <a:spcPts val="0"/>
              </a:spcAft>
              <a:defRPr/>
            </a:pPr>
            <a:r>
              <a:rPr sz="1400" dirty="0">
                <a:ea typeface="+mn-ea"/>
              </a:rPr>
              <a:t>Define expected behavior of the device, on a networking level</a:t>
            </a:r>
          </a:p>
          <a:p>
            <a:pPr marL="411480" lvl="2" indent="-137160" defTabSz="685783" eaLnBrk="1" fontAlgn="auto" hangingPunct="1">
              <a:spcAft>
                <a:spcPts val="0"/>
              </a:spcAft>
              <a:defRPr/>
            </a:pPr>
            <a:r>
              <a:rPr sz="1400" dirty="0">
                <a:ea typeface="+mn-ea"/>
              </a:rPr>
              <a:t>Establish a foundation for interoperability</a:t>
            </a:r>
          </a:p>
        </p:txBody>
      </p:sp>
      <p:sp>
        <p:nvSpPr>
          <p:cNvPr id="41985" name="Title 3">
            <a:extLst>
              <a:ext uri="{FF2B5EF4-FFF2-40B4-BE49-F238E27FC236}">
                <a16:creationId xmlns:a16="http://schemas.microsoft.com/office/drawing/2014/main" id="{E0AAE7BE-5707-614C-8016-091309884E08}"/>
              </a:ext>
            </a:extLst>
          </p:cNvPr>
          <p:cNvSpPr>
            <a:spLocks noGrp="1"/>
          </p:cNvSpPr>
          <p:nvPr>
            <p:ph type="title"/>
          </p:nvPr>
        </p:nvSpPr>
        <p:spPr/>
        <p:txBody>
          <a:bodyPr/>
          <a:lstStyle/>
          <a:p>
            <a:pPr defTabSz="685783">
              <a:defRPr/>
            </a:pPr>
            <a:r>
              <a:rPr lang="en-US" altLang="da-DK" dirty="0">
                <a:ea typeface="ＭＳ Ｐゴシック" panose="020B0600070205080204" pitchFamily="34" charset="-128"/>
                <a:cs typeface="Arial" panose="020B0604020202020204" pitchFamily="34" charset="0"/>
              </a:rPr>
              <a:t>Device Types Specification</a:t>
            </a:r>
            <a:endParaRPr lang="en-US" altLang="da-DK" dirty="0">
              <a:latin typeface="Arial" panose="020B0604020202020204" pitchFamily="34" charset="0"/>
              <a:ea typeface="ＭＳ Ｐゴシック" panose="020B0600070205080204" pitchFamily="34" charset="-128"/>
              <a:cs typeface="Arial" panose="020B0604020202020204" pitchFamily="34" charset="0"/>
            </a:endParaRPr>
          </a:p>
        </p:txBody>
      </p:sp>
      <p:sp>
        <p:nvSpPr>
          <p:cNvPr id="77829" name="Pladsholder til slidenummer 2">
            <a:extLst>
              <a:ext uri="{FF2B5EF4-FFF2-40B4-BE49-F238E27FC236}">
                <a16:creationId xmlns:a16="http://schemas.microsoft.com/office/drawing/2014/main" id="{589094E7-F6E0-45BF-8CAA-B46406B2ACB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77699100-D362-4851-9FEC-5D8C56A75EED}" type="slidenum">
              <a:rPr lang="en-US" altLang="da-DK" smtClean="0"/>
              <a:pPr/>
              <a:t>13</a:t>
            </a:fld>
            <a:endParaRPr lang="en-US" altLang="da-DK"/>
          </a:p>
        </p:txBody>
      </p:sp>
      <p:pic>
        <p:nvPicPr>
          <p:cNvPr id="2" name="Picture 1">
            <a:extLst>
              <a:ext uri="{FF2B5EF4-FFF2-40B4-BE49-F238E27FC236}">
                <a16:creationId xmlns:a16="http://schemas.microsoft.com/office/drawing/2014/main" id="{46069ADD-A1B0-4B9B-961B-76CEA35AFD04}"/>
              </a:ext>
            </a:extLst>
          </p:cNvPr>
          <p:cNvPicPr>
            <a:picLocks noChangeAspect="1"/>
          </p:cNvPicPr>
          <p:nvPr/>
        </p:nvPicPr>
        <p:blipFill>
          <a:blip r:embed="rId3" cstate="print"/>
          <a:stretch>
            <a:fillRect/>
          </a:stretch>
        </p:blipFill>
        <p:spPr>
          <a:xfrm>
            <a:off x="6089650" y="1806519"/>
            <a:ext cx="4976283" cy="3702162"/>
          </a:xfrm>
          <a:prstGeom prst="rect">
            <a:avLst/>
          </a:prstGeom>
        </p:spPr>
      </p:pic>
    </p:spTree>
    <p:extLst>
      <p:ext uri="{BB962C8B-B14F-4D97-AF65-F5344CB8AC3E}">
        <p14:creationId xmlns:p14="http://schemas.microsoft.com/office/powerpoint/2010/main" val="2798847926"/>
      </p:ext>
    </p:extLst>
  </p:cSld>
  <p:clrMapOvr>
    <a:masterClrMapping/>
  </p:clrMapOvr>
  <p:transition spd="med">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FCCE69E-0627-E64E-850B-229396D73142}"/>
              </a:ext>
            </a:extLst>
          </p:cNvPr>
          <p:cNvSpPr>
            <a:spLocks noGrp="1"/>
          </p:cNvSpPr>
          <p:nvPr>
            <p:ph idx="10"/>
          </p:nvPr>
        </p:nvSpPr>
        <p:spPr>
          <a:xfrm>
            <a:off x="679450" y="1143000"/>
            <a:ext cx="10820400" cy="3446463"/>
          </a:xfrm>
        </p:spPr>
        <p:txBody>
          <a:bodyPr rtlCol="0">
            <a:normAutofit fontScale="92500" lnSpcReduction="20000"/>
          </a:bodyPr>
          <a:lstStyle/>
          <a:p>
            <a:pPr marL="0" indent="0" defTabSz="685783" eaLnBrk="1" fontAlgn="auto" hangingPunct="1">
              <a:spcAft>
                <a:spcPts val="0"/>
              </a:spcAft>
              <a:buFont typeface="Wingdings" charset="2"/>
              <a:buNone/>
              <a:defRPr/>
            </a:pPr>
            <a:r>
              <a:rPr sz="1600" dirty="0">
                <a:ea typeface="+mn-ea"/>
              </a:rPr>
              <a:t>A Command Class is a collection of commands used for controlling, querying, and reporting information corresponding to a specific function supported by a device.</a:t>
            </a:r>
          </a:p>
          <a:p>
            <a:pPr marL="0" indent="0" defTabSz="685783" eaLnBrk="1" fontAlgn="auto" hangingPunct="1">
              <a:lnSpc>
                <a:spcPct val="50000"/>
              </a:lnSpc>
              <a:spcAft>
                <a:spcPts val="0"/>
              </a:spcAft>
              <a:buFont typeface="Wingdings" charset="2"/>
              <a:buNone/>
              <a:defRPr/>
            </a:pPr>
            <a:endParaRPr dirty="0">
              <a:ea typeface="+mn-ea"/>
            </a:endParaRPr>
          </a:p>
          <a:p>
            <a:pPr marL="137160" indent="-137160" defTabSz="685783" eaLnBrk="1" fontAlgn="auto" hangingPunct="1">
              <a:spcAft>
                <a:spcPts val="0"/>
              </a:spcAft>
              <a:defRPr/>
            </a:pPr>
            <a:r>
              <a:rPr sz="1600" dirty="0">
                <a:ea typeface="+mn-ea"/>
              </a:rPr>
              <a:t>Each Command Class is designed for a specific function. It can go from routing and network management all the way up to application functionality.</a:t>
            </a:r>
          </a:p>
          <a:p>
            <a:pPr marL="137160" indent="-137160" defTabSz="685783" eaLnBrk="1" fontAlgn="auto" hangingPunct="1">
              <a:lnSpc>
                <a:spcPct val="50000"/>
              </a:lnSpc>
              <a:spcAft>
                <a:spcPts val="0"/>
              </a:spcAft>
              <a:defRPr/>
            </a:pPr>
            <a:endParaRPr sz="1600" dirty="0">
              <a:ea typeface="+mn-ea"/>
            </a:endParaRPr>
          </a:p>
          <a:p>
            <a:pPr marL="137160" indent="-137160" defTabSz="685783" eaLnBrk="1" fontAlgn="auto" hangingPunct="1">
              <a:spcAft>
                <a:spcPts val="0"/>
              </a:spcAft>
              <a:defRPr/>
            </a:pPr>
            <a:r>
              <a:rPr sz="1600" dirty="0">
                <a:ea typeface="+mn-ea"/>
              </a:rPr>
              <a:t>Foundation for application layer interoperability between devices</a:t>
            </a:r>
          </a:p>
          <a:p>
            <a:pPr marL="137160" indent="-137160" defTabSz="685783" eaLnBrk="1" fontAlgn="auto" hangingPunct="1">
              <a:lnSpc>
                <a:spcPct val="50000"/>
              </a:lnSpc>
              <a:spcAft>
                <a:spcPts val="0"/>
              </a:spcAft>
              <a:defRPr/>
            </a:pPr>
            <a:endParaRPr sz="1600" dirty="0">
              <a:ea typeface="+mn-ea"/>
            </a:endParaRPr>
          </a:p>
          <a:p>
            <a:pPr marL="137160" indent="-137160" defTabSz="685783" eaLnBrk="1" fontAlgn="auto" hangingPunct="1">
              <a:spcAft>
                <a:spcPts val="0"/>
              </a:spcAft>
              <a:defRPr/>
            </a:pPr>
            <a:r>
              <a:rPr sz="1600" dirty="0">
                <a:ea typeface="+mn-ea"/>
              </a:rPr>
              <a:t>All commands sent between devices must be consistent with the commands defined in the Command Class Specifications: </a:t>
            </a:r>
          </a:p>
          <a:p>
            <a:pPr marL="273685" lvl="1" indent="-137160" defTabSz="685783" eaLnBrk="1" fontAlgn="auto" hangingPunct="1">
              <a:spcAft>
                <a:spcPts val="0"/>
              </a:spcAft>
              <a:defRPr/>
            </a:pPr>
            <a:r>
              <a:rPr sz="1450" dirty="0">
                <a:ea typeface="+mn-ea"/>
              </a:rPr>
              <a:t>Application Command Classes (SDS13781)</a:t>
            </a:r>
          </a:p>
          <a:p>
            <a:pPr marL="273685" lvl="1" indent="-137160" defTabSz="685783" eaLnBrk="1" fontAlgn="auto" hangingPunct="1">
              <a:spcAft>
                <a:spcPts val="0"/>
              </a:spcAft>
              <a:defRPr/>
            </a:pPr>
            <a:r>
              <a:rPr sz="1450" dirty="0">
                <a:ea typeface="+mn-ea"/>
              </a:rPr>
              <a:t>Management Command Classes </a:t>
            </a:r>
            <a:r>
              <a:rPr sz="1450" dirty="0"/>
              <a:t>(SDS13782)</a:t>
            </a:r>
            <a:endParaRPr sz="1450" dirty="0">
              <a:ea typeface="+mn-ea"/>
            </a:endParaRPr>
          </a:p>
          <a:p>
            <a:pPr marL="273685" lvl="1" indent="-137160" defTabSz="685783" eaLnBrk="1" fontAlgn="auto" hangingPunct="1">
              <a:spcAft>
                <a:spcPts val="0"/>
              </a:spcAft>
              <a:defRPr/>
            </a:pPr>
            <a:r>
              <a:rPr sz="1450" dirty="0">
                <a:ea typeface="+mn-ea"/>
              </a:rPr>
              <a:t>Encapsulation </a:t>
            </a:r>
            <a:r>
              <a:rPr sz="1450" dirty="0"/>
              <a:t>Command Classes (SDS13783)</a:t>
            </a:r>
          </a:p>
          <a:p>
            <a:pPr marL="273685" lvl="1" indent="-137160" defTabSz="685783" eaLnBrk="1" fontAlgn="auto" hangingPunct="1">
              <a:spcAft>
                <a:spcPts val="0"/>
              </a:spcAft>
              <a:defRPr/>
            </a:pPr>
            <a:r>
              <a:rPr sz="1450" dirty="0">
                <a:ea typeface="+mn-ea"/>
              </a:rPr>
              <a:t>Network </a:t>
            </a:r>
            <a:r>
              <a:rPr sz="1450" dirty="0"/>
              <a:t>Command Classes (SDS13784)</a:t>
            </a:r>
            <a:endParaRPr sz="1450" dirty="0">
              <a:ea typeface="+mn-ea"/>
            </a:endParaRPr>
          </a:p>
        </p:txBody>
      </p:sp>
      <p:sp>
        <p:nvSpPr>
          <p:cNvPr id="54273" name="Title 3">
            <a:extLst>
              <a:ext uri="{FF2B5EF4-FFF2-40B4-BE49-F238E27FC236}">
                <a16:creationId xmlns:a16="http://schemas.microsoft.com/office/drawing/2014/main" id="{10EFCE80-E5F3-544A-A0C6-5C5A68559A3A}"/>
              </a:ext>
            </a:extLst>
          </p:cNvPr>
          <p:cNvSpPr>
            <a:spLocks noGrp="1"/>
          </p:cNvSpPr>
          <p:nvPr>
            <p:ph type="title"/>
          </p:nvPr>
        </p:nvSpPr>
        <p:spPr/>
        <p:txBody>
          <a:bodyPr/>
          <a:lstStyle/>
          <a:p>
            <a:pPr defTabSz="685783" eaLnBrk="1" fontAlgn="auto" hangingPunct="1">
              <a:spcAft>
                <a:spcPts val="0"/>
              </a:spcAft>
              <a:defRPr/>
            </a:pPr>
            <a:r>
              <a:rPr lang="en-US" altLang="da-DK" sz="3200">
                <a:ea typeface="ＭＳ Ｐゴシック" panose="020B0600070205080204" pitchFamily="34" charset="-128"/>
                <a:cs typeface="Arial" panose="020B0604020202020204" pitchFamily="34" charset="0"/>
              </a:rPr>
              <a:t>Command Class</a:t>
            </a:r>
            <a:r>
              <a:rPr lang="en-US" altLang="da-DK">
                <a:latin typeface="Arial" panose="020B0604020202020204" pitchFamily="34" charset="0"/>
                <a:ea typeface="ＭＳ Ｐゴシック" panose="020B0600070205080204" pitchFamily="34" charset="-128"/>
                <a:cs typeface="Arial" panose="020B0604020202020204" pitchFamily="34" charset="0"/>
              </a:rPr>
              <a:t>	</a:t>
            </a:r>
          </a:p>
        </p:txBody>
      </p:sp>
      <p:sp>
        <p:nvSpPr>
          <p:cNvPr id="101381" name="Pladsholder til slidenummer 2">
            <a:extLst>
              <a:ext uri="{FF2B5EF4-FFF2-40B4-BE49-F238E27FC236}">
                <a16:creationId xmlns:a16="http://schemas.microsoft.com/office/drawing/2014/main" id="{34AE3962-0A95-4DA7-A606-5A905627A2B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ED902574-082B-485C-B3F0-B2C7B0DDB713}" type="slidenum">
              <a:rPr lang="en-US" altLang="da-DK" smtClean="0"/>
              <a:pPr/>
              <a:t>14</a:t>
            </a:fld>
            <a:endParaRPr lang="en-US" altLang="da-DK"/>
          </a:p>
        </p:txBody>
      </p:sp>
    </p:spTree>
    <p:extLst>
      <p:ext uri="{BB962C8B-B14F-4D97-AF65-F5344CB8AC3E}">
        <p14:creationId xmlns:p14="http://schemas.microsoft.com/office/powerpoint/2010/main" val="520539318"/>
      </p:ext>
    </p:extLst>
  </p:cSld>
  <p:clrMapOvr>
    <a:masterClrMapping/>
  </p:clrMapOvr>
  <p:transition spd="med">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Content Placeholder 2">
            <a:extLst>
              <a:ext uri="{FF2B5EF4-FFF2-40B4-BE49-F238E27FC236}">
                <a16:creationId xmlns:a16="http://schemas.microsoft.com/office/drawing/2014/main" id="{1671E852-13DC-4580-B47E-B79782915BFF}"/>
              </a:ext>
            </a:extLst>
          </p:cNvPr>
          <p:cNvSpPr>
            <a:spLocks noGrp="1" noChangeArrowheads="1"/>
          </p:cNvSpPr>
          <p:nvPr>
            <p:ph idx="10"/>
          </p:nvPr>
        </p:nvSpPr>
        <p:spPr>
          <a:xfrm>
            <a:off x="679450" y="1143000"/>
            <a:ext cx="10820400" cy="5029200"/>
          </a:xfrm>
        </p:spPr>
        <p:txBody>
          <a:bodyPr/>
          <a:lstStyle/>
          <a:p>
            <a:pPr marL="0" indent="0" eaLnBrk="1" hangingPunct="1">
              <a:buFont typeface="Wingdings" panose="05000000000000000000" pitchFamily="2" charset="2"/>
              <a:buNone/>
            </a:pPr>
            <a:r>
              <a:rPr altLang="da-DK" sz="1600">
                <a:ea typeface="MS PGothic" panose="020B0600070205080204" pitchFamily="34" charset="-128"/>
                <a:cs typeface="Arial" panose="020B0604020202020204" pitchFamily="34" charset="0"/>
              </a:rPr>
              <a:t>The fundamental commands utilized by </a:t>
            </a:r>
            <a:r>
              <a:rPr altLang="da-DK" sz="1600" b="1" i="1">
                <a:ea typeface="MS PGothic" panose="020B0600070205080204" pitchFamily="34" charset="-128"/>
                <a:cs typeface="Arial" panose="020B0604020202020204" pitchFamily="34" charset="0"/>
              </a:rPr>
              <a:t>most</a:t>
            </a:r>
            <a:r>
              <a:rPr altLang="da-DK" sz="1600">
                <a:ea typeface="MS PGothic" panose="020B0600070205080204" pitchFamily="34" charset="-128"/>
                <a:cs typeface="Arial" panose="020B0604020202020204" pitchFamily="34" charset="0"/>
              </a:rPr>
              <a:t> command classes are: </a:t>
            </a:r>
          </a:p>
        </p:txBody>
      </p:sp>
      <p:sp>
        <p:nvSpPr>
          <p:cNvPr id="56321" name="Title 1">
            <a:extLst>
              <a:ext uri="{FF2B5EF4-FFF2-40B4-BE49-F238E27FC236}">
                <a16:creationId xmlns:a16="http://schemas.microsoft.com/office/drawing/2014/main" id="{4BE9A199-919B-0D40-884C-A8CC36E358F0}"/>
              </a:ext>
            </a:extLst>
          </p:cNvPr>
          <p:cNvSpPr>
            <a:spLocks noGrp="1"/>
          </p:cNvSpPr>
          <p:nvPr>
            <p:ph type="title"/>
          </p:nvPr>
        </p:nvSpPr>
        <p:spPr/>
        <p:txBody>
          <a:bodyPr/>
          <a:lstStyle/>
          <a:p>
            <a:pPr defTabSz="685783" eaLnBrk="1" fontAlgn="auto" hangingPunct="1">
              <a:spcAft>
                <a:spcPts val="0"/>
              </a:spcAft>
              <a:defRPr/>
            </a:pPr>
            <a:r>
              <a:rPr lang="en-US" altLang="da-DK" sz="3200">
                <a:ea typeface="ＭＳ Ｐゴシック" panose="020B0600070205080204" pitchFamily="34" charset="-128"/>
                <a:cs typeface="Arial" panose="020B0604020202020204" pitchFamily="34" charset="0"/>
              </a:rPr>
              <a:t>Fundamental Commands</a:t>
            </a:r>
          </a:p>
        </p:txBody>
      </p:sp>
      <p:graphicFrame>
        <p:nvGraphicFramePr>
          <p:cNvPr id="4" name="Shape 261">
            <a:extLst>
              <a:ext uri="{FF2B5EF4-FFF2-40B4-BE49-F238E27FC236}">
                <a16:creationId xmlns:a16="http://schemas.microsoft.com/office/drawing/2014/main" id="{7F51F254-386E-2D4A-A52E-9DB9532B51A2}"/>
              </a:ext>
            </a:extLst>
          </p:cNvPr>
          <p:cNvGraphicFramePr/>
          <p:nvPr/>
        </p:nvGraphicFramePr>
        <p:xfrm>
          <a:off x="2470150" y="2162175"/>
          <a:ext cx="7239000" cy="3265487"/>
        </p:xfrm>
        <a:graphic>
          <a:graphicData uri="http://schemas.openxmlformats.org/drawingml/2006/table">
            <a:tbl>
              <a:tblPr>
                <a:noFill/>
              </a:tblPr>
              <a:tblGrid>
                <a:gridCol w="2067500">
                  <a:extLst>
                    <a:ext uri="{9D8B030D-6E8A-4147-A177-3AD203B41FA5}">
                      <a16:colId xmlns:a16="http://schemas.microsoft.com/office/drawing/2014/main" val="20000"/>
                    </a:ext>
                  </a:extLst>
                </a:gridCol>
                <a:gridCol w="5171500">
                  <a:extLst>
                    <a:ext uri="{9D8B030D-6E8A-4147-A177-3AD203B41FA5}">
                      <a16:colId xmlns:a16="http://schemas.microsoft.com/office/drawing/2014/main" val="20001"/>
                    </a:ext>
                  </a:extLst>
                </a:gridCol>
              </a:tblGrid>
              <a:tr h="997842">
                <a:tc>
                  <a:txBody>
                    <a:bodyPr/>
                    <a:lstStyle/>
                    <a:p>
                      <a:pPr algn="ctr">
                        <a:buNone/>
                      </a:pPr>
                      <a:r>
                        <a:rPr lang="en" sz="1800" b="1"/>
                        <a:t>SET</a:t>
                      </a:r>
                      <a:r>
                        <a:rPr lang="en" sz="1800"/>
                        <a:t>:</a:t>
                      </a:r>
                    </a:p>
                  </a:txBody>
                  <a:tcPr marL="91425" marR="91425" marT="91463" marB="91463" anchor="ctr"/>
                </a:tc>
                <a:tc>
                  <a:txBody>
                    <a:bodyPr/>
                    <a:lstStyle/>
                    <a:p>
                      <a:pPr algn="l">
                        <a:buNone/>
                      </a:pPr>
                      <a:r>
                        <a:rPr lang="en" sz="1800" dirty="0"/>
                        <a:t>Used to command a device to perform a specific task(s) </a:t>
                      </a:r>
                      <a:r>
                        <a:rPr lang="en-US" sz="1800" dirty="0"/>
                        <a:t>or change a setting.</a:t>
                      </a:r>
                      <a:endParaRPr lang="en" sz="1800" dirty="0"/>
                    </a:p>
                  </a:txBody>
                  <a:tcPr marL="91425" marR="91425" marT="91463" marB="91463" anchor="ctr"/>
                </a:tc>
                <a:extLst>
                  <a:ext uri="{0D108BD9-81ED-4DB2-BD59-A6C34878D82A}">
                    <a16:rowId xmlns:a16="http://schemas.microsoft.com/office/drawing/2014/main" val="10000"/>
                  </a:ext>
                </a:extLst>
              </a:tr>
              <a:tr h="987187">
                <a:tc>
                  <a:txBody>
                    <a:bodyPr/>
                    <a:lstStyle/>
                    <a:p>
                      <a:pPr algn="ctr">
                        <a:buNone/>
                      </a:pPr>
                      <a:r>
                        <a:rPr lang="en" sz="1800" b="1"/>
                        <a:t>GET</a:t>
                      </a:r>
                      <a:r>
                        <a:rPr lang="en" sz="1800"/>
                        <a:t>: </a:t>
                      </a:r>
                    </a:p>
                  </a:txBody>
                  <a:tcPr marL="91425" marR="91425" marT="91463" marB="91463" anchor="ctr"/>
                </a:tc>
                <a:tc>
                  <a:txBody>
                    <a:bodyPr/>
                    <a:lstStyle/>
                    <a:p>
                      <a:pPr algn="l">
                        <a:buNone/>
                      </a:pPr>
                      <a:r>
                        <a:rPr lang="en" sz="1800" dirty="0"/>
                        <a:t>Used to request information from a device </a:t>
                      </a:r>
                    </a:p>
                    <a:p>
                      <a:pPr algn="l">
                        <a:buNone/>
                      </a:pPr>
                      <a:r>
                        <a:rPr lang="en" sz="1800" dirty="0"/>
                        <a:t>(</a:t>
                      </a:r>
                      <a:r>
                        <a:rPr lang="en-US" sz="1800" dirty="0"/>
                        <a:t>current status or setting)</a:t>
                      </a:r>
                      <a:endParaRPr lang="en" sz="1800" dirty="0"/>
                    </a:p>
                  </a:txBody>
                  <a:tcPr marL="91425" marR="91425" marT="91463" marB="91463" anchor="ctr"/>
                </a:tc>
                <a:extLst>
                  <a:ext uri="{0D108BD9-81ED-4DB2-BD59-A6C34878D82A}">
                    <a16:rowId xmlns:a16="http://schemas.microsoft.com/office/drawing/2014/main" val="10001"/>
                  </a:ext>
                </a:extLst>
              </a:tr>
              <a:tr h="1280458">
                <a:tc>
                  <a:txBody>
                    <a:bodyPr/>
                    <a:lstStyle/>
                    <a:p>
                      <a:pPr algn="ctr">
                        <a:buNone/>
                      </a:pPr>
                      <a:r>
                        <a:rPr lang="en" sz="1800" b="1"/>
                        <a:t>REPORT</a:t>
                      </a:r>
                      <a:r>
                        <a:rPr lang="en" sz="1800"/>
                        <a:t>:</a:t>
                      </a:r>
                    </a:p>
                  </a:txBody>
                  <a:tcPr marL="91425" marR="91425" marT="91463" marB="91463" anchor="ctr"/>
                </a:tc>
                <a:tc>
                  <a:txBody>
                    <a:bodyPr/>
                    <a:lstStyle/>
                    <a:p>
                      <a:pPr algn="l">
                        <a:buNone/>
                      </a:pPr>
                      <a:r>
                        <a:rPr lang="en" sz="1800" dirty="0"/>
                        <a:t>Used to send </a:t>
                      </a:r>
                      <a:r>
                        <a:rPr lang="en-US" sz="1800" dirty="0"/>
                        <a:t>current </a:t>
                      </a:r>
                      <a:r>
                        <a:rPr lang="en" sz="1800" dirty="0"/>
                        <a:t>information </a:t>
                      </a:r>
                      <a:r>
                        <a:rPr lang="en-US" sz="1800" dirty="0"/>
                        <a:t>or status </a:t>
                      </a:r>
                      <a:r>
                        <a:rPr lang="en" sz="1800" dirty="0"/>
                        <a:t>about the device. </a:t>
                      </a:r>
                    </a:p>
                    <a:p>
                      <a:pPr algn="l">
                        <a:buNone/>
                      </a:pPr>
                      <a:r>
                        <a:rPr lang="en-US" sz="1800" i="0" u="none" dirty="0"/>
                        <a:t>Such commands can be </a:t>
                      </a:r>
                      <a:r>
                        <a:rPr lang="en" sz="1800" i="0" u="none" dirty="0"/>
                        <a:t>sent in response to receiving a GET command or may be sent unsolicited. </a:t>
                      </a:r>
                    </a:p>
                  </a:txBody>
                  <a:tcPr marL="91425" marR="91425" marT="91463" marB="91463" anchor="ctr"/>
                </a:tc>
                <a:extLst>
                  <a:ext uri="{0D108BD9-81ED-4DB2-BD59-A6C34878D82A}">
                    <a16:rowId xmlns:a16="http://schemas.microsoft.com/office/drawing/2014/main" val="10002"/>
                  </a:ext>
                </a:extLst>
              </a:tr>
            </a:tbl>
          </a:graphicData>
        </a:graphic>
      </p:graphicFrame>
      <p:sp>
        <p:nvSpPr>
          <p:cNvPr id="105491" name="Pladsholder til slidenummer 2">
            <a:extLst>
              <a:ext uri="{FF2B5EF4-FFF2-40B4-BE49-F238E27FC236}">
                <a16:creationId xmlns:a16="http://schemas.microsoft.com/office/drawing/2014/main" id="{851DEC57-3427-4566-973A-29C2BE8213A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9EC2C02-D40C-43C8-B9D9-BF768EF373C5}" type="slidenum">
              <a:rPr lang="en-US" altLang="da-DK" smtClean="0"/>
              <a:pPr/>
              <a:t>15</a:t>
            </a:fld>
            <a:endParaRPr lang="en-US" altLang="da-DK"/>
          </a:p>
        </p:txBody>
      </p:sp>
    </p:spTree>
    <p:extLst>
      <p:ext uri="{BB962C8B-B14F-4D97-AF65-F5344CB8AC3E}">
        <p14:creationId xmlns:p14="http://schemas.microsoft.com/office/powerpoint/2010/main" val="3722510583"/>
      </p:ext>
    </p:extLst>
  </p:cSld>
  <p:clrMapOvr>
    <a:masterClrMapping/>
  </p:clrMapOvr>
  <p:transition spd="med">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a:extLst>
              <a:ext uri="{FF2B5EF4-FFF2-40B4-BE49-F238E27FC236}">
                <a16:creationId xmlns:a16="http://schemas.microsoft.com/office/drawing/2014/main" id="{98D0D10A-705B-7C48-93F9-15432AD4B0B9}"/>
              </a:ext>
            </a:extLst>
          </p:cNvPr>
          <p:cNvSpPr>
            <a:spLocks noGrp="1"/>
          </p:cNvSpPr>
          <p:nvPr>
            <p:ph type="title"/>
          </p:nvPr>
        </p:nvSpPr>
        <p:spPr/>
        <p:txBody>
          <a:bodyPr/>
          <a:lstStyle/>
          <a:p>
            <a:pPr defTabSz="685783" eaLnBrk="1" fontAlgn="auto" hangingPunct="1">
              <a:spcAft>
                <a:spcPts val="0"/>
              </a:spcAft>
              <a:defRPr/>
            </a:pPr>
            <a:r>
              <a:rPr lang="en-US" altLang="da-DK" sz="3200">
                <a:ea typeface="ＭＳ Ｐゴシック" panose="020B0600070205080204" pitchFamily="34" charset="-128"/>
                <a:cs typeface="Arial" panose="020B0604020202020204" pitchFamily="34" charset="0"/>
              </a:rPr>
              <a:t>Example Commands</a:t>
            </a:r>
          </a:p>
        </p:txBody>
      </p:sp>
      <p:graphicFrame>
        <p:nvGraphicFramePr>
          <p:cNvPr id="5" name="Table 4">
            <a:extLst>
              <a:ext uri="{FF2B5EF4-FFF2-40B4-BE49-F238E27FC236}">
                <a16:creationId xmlns:a16="http://schemas.microsoft.com/office/drawing/2014/main" id="{460B27FE-BCB3-2F4C-92A4-CBBEB478E069}"/>
              </a:ext>
            </a:extLst>
          </p:cNvPr>
          <p:cNvGraphicFramePr>
            <a:graphicFrameLocks noGrp="1"/>
          </p:cNvGraphicFramePr>
          <p:nvPr>
            <p:extLst>
              <p:ext uri="{D42A27DB-BD31-4B8C-83A1-F6EECF244321}">
                <p14:modId xmlns:p14="http://schemas.microsoft.com/office/powerpoint/2010/main" val="2689397021"/>
              </p:ext>
            </p:extLst>
          </p:nvPr>
        </p:nvGraphicFramePr>
        <p:xfrm>
          <a:off x="2509838" y="3195638"/>
          <a:ext cx="7058025" cy="2844800"/>
        </p:xfrm>
        <a:graphic>
          <a:graphicData uri="http://schemas.openxmlformats.org/drawingml/2006/table">
            <a:tbl>
              <a:tblPr/>
              <a:tblGrid>
                <a:gridCol w="882650">
                  <a:extLst>
                    <a:ext uri="{9D8B030D-6E8A-4147-A177-3AD203B41FA5}">
                      <a16:colId xmlns:a16="http://schemas.microsoft.com/office/drawing/2014/main" val="3326676900"/>
                    </a:ext>
                  </a:extLst>
                </a:gridCol>
                <a:gridCol w="882650">
                  <a:extLst>
                    <a:ext uri="{9D8B030D-6E8A-4147-A177-3AD203B41FA5}">
                      <a16:colId xmlns:a16="http://schemas.microsoft.com/office/drawing/2014/main" val="3290186328"/>
                    </a:ext>
                  </a:extLst>
                </a:gridCol>
                <a:gridCol w="881062">
                  <a:extLst>
                    <a:ext uri="{9D8B030D-6E8A-4147-A177-3AD203B41FA5}">
                      <a16:colId xmlns:a16="http://schemas.microsoft.com/office/drawing/2014/main" val="1447127747"/>
                    </a:ext>
                  </a:extLst>
                </a:gridCol>
                <a:gridCol w="882650">
                  <a:extLst>
                    <a:ext uri="{9D8B030D-6E8A-4147-A177-3AD203B41FA5}">
                      <a16:colId xmlns:a16="http://schemas.microsoft.com/office/drawing/2014/main" val="1475941495"/>
                    </a:ext>
                  </a:extLst>
                </a:gridCol>
                <a:gridCol w="882650">
                  <a:extLst>
                    <a:ext uri="{9D8B030D-6E8A-4147-A177-3AD203B41FA5}">
                      <a16:colId xmlns:a16="http://schemas.microsoft.com/office/drawing/2014/main" val="1750333578"/>
                    </a:ext>
                  </a:extLst>
                </a:gridCol>
                <a:gridCol w="881063">
                  <a:extLst>
                    <a:ext uri="{9D8B030D-6E8A-4147-A177-3AD203B41FA5}">
                      <a16:colId xmlns:a16="http://schemas.microsoft.com/office/drawing/2014/main" val="3606882584"/>
                    </a:ext>
                  </a:extLst>
                </a:gridCol>
                <a:gridCol w="882650">
                  <a:extLst>
                    <a:ext uri="{9D8B030D-6E8A-4147-A177-3AD203B41FA5}">
                      <a16:colId xmlns:a16="http://schemas.microsoft.com/office/drawing/2014/main" val="310919775"/>
                    </a:ext>
                  </a:extLst>
                </a:gridCol>
                <a:gridCol w="882650">
                  <a:extLst>
                    <a:ext uri="{9D8B030D-6E8A-4147-A177-3AD203B41FA5}">
                      <a16:colId xmlns:a16="http://schemas.microsoft.com/office/drawing/2014/main" val="3528294124"/>
                    </a:ext>
                  </a:extLst>
                </a:gridCol>
              </a:tblGrid>
              <a:tr h="355600">
                <a:tc>
                  <a:txBody>
                    <a:bodyPr/>
                    <a:lstStyle>
                      <a:lvl1pPr eaLnBrk="0" hangingPunct="0">
                        <a:spcBef>
                          <a:spcPct val="20000"/>
                        </a:spcBef>
                        <a:buSzPct val="10000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Clr>
                          <a:schemeClr val="tx2"/>
                        </a:buClr>
                        <a:buSzPct val="100000"/>
                        <a:buFont typeface="Arial Bold" charset="0"/>
                        <a:defRPr sz="14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3pPr>
                      <a:lvl4pPr marL="1600200" indent="-228600" eaLnBrk="0" hangingPunct="0">
                        <a:spcBef>
                          <a:spcPct val="20000"/>
                        </a:spcBef>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4pPr>
                      <a:lvl5pPr marL="2057400" indent="-228600" eaLnBrk="0" hangingPunct="0">
                        <a:spcBef>
                          <a:spcPct val="20000"/>
                        </a:spcBef>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da-DK" sz="2000" b="0" i="0" u="none" strike="noStrike" cap="none" normalizeH="0" baseline="0">
                          <a:ln>
                            <a:noFill/>
                          </a:ln>
                          <a:solidFill>
                            <a:srgbClr val="616266"/>
                          </a:solidFill>
                          <a:effectLst/>
                          <a:latin typeface="Calibri" panose="020F0502020204030204" pitchFamily="34" charset="0"/>
                          <a:ea typeface="ＭＳ Ｐゴシック" panose="020B0600070205080204" pitchFamily="34" charset="-128"/>
                        </a:rPr>
                        <a:t>7</a:t>
                      </a:r>
                    </a:p>
                  </a:txBody>
                  <a:tcPr marL="12700" marR="12700" marT="12695" marB="0" anchor="ctr" horzOverflow="overflow">
                    <a:lnL w="12700" cap="flat" cmpd="sng" algn="ctr">
                      <a:solidFill>
                        <a:srgbClr val="000000"/>
                      </a:solidFill>
                      <a:prstDash val="solid"/>
                      <a:round/>
                      <a:headEnd type="none" w="med" len="med"/>
                      <a:tailEnd type="none" w="med" len="med"/>
                    </a:lnL>
                    <a:lnR w="6350" cap="flat" cmpd="sng" algn="ctr">
                      <a:solidFill>
                        <a:srgbClr val="818388"/>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18388"/>
                      </a:solidFill>
                      <a:prstDash val="solid"/>
                      <a:round/>
                      <a:headEnd type="none" w="med" len="med"/>
                      <a:tailEnd type="none" w="med" len="med"/>
                    </a:lnB>
                    <a:lnTlToBr>
                      <a:noFill/>
                    </a:lnTlToBr>
                    <a:lnBlToTr>
                      <a:noFill/>
                    </a:lnBlToTr>
                    <a:solidFill>
                      <a:srgbClr val="A0C4DA"/>
                    </a:solidFill>
                  </a:tcPr>
                </a:tc>
                <a:tc>
                  <a:txBody>
                    <a:bodyPr/>
                    <a:lstStyle>
                      <a:lvl1pPr eaLnBrk="0" hangingPunct="0">
                        <a:spcBef>
                          <a:spcPct val="20000"/>
                        </a:spcBef>
                        <a:buSzPct val="10000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Clr>
                          <a:schemeClr val="tx2"/>
                        </a:buClr>
                        <a:buSzPct val="100000"/>
                        <a:buFont typeface="Arial Bold" charset="0"/>
                        <a:defRPr sz="14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3pPr>
                      <a:lvl4pPr marL="1600200" indent="-228600" eaLnBrk="0" hangingPunct="0">
                        <a:spcBef>
                          <a:spcPct val="20000"/>
                        </a:spcBef>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4pPr>
                      <a:lvl5pPr marL="2057400" indent="-228600" eaLnBrk="0" hangingPunct="0">
                        <a:spcBef>
                          <a:spcPct val="20000"/>
                        </a:spcBef>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da-DK" sz="2000" b="0" i="0" u="none" strike="noStrike" cap="none" normalizeH="0" baseline="0">
                          <a:ln>
                            <a:noFill/>
                          </a:ln>
                          <a:solidFill>
                            <a:srgbClr val="616266"/>
                          </a:solidFill>
                          <a:effectLst/>
                          <a:latin typeface="Calibri" panose="020F0502020204030204" pitchFamily="34" charset="0"/>
                          <a:ea typeface="ＭＳ Ｐゴシック" panose="020B0600070205080204" pitchFamily="34" charset="-128"/>
                        </a:rPr>
                        <a:t>6</a:t>
                      </a:r>
                    </a:p>
                  </a:txBody>
                  <a:tcPr marL="12700" marR="12700" marT="12695" marB="0" anchor="ctr" horzOverflow="overflow">
                    <a:lnL w="6350" cap="flat" cmpd="sng" algn="ctr">
                      <a:solidFill>
                        <a:srgbClr val="818388"/>
                      </a:solidFill>
                      <a:prstDash val="solid"/>
                      <a:round/>
                      <a:headEnd type="none" w="med" len="med"/>
                      <a:tailEnd type="none" w="med" len="med"/>
                    </a:lnL>
                    <a:lnR w="6350" cap="flat" cmpd="sng" algn="ctr">
                      <a:solidFill>
                        <a:srgbClr val="818388"/>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18388"/>
                      </a:solidFill>
                      <a:prstDash val="solid"/>
                      <a:round/>
                      <a:headEnd type="none" w="med" len="med"/>
                      <a:tailEnd type="none" w="med" len="med"/>
                    </a:lnB>
                    <a:lnTlToBr>
                      <a:noFill/>
                    </a:lnTlToBr>
                    <a:lnBlToTr>
                      <a:noFill/>
                    </a:lnBlToTr>
                    <a:solidFill>
                      <a:srgbClr val="A0C4DA"/>
                    </a:solidFill>
                  </a:tcPr>
                </a:tc>
                <a:tc>
                  <a:txBody>
                    <a:bodyPr/>
                    <a:lstStyle>
                      <a:lvl1pPr eaLnBrk="0" hangingPunct="0">
                        <a:spcBef>
                          <a:spcPct val="20000"/>
                        </a:spcBef>
                        <a:buSzPct val="10000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Clr>
                          <a:schemeClr val="tx2"/>
                        </a:buClr>
                        <a:buSzPct val="100000"/>
                        <a:buFont typeface="Arial Bold" charset="0"/>
                        <a:defRPr sz="14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3pPr>
                      <a:lvl4pPr marL="1600200" indent="-228600" eaLnBrk="0" hangingPunct="0">
                        <a:spcBef>
                          <a:spcPct val="20000"/>
                        </a:spcBef>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4pPr>
                      <a:lvl5pPr marL="2057400" indent="-228600" eaLnBrk="0" hangingPunct="0">
                        <a:spcBef>
                          <a:spcPct val="20000"/>
                        </a:spcBef>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da-DK" sz="2000" b="0" i="0" u="none" strike="noStrike" cap="none" normalizeH="0" baseline="0">
                          <a:ln>
                            <a:noFill/>
                          </a:ln>
                          <a:solidFill>
                            <a:srgbClr val="616266"/>
                          </a:solidFill>
                          <a:effectLst/>
                          <a:latin typeface="Calibri" panose="020F0502020204030204" pitchFamily="34" charset="0"/>
                          <a:ea typeface="ＭＳ Ｐゴシック" panose="020B0600070205080204" pitchFamily="34" charset="-128"/>
                        </a:rPr>
                        <a:t>5</a:t>
                      </a:r>
                    </a:p>
                  </a:txBody>
                  <a:tcPr marL="12700" marR="12700" marT="12695" marB="0" anchor="ctr" horzOverflow="overflow">
                    <a:lnL w="6350" cap="flat" cmpd="sng" algn="ctr">
                      <a:solidFill>
                        <a:srgbClr val="818388"/>
                      </a:solidFill>
                      <a:prstDash val="solid"/>
                      <a:round/>
                      <a:headEnd type="none" w="med" len="med"/>
                      <a:tailEnd type="none" w="med" len="med"/>
                    </a:lnL>
                    <a:lnR w="6350" cap="flat" cmpd="sng" algn="ctr">
                      <a:solidFill>
                        <a:srgbClr val="818388"/>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18388"/>
                      </a:solidFill>
                      <a:prstDash val="solid"/>
                      <a:round/>
                      <a:headEnd type="none" w="med" len="med"/>
                      <a:tailEnd type="none" w="med" len="med"/>
                    </a:lnB>
                    <a:lnTlToBr>
                      <a:noFill/>
                    </a:lnTlToBr>
                    <a:lnBlToTr>
                      <a:noFill/>
                    </a:lnBlToTr>
                    <a:solidFill>
                      <a:srgbClr val="A0C4DA"/>
                    </a:solidFill>
                  </a:tcPr>
                </a:tc>
                <a:tc>
                  <a:txBody>
                    <a:bodyPr/>
                    <a:lstStyle>
                      <a:lvl1pPr eaLnBrk="0" hangingPunct="0">
                        <a:spcBef>
                          <a:spcPct val="20000"/>
                        </a:spcBef>
                        <a:buSzPct val="10000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Clr>
                          <a:schemeClr val="tx2"/>
                        </a:buClr>
                        <a:buSzPct val="100000"/>
                        <a:buFont typeface="Arial Bold" charset="0"/>
                        <a:defRPr sz="14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3pPr>
                      <a:lvl4pPr marL="1600200" indent="-228600" eaLnBrk="0" hangingPunct="0">
                        <a:spcBef>
                          <a:spcPct val="20000"/>
                        </a:spcBef>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4pPr>
                      <a:lvl5pPr marL="2057400" indent="-228600" eaLnBrk="0" hangingPunct="0">
                        <a:spcBef>
                          <a:spcPct val="20000"/>
                        </a:spcBef>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da-DK" sz="2000" b="0" i="0" u="none" strike="noStrike" cap="none" normalizeH="0" baseline="0">
                          <a:ln>
                            <a:noFill/>
                          </a:ln>
                          <a:solidFill>
                            <a:srgbClr val="616266"/>
                          </a:solidFill>
                          <a:effectLst/>
                          <a:latin typeface="Calibri" panose="020F0502020204030204" pitchFamily="34" charset="0"/>
                          <a:ea typeface="ＭＳ Ｐゴシック" panose="020B0600070205080204" pitchFamily="34" charset="-128"/>
                        </a:rPr>
                        <a:t>4</a:t>
                      </a:r>
                    </a:p>
                  </a:txBody>
                  <a:tcPr marL="12700" marR="12700" marT="12695" marB="0" anchor="ctr" horzOverflow="overflow">
                    <a:lnL w="6350" cap="flat" cmpd="sng" algn="ctr">
                      <a:solidFill>
                        <a:srgbClr val="818388"/>
                      </a:solidFill>
                      <a:prstDash val="solid"/>
                      <a:round/>
                      <a:headEnd type="none" w="med" len="med"/>
                      <a:tailEnd type="none" w="med" len="med"/>
                    </a:lnL>
                    <a:lnR w="6350" cap="flat" cmpd="sng" algn="ctr">
                      <a:solidFill>
                        <a:srgbClr val="818388"/>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18388"/>
                      </a:solidFill>
                      <a:prstDash val="solid"/>
                      <a:round/>
                      <a:headEnd type="none" w="med" len="med"/>
                      <a:tailEnd type="none" w="med" len="med"/>
                    </a:lnB>
                    <a:lnTlToBr>
                      <a:noFill/>
                    </a:lnTlToBr>
                    <a:lnBlToTr>
                      <a:noFill/>
                    </a:lnBlToTr>
                    <a:solidFill>
                      <a:srgbClr val="A0C4DA"/>
                    </a:solidFill>
                  </a:tcPr>
                </a:tc>
                <a:tc>
                  <a:txBody>
                    <a:bodyPr/>
                    <a:lstStyle>
                      <a:lvl1pPr eaLnBrk="0" hangingPunct="0">
                        <a:spcBef>
                          <a:spcPct val="20000"/>
                        </a:spcBef>
                        <a:buSzPct val="10000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Clr>
                          <a:schemeClr val="tx2"/>
                        </a:buClr>
                        <a:buSzPct val="100000"/>
                        <a:buFont typeface="Arial Bold" charset="0"/>
                        <a:defRPr sz="14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3pPr>
                      <a:lvl4pPr marL="1600200" indent="-228600" eaLnBrk="0" hangingPunct="0">
                        <a:spcBef>
                          <a:spcPct val="20000"/>
                        </a:spcBef>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4pPr>
                      <a:lvl5pPr marL="2057400" indent="-228600" eaLnBrk="0" hangingPunct="0">
                        <a:spcBef>
                          <a:spcPct val="20000"/>
                        </a:spcBef>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da-DK" sz="2000" b="0" i="0" u="none" strike="noStrike" cap="none" normalizeH="0" baseline="0">
                          <a:ln>
                            <a:noFill/>
                          </a:ln>
                          <a:solidFill>
                            <a:srgbClr val="616266"/>
                          </a:solidFill>
                          <a:effectLst/>
                          <a:latin typeface="Calibri" panose="020F0502020204030204" pitchFamily="34" charset="0"/>
                          <a:ea typeface="ＭＳ Ｐゴシック" panose="020B0600070205080204" pitchFamily="34" charset="-128"/>
                        </a:rPr>
                        <a:t>3</a:t>
                      </a:r>
                    </a:p>
                  </a:txBody>
                  <a:tcPr marL="12700" marR="12700" marT="12695" marB="0" anchor="ctr" horzOverflow="overflow">
                    <a:lnL w="6350" cap="flat" cmpd="sng" algn="ctr">
                      <a:solidFill>
                        <a:srgbClr val="818388"/>
                      </a:solidFill>
                      <a:prstDash val="solid"/>
                      <a:round/>
                      <a:headEnd type="none" w="med" len="med"/>
                      <a:tailEnd type="none" w="med" len="med"/>
                    </a:lnL>
                    <a:lnR w="6350" cap="flat" cmpd="sng" algn="ctr">
                      <a:solidFill>
                        <a:srgbClr val="818388"/>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18388"/>
                      </a:solidFill>
                      <a:prstDash val="solid"/>
                      <a:round/>
                      <a:headEnd type="none" w="med" len="med"/>
                      <a:tailEnd type="none" w="med" len="med"/>
                    </a:lnB>
                    <a:lnTlToBr>
                      <a:noFill/>
                    </a:lnTlToBr>
                    <a:lnBlToTr>
                      <a:noFill/>
                    </a:lnBlToTr>
                    <a:solidFill>
                      <a:srgbClr val="A0C4DA"/>
                    </a:solidFill>
                  </a:tcPr>
                </a:tc>
                <a:tc>
                  <a:txBody>
                    <a:bodyPr/>
                    <a:lstStyle>
                      <a:lvl1pPr eaLnBrk="0" hangingPunct="0">
                        <a:spcBef>
                          <a:spcPct val="20000"/>
                        </a:spcBef>
                        <a:buSzPct val="10000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Clr>
                          <a:schemeClr val="tx2"/>
                        </a:buClr>
                        <a:buSzPct val="100000"/>
                        <a:buFont typeface="Arial Bold" charset="0"/>
                        <a:defRPr sz="14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3pPr>
                      <a:lvl4pPr marL="1600200" indent="-228600" eaLnBrk="0" hangingPunct="0">
                        <a:spcBef>
                          <a:spcPct val="20000"/>
                        </a:spcBef>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4pPr>
                      <a:lvl5pPr marL="2057400" indent="-228600" eaLnBrk="0" hangingPunct="0">
                        <a:spcBef>
                          <a:spcPct val="20000"/>
                        </a:spcBef>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da-DK" sz="2000" b="0" i="0" u="none" strike="noStrike" cap="none" normalizeH="0" baseline="0">
                          <a:ln>
                            <a:noFill/>
                          </a:ln>
                          <a:solidFill>
                            <a:srgbClr val="616266"/>
                          </a:solidFill>
                          <a:effectLst/>
                          <a:latin typeface="Calibri" panose="020F0502020204030204" pitchFamily="34" charset="0"/>
                          <a:ea typeface="ＭＳ Ｐゴシック" panose="020B0600070205080204" pitchFamily="34" charset="-128"/>
                        </a:rPr>
                        <a:t>2</a:t>
                      </a:r>
                    </a:p>
                  </a:txBody>
                  <a:tcPr marL="12700" marR="12700" marT="12695" marB="0" anchor="ctr" horzOverflow="overflow">
                    <a:lnL w="6350" cap="flat" cmpd="sng" algn="ctr">
                      <a:solidFill>
                        <a:srgbClr val="818388"/>
                      </a:solidFill>
                      <a:prstDash val="solid"/>
                      <a:round/>
                      <a:headEnd type="none" w="med" len="med"/>
                      <a:tailEnd type="none" w="med" len="med"/>
                    </a:lnL>
                    <a:lnR w="6350" cap="flat" cmpd="sng" algn="ctr">
                      <a:solidFill>
                        <a:srgbClr val="818388"/>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18388"/>
                      </a:solidFill>
                      <a:prstDash val="solid"/>
                      <a:round/>
                      <a:headEnd type="none" w="med" len="med"/>
                      <a:tailEnd type="none" w="med" len="med"/>
                    </a:lnB>
                    <a:lnTlToBr>
                      <a:noFill/>
                    </a:lnTlToBr>
                    <a:lnBlToTr>
                      <a:noFill/>
                    </a:lnBlToTr>
                    <a:solidFill>
                      <a:srgbClr val="A0C4DA"/>
                    </a:solidFill>
                  </a:tcPr>
                </a:tc>
                <a:tc>
                  <a:txBody>
                    <a:bodyPr/>
                    <a:lstStyle>
                      <a:lvl1pPr eaLnBrk="0" hangingPunct="0">
                        <a:spcBef>
                          <a:spcPct val="20000"/>
                        </a:spcBef>
                        <a:buSzPct val="10000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Clr>
                          <a:schemeClr val="tx2"/>
                        </a:buClr>
                        <a:buSzPct val="100000"/>
                        <a:buFont typeface="Arial Bold" charset="0"/>
                        <a:defRPr sz="14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3pPr>
                      <a:lvl4pPr marL="1600200" indent="-228600" eaLnBrk="0" hangingPunct="0">
                        <a:spcBef>
                          <a:spcPct val="20000"/>
                        </a:spcBef>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4pPr>
                      <a:lvl5pPr marL="2057400" indent="-228600" eaLnBrk="0" hangingPunct="0">
                        <a:spcBef>
                          <a:spcPct val="20000"/>
                        </a:spcBef>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da-DK" sz="2000" b="0" i="0" u="none" strike="noStrike" cap="none" normalizeH="0" baseline="0">
                          <a:ln>
                            <a:noFill/>
                          </a:ln>
                          <a:solidFill>
                            <a:srgbClr val="616266"/>
                          </a:solidFill>
                          <a:effectLst/>
                          <a:latin typeface="Calibri" panose="020F0502020204030204" pitchFamily="34" charset="0"/>
                          <a:ea typeface="ＭＳ Ｐゴシック" panose="020B0600070205080204" pitchFamily="34" charset="-128"/>
                        </a:rPr>
                        <a:t>1</a:t>
                      </a:r>
                    </a:p>
                  </a:txBody>
                  <a:tcPr marL="12700" marR="12700" marT="12695" marB="0" anchor="ctr" horzOverflow="overflow">
                    <a:lnL w="6350" cap="flat" cmpd="sng" algn="ctr">
                      <a:solidFill>
                        <a:srgbClr val="818388"/>
                      </a:solidFill>
                      <a:prstDash val="solid"/>
                      <a:round/>
                      <a:headEnd type="none" w="med" len="med"/>
                      <a:tailEnd type="none" w="med" len="med"/>
                    </a:lnL>
                    <a:lnR w="6350" cap="flat" cmpd="sng" algn="ctr">
                      <a:solidFill>
                        <a:srgbClr val="818388"/>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18388"/>
                      </a:solidFill>
                      <a:prstDash val="solid"/>
                      <a:round/>
                      <a:headEnd type="none" w="med" len="med"/>
                      <a:tailEnd type="none" w="med" len="med"/>
                    </a:lnB>
                    <a:lnTlToBr>
                      <a:noFill/>
                    </a:lnTlToBr>
                    <a:lnBlToTr>
                      <a:noFill/>
                    </a:lnBlToTr>
                    <a:solidFill>
                      <a:srgbClr val="A0C4DA"/>
                    </a:solidFill>
                  </a:tcPr>
                </a:tc>
                <a:tc>
                  <a:txBody>
                    <a:bodyPr/>
                    <a:lstStyle>
                      <a:lvl1pPr eaLnBrk="0" hangingPunct="0">
                        <a:spcBef>
                          <a:spcPct val="20000"/>
                        </a:spcBef>
                        <a:buSzPct val="10000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Clr>
                          <a:schemeClr val="tx2"/>
                        </a:buClr>
                        <a:buSzPct val="100000"/>
                        <a:buFont typeface="Arial Bold" charset="0"/>
                        <a:defRPr sz="14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3pPr>
                      <a:lvl4pPr marL="1600200" indent="-228600" eaLnBrk="0" hangingPunct="0">
                        <a:spcBef>
                          <a:spcPct val="20000"/>
                        </a:spcBef>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4pPr>
                      <a:lvl5pPr marL="2057400" indent="-228600" eaLnBrk="0" hangingPunct="0">
                        <a:spcBef>
                          <a:spcPct val="20000"/>
                        </a:spcBef>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da-DK" sz="2000" b="0" i="0" u="none" strike="noStrike" cap="none" normalizeH="0" baseline="0">
                          <a:ln>
                            <a:noFill/>
                          </a:ln>
                          <a:solidFill>
                            <a:srgbClr val="616266"/>
                          </a:solidFill>
                          <a:effectLst/>
                          <a:latin typeface="Calibri" panose="020F0502020204030204" pitchFamily="34" charset="0"/>
                          <a:ea typeface="ＭＳ Ｐゴシック" panose="020B0600070205080204" pitchFamily="34" charset="-128"/>
                        </a:rPr>
                        <a:t>0</a:t>
                      </a:r>
                    </a:p>
                  </a:txBody>
                  <a:tcPr marL="12700" marR="12700" marT="12695" marB="0" anchor="ctr" horzOverflow="overflow">
                    <a:lnL w="6350" cap="flat" cmpd="sng" algn="ctr">
                      <a:solidFill>
                        <a:srgbClr val="81838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18388"/>
                      </a:solidFill>
                      <a:prstDash val="solid"/>
                      <a:round/>
                      <a:headEnd type="none" w="med" len="med"/>
                      <a:tailEnd type="none" w="med" len="med"/>
                    </a:lnB>
                    <a:lnTlToBr>
                      <a:noFill/>
                    </a:lnTlToBr>
                    <a:lnBlToTr>
                      <a:noFill/>
                    </a:lnBlToTr>
                    <a:solidFill>
                      <a:srgbClr val="A0C4DA"/>
                    </a:solidFill>
                  </a:tcPr>
                </a:tc>
                <a:extLst>
                  <a:ext uri="{0D108BD9-81ED-4DB2-BD59-A6C34878D82A}">
                    <a16:rowId xmlns:a16="http://schemas.microsoft.com/office/drawing/2014/main" val="2495494572"/>
                  </a:ext>
                </a:extLst>
              </a:tr>
              <a:tr h="355600">
                <a:tc gridSpan="8">
                  <a:txBody>
                    <a:bodyPr/>
                    <a:lstStyle>
                      <a:lvl1pPr eaLnBrk="0" hangingPunct="0">
                        <a:spcBef>
                          <a:spcPct val="20000"/>
                        </a:spcBef>
                        <a:buSzPct val="10000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Clr>
                          <a:schemeClr val="tx2"/>
                        </a:buClr>
                        <a:buSzPct val="100000"/>
                        <a:buFont typeface="Arial Bold" charset="0"/>
                        <a:defRPr sz="14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3pPr>
                      <a:lvl4pPr marL="1600200" indent="-228600" eaLnBrk="0" hangingPunct="0">
                        <a:spcBef>
                          <a:spcPct val="20000"/>
                        </a:spcBef>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4pPr>
                      <a:lvl5pPr marL="2057400" indent="-228600" eaLnBrk="0" hangingPunct="0">
                        <a:spcBef>
                          <a:spcPct val="20000"/>
                        </a:spcBef>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lang="en-US" altLang="da-DK" sz="2000" b="0" i="0" u="none" strike="noStrike" kern="1200" dirty="0">
                          <a:solidFill>
                            <a:srgbClr val="616266"/>
                          </a:solidFill>
                          <a:effectLst/>
                          <a:latin typeface="+mj-lt"/>
                          <a:ea typeface="+mn-ea"/>
                          <a:cs typeface="+mn-cs"/>
                        </a:rPr>
                        <a:t>Command Class = COMMAND_CLASS_SENSOR_MULTILEVEL</a:t>
                      </a:r>
                    </a:p>
                  </a:txBody>
                  <a:tcPr marL="12700" marR="12700" marT="1269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818388"/>
                      </a:solidFill>
                      <a:prstDash val="solid"/>
                      <a:round/>
                      <a:headEnd type="none" w="med" len="med"/>
                      <a:tailEnd type="none" w="med" len="med"/>
                    </a:lnT>
                    <a:lnB w="6350" cap="flat" cmpd="sng" algn="ctr">
                      <a:solidFill>
                        <a:srgbClr val="818388"/>
                      </a:solidFill>
                      <a:prstDash val="solid"/>
                      <a:round/>
                      <a:headEnd type="none" w="med" len="med"/>
                      <a:tailEnd type="none" w="med" len="med"/>
                    </a:lnB>
                    <a:lnTlToBr>
                      <a:noFill/>
                    </a:lnTlToBr>
                    <a:lnBlToTr>
                      <a:noFill/>
                    </a:lnBlToTr>
                    <a:noFill/>
                  </a:tcPr>
                </a:tc>
                <a:tc hMerge="1">
                  <a:txBody>
                    <a:bodyPr/>
                    <a:lstStyle/>
                    <a:p>
                      <a:endParaRPr lang="da-DK"/>
                    </a:p>
                  </a:txBody>
                  <a:tcPr/>
                </a:tc>
                <a:tc hMerge="1">
                  <a:txBody>
                    <a:bodyPr/>
                    <a:lstStyle/>
                    <a:p>
                      <a:endParaRPr lang="da-DK"/>
                    </a:p>
                  </a:txBody>
                  <a:tcPr/>
                </a:tc>
                <a:tc hMerge="1">
                  <a:txBody>
                    <a:bodyPr/>
                    <a:lstStyle/>
                    <a:p>
                      <a:endParaRPr lang="da-DK"/>
                    </a:p>
                  </a:txBody>
                  <a:tcPr/>
                </a:tc>
                <a:tc hMerge="1">
                  <a:txBody>
                    <a:bodyPr/>
                    <a:lstStyle/>
                    <a:p>
                      <a:endParaRPr lang="da-DK"/>
                    </a:p>
                  </a:txBody>
                  <a:tcPr/>
                </a:tc>
                <a:tc hMerge="1">
                  <a:txBody>
                    <a:bodyPr/>
                    <a:lstStyle/>
                    <a:p>
                      <a:endParaRPr lang="da-DK"/>
                    </a:p>
                  </a:txBody>
                  <a:tcPr/>
                </a:tc>
                <a:tc hMerge="1">
                  <a:txBody>
                    <a:bodyPr/>
                    <a:lstStyle/>
                    <a:p>
                      <a:endParaRPr lang="da-DK"/>
                    </a:p>
                  </a:txBody>
                  <a:tcPr/>
                </a:tc>
                <a:tc hMerge="1">
                  <a:txBody>
                    <a:bodyPr/>
                    <a:lstStyle/>
                    <a:p>
                      <a:endParaRPr lang="da-DK"/>
                    </a:p>
                  </a:txBody>
                  <a:tcPr/>
                </a:tc>
                <a:extLst>
                  <a:ext uri="{0D108BD9-81ED-4DB2-BD59-A6C34878D82A}">
                    <a16:rowId xmlns:a16="http://schemas.microsoft.com/office/drawing/2014/main" val="2630693881"/>
                  </a:ext>
                </a:extLst>
              </a:tr>
              <a:tr h="355600">
                <a:tc gridSpan="8">
                  <a:txBody>
                    <a:bodyPr/>
                    <a:lstStyle>
                      <a:lvl1pPr eaLnBrk="0" hangingPunct="0">
                        <a:spcBef>
                          <a:spcPct val="20000"/>
                        </a:spcBef>
                        <a:buSzPct val="10000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Clr>
                          <a:schemeClr val="tx2"/>
                        </a:buClr>
                        <a:buSzPct val="100000"/>
                        <a:buFont typeface="Arial Bold" charset="0"/>
                        <a:defRPr sz="14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3pPr>
                      <a:lvl4pPr marL="1600200" indent="-228600" eaLnBrk="0" hangingPunct="0">
                        <a:spcBef>
                          <a:spcPct val="20000"/>
                        </a:spcBef>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4pPr>
                      <a:lvl5pPr marL="2057400" indent="-228600" eaLnBrk="0" hangingPunct="0">
                        <a:spcBef>
                          <a:spcPct val="20000"/>
                        </a:spcBef>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lang="da-DK" altLang="da-DK" sz="2000" b="0" i="0" u="none" strike="noStrike" kern="1200" dirty="0">
                          <a:solidFill>
                            <a:srgbClr val="616266"/>
                          </a:solidFill>
                          <a:effectLst/>
                          <a:latin typeface="+mj-lt"/>
                          <a:ea typeface="+mn-ea"/>
                          <a:cs typeface="+mn-cs"/>
                        </a:rPr>
                        <a:t>Command = SENSOR_MULTILEVEL_REPORT</a:t>
                      </a:r>
                    </a:p>
                  </a:txBody>
                  <a:tcPr marL="12700" marR="12700" marT="1269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818388"/>
                      </a:solidFill>
                      <a:prstDash val="solid"/>
                      <a:round/>
                      <a:headEnd type="none" w="med" len="med"/>
                      <a:tailEnd type="none" w="med" len="med"/>
                    </a:lnT>
                    <a:lnB w="6350" cap="flat" cmpd="sng" algn="ctr">
                      <a:solidFill>
                        <a:srgbClr val="818388"/>
                      </a:solidFill>
                      <a:prstDash val="solid"/>
                      <a:round/>
                      <a:headEnd type="none" w="med" len="med"/>
                      <a:tailEnd type="none" w="med" len="med"/>
                    </a:lnB>
                    <a:lnTlToBr>
                      <a:noFill/>
                    </a:lnTlToBr>
                    <a:lnBlToTr>
                      <a:noFill/>
                    </a:lnBlToTr>
                    <a:noFill/>
                  </a:tcPr>
                </a:tc>
                <a:tc hMerge="1">
                  <a:txBody>
                    <a:bodyPr/>
                    <a:lstStyle/>
                    <a:p>
                      <a:endParaRPr lang="da-DK"/>
                    </a:p>
                  </a:txBody>
                  <a:tcPr/>
                </a:tc>
                <a:tc hMerge="1">
                  <a:txBody>
                    <a:bodyPr/>
                    <a:lstStyle/>
                    <a:p>
                      <a:endParaRPr lang="da-DK"/>
                    </a:p>
                  </a:txBody>
                  <a:tcPr/>
                </a:tc>
                <a:tc hMerge="1">
                  <a:txBody>
                    <a:bodyPr/>
                    <a:lstStyle/>
                    <a:p>
                      <a:endParaRPr lang="da-DK"/>
                    </a:p>
                  </a:txBody>
                  <a:tcPr/>
                </a:tc>
                <a:tc hMerge="1">
                  <a:txBody>
                    <a:bodyPr/>
                    <a:lstStyle/>
                    <a:p>
                      <a:endParaRPr lang="da-DK"/>
                    </a:p>
                  </a:txBody>
                  <a:tcPr/>
                </a:tc>
                <a:tc hMerge="1">
                  <a:txBody>
                    <a:bodyPr/>
                    <a:lstStyle/>
                    <a:p>
                      <a:endParaRPr lang="da-DK"/>
                    </a:p>
                  </a:txBody>
                  <a:tcPr/>
                </a:tc>
                <a:tc hMerge="1">
                  <a:txBody>
                    <a:bodyPr/>
                    <a:lstStyle/>
                    <a:p>
                      <a:endParaRPr lang="da-DK"/>
                    </a:p>
                  </a:txBody>
                  <a:tcPr/>
                </a:tc>
                <a:tc hMerge="1">
                  <a:txBody>
                    <a:bodyPr/>
                    <a:lstStyle/>
                    <a:p>
                      <a:endParaRPr lang="da-DK"/>
                    </a:p>
                  </a:txBody>
                  <a:tcPr/>
                </a:tc>
                <a:extLst>
                  <a:ext uri="{0D108BD9-81ED-4DB2-BD59-A6C34878D82A}">
                    <a16:rowId xmlns:a16="http://schemas.microsoft.com/office/drawing/2014/main" val="932312256"/>
                  </a:ext>
                </a:extLst>
              </a:tr>
              <a:tr h="355600">
                <a:tc gridSpan="8">
                  <a:txBody>
                    <a:bodyPr/>
                    <a:lstStyle>
                      <a:lvl1pPr eaLnBrk="0" hangingPunct="0">
                        <a:spcBef>
                          <a:spcPct val="20000"/>
                        </a:spcBef>
                        <a:buSzPct val="10000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Clr>
                          <a:schemeClr val="tx2"/>
                        </a:buClr>
                        <a:buSzPct val="100000"/>
                        <a:buFont typeface="Arial Bold" charset="0"/>
                        <a:defRPr sz="14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3pPr>
                      <a:lvl4pPr marL="1600200" indent="-228600" eaLnBrk="0" hangingPunct="0">
                        <a:spcBef>
                          <a:spcPct val="20000"/>
                        </a:spcBef>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4pPr>
                      <a:lvl5pPr marL="2057400" indent="-228600" eaLnBrk="0" hangingPunct="0">
                        <a:spcBef>
                          <a:spcPct val="20000"/>
                        </a:spcBef>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lang="en-US" altLang="da-DK" sz="2000" b="0" i="0" u="none" strike="noStrike" kern="1200" dirty="0">
                          <a:solidFill>
                            <a:srgbClr val="616266"/>
                          </a:solidFill>
                          <a:effectLst/>
                          <a:latin typeface="+mj-lt"/>
                          <a:ea typeface="+mn-ea"/>
                          <a:cs typeface="+mn-cs"/>
                        </a:rPr>
                        <a:t>Sensor Type</a:t>
                      </a:r>
                    </a:p>
                  </a:txBody>
                  <a:tcPr marL="12700" marR="12700" marT="1269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818388"/>
                      </a:solidFill>
                      <a:prstDash val="solid"/>
                      <a:round/>
                      <a:headEnd type="none" w="med" len="med"/>
                      <a:tailEnd type="none" w="med" len="med"/>
                    </a:lnT>
                    <a:lnB w="6350" cap="flat" cmpd="sng" algn="ctr">
                      <a:solidFill>
                        <a:srgbClr val="818388"/>
                      </a:solidFill>
                      <a:prstDash val="solid"/>
                      <a:round/>
                      <a:headEnd type="none" w="med" len="med"/>
                      <a:tailEnd type="none" w="med" len="med"/>
                    </a:lnB>
                    <a:lnTlToBr>
                      <a:noFill/>
                    </a:lnTlToBr>
                    <a:lnBlToTr>
                      <a:noFill/>
                    </a:lnBlToTr>
                    <a:noFill/>
                  </a:tcPr>
                </a:tc>
                <a:tc hMerge="1">
                  <a:txBody>
                    <a:bodyPr/>
                    <a:lstStyle/>
                    <a:p>
                      <a:endParaRPr lang="da-DK"/>
                    </a:p>
                  </a:txBody>
                  <a:tcPr/>
                </a:tc>
                <a:tc hMerge="1">
                  <a:txBody>
                    <a:bodyPr/>
                    <a:lstStyle/>
                    <a:p>
                      <a:endParaRPr lang="da-DK"/>
                    </a:p>
                  </a:txBody>
                  <a:tcPr/>
                </a:tc>
                <a:tc hMerge="1">
                  <a:txBody>
                    <a:bodyPr/>
                    <a:lstStyle/>
                    <a:p>
                      <a:endParaRPr lang="da-DK"/>
                    </a:p>
                  </a:txBody>
                  <a:tcPr/>
                </a:tc>
                <a:tc hMerge="1">
                  <a:txBody>
                    <a:bodyPr/>
                    <a:lstStyle/>
                    <a:p>
                      <a:endParaRPr lang="da-DK"/>
                    </a:p>
                  </a:txBody>
                  <a:tcPr/>
                </a:tc>
                <a:tc hMerge="1">
                  <a:txBody>
                    <a:bodyPr/>
                    <a:lstStyle/>
                    <a:p>
                      <a:endParaRPr lang="da-DK"/>
                    </a:p>
                  </a:txBody>
                  <a:tcPr/>
                </a:tc>
                <a:tc hMerge="1">
                  <a:txBody>
                    <a:bodyPr/>
                    <a:lstStyle/>
                    <a:p>
                      <a:endParaRPr lang="da-DK"/>
                    </a:p>
                  </a:txBody>
                  <a:tcPr/>
                </a:tc>
                <a:tc hMerge="1">
                  <a:txBody>
                    <a:bodyPr/>
                    <a:lstStyle/>
                    <a:p>
                      <a:endParaRPr lang="da-DK"/>
                    </a:p>
                  </a:txBody>
                  <a:tcPr/>
                </a:tc>
                <a:extLst>
                  <a:ext uri="{0D108BD9-81ED-4DB2-BD59-A6C34878D82A}">
                    <a16:rowId xmlns:a16="http://schemas.microsoft.com/office/drawing/2014/main" val="2826457358"/>
                  </a:ext>
                </a:extLst>
              </a:tr>
              <a:tr h="355600">
                <a:tc gridSpan="3">
                  <a:txBody>
                    <a:bodyPr/>
                    <a:lstStyle>
                      <a:lvl1pPr eaLnBrk="0" hangingPunct="0">
                        <a:spcBef>
                          <a:spcPct val="20000"/>
                        </a:spcBef>
                        <a:buSzPct val="10000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Clr>
                          <a:schemeClr val="tx2"/>
                        </a:buClr>
                        <a:buSzPct val="100000"/>
                        <a:buFont typeface="Arial Bold" charset="0"/>
                        <a:defRPr sz="14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3pPr>
                      <a:lvl4pPr marL="1600200" indent="-228600" eaLnBrk="0" hangingPunct="0">
                        <a:spcBef>
                          <a:spcPct val="20000"/>
                        </a:spcBef>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4pPr>
                      <a:lvl5pPr marL="2057400" indent="-228600" eaLnBrk="0" hangingPunct="0">
                        <a:spcBef>
                          <a:spcPct val="20000"/>
                        </a:spcBef>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lang="en-US" altLang="da-DK" sz="2000" b="0" i="0" u="none" strike="noStrike" kern="1200" dirty="0">
                          <a:solidFill>
                            <a:srgbClr val="616266"/>
                          </a:solidFill>
                          <a:effectLst/>
                          <a:latin typeface="+mj-lt"/>
                          <a:ea typeface="+mn-ea"/>
                          <a:cs typeface="+mn-cs"/>
                        </a:rPr>
                        <a:t>Precision</a:t>
                      </a:r>
                    </a:p>
                  </a:txBody>
                  <a:tcPr marL="12700" marR="12700" marT="12695" marB="0" anchor="ctr" horzOverflow="overflow">
                    <a:lnL w="12700" cap="flat" cmpd="sng" algn="ctr">
                      <a:solidFill>
                        <a:srgbClr val="000000"/>
                      </a:solidFill>
                      <a:prstDash val="solid"/>
                      <a:round/>
                      <a:headEnd type="none" w="med" len="med"/>
                      <a:tailEnd type="none" w="med" len="med"/>
                    </a:lnL>
                    <a:lnR w="6350" cap="flat" cmpd="sng" algn="ctr">
                      <a:solidFill>
                        <a:srgbClr val="818388"/>
                      </a:solidFill>
                      <a:prstDash val="solid"/>
                      <a:round/>
                      <a:headEnd type="none" w="med" len="med"/>
                      <a:tailEnd type="none" w="med" len="med"/>
                    </a:lnR>
                    <a:lnT w="6350" cap="flat" cmpd="sng" algn="ctr">
                      <a:solidFill>
                        <a:srgbClr val="818388"/>
                      </a:solidFill>
                      <a:prstDash val="solid"/>
                      <a:round/>
                      <a:headEnd type="none" w="med" len="med"/>
                      <a:tailEnd type="none" w="med" len="med"/>
                    </a:lnT>
                    <a:lnB w="6350" cap="flat" cmpd="sng" algn="ctr">
                      <a:solidFill>
                        <a:srgbClr val="818388"/>
                      </a:solidFill>
                      <a:prstDash val="solid"/>
                      <a:round/>
                      <a:headEnd type="none" w="med" len="med"/>
                      <a:tailEnd type="none" w="med" len="med"/>
                    </a:lnB>
                    <a:lnTlToBr>
                      <a:noFill/>
                    </a:lnTlToBr>
                    <a:lnBlToTr>
                      <a:noFill/>
                    </a:lnBlToTr>
                    <a:noFill/>
                  </a:tcPr>
                </a:tc>
                <a:tc hMerge="1">
                  <a:txBody>
                    <a:bodyPr/>
                    <a:lstStyle/>
                    <a:p>
                      <a:endParaRPr lang="da-DK"/>
                    </a:p>
                  </a:txBody>
                  <a:tcPr/>
                </a:tc>
                <a:tc hMerge="1">
                  <a:txBody>
                    <a:bodyPr/>
                    <a:lstStyle/>
                    <a:p>
                      <a:endParaRPr lang="da-DK"/>
                    </a:p>
                  </a:txBody>
                  <a:tcPr/>
                </a:tc>
                <a:tc gridSpan="2">
                  <a:txBody>
                    <a:bodyPr/>
                    <a:lstStyle>
                      <a:lvl1pPr eaLnBrk="0" hangingPunct="0">
                        <a:spcBef>
                          <a:spcPct val="20000"/>
                        </a:spcBef>
                        <a:buSzPct val="10000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Clr>
                          <a:schemeClr val="tx2"/>
                        </a:buClr>
                        <a:buSzPct val="100000"/>
                        <a:buFont typeface="Arial Bold" charset="0"/>
                        <a:defRPr sz="14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3pPr>
                      <a:lvl4pPr marL="1600200" indent="-228600" eaLnBrk="0" hangingPunct="0">
                        <a:spcBef>
                          <a:spcPct val="20000"/>
                        </a:spcBef>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4pPr>
                      <a:lvl5pPr marL="2057400" indent="-228600" eaLnBrk="0" hangingPunct="0">
                        <a:spcBef>
                          <a:spcPct val="20000"/>
                        </a:spcBef>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lang="en-US" altLang="da-DK" sz="2000" b="0" i="0" u="none" strike="noStrike" kern="1200" dirty="0">
                          <a:solidFill>
                            <a:srgbClr val="616266"/>
                          </a:solidFill>
                          <a:effectLst/>
                          <a:latin typeface="+mj-lt"/>
                          <a:ea typeface="+mn-ea"/>
                          <a:cs typeface="+mn-cs"/>
                        </a:rPr>
                        <a:t>Scale</a:t>
                      </a:r>
                    </a:p>
                  </a:txBody>
                  <a:tcPr marL="12700" marR="12700" marT="12695" marB="0" anchor="ctr" horzOverflow="overflow">
                    <a:lnL w="6350" cap="flat" cmpd="sng" algn="ctr">
                      <a:solidFill>
                        <a:srgbClr val="818388"/>
                      </a:solidFill>
                      <a:prstDash val="solid"/>
                      <a:round/>
                      <a:headEnd type="none" w="med" len="med"/>
                      <a:tailEnd type="none" w="med" len="med"/>
                    </a:lnL>
                    <a:lnR w="6350" cap="flat" cmpd="sng" algn="ctr">
                      <a:solidFill>
                        <a:srgbClr val="818388"/>
                      </a:solidFill>
                      <a:prstDash val="solid"/>
                      <a:round/>
                      <a:headEnd type="none" w="med" len="med"/>
                      <a:tailEnd type="none" w="med" len="med"/>
                    </a:lnR>
                    <a:lnT w="6350" cap="flat" cmpd="sng" algn="ctr">
                      <a:solidFill>
                        <a:srgbClr val="818388"/>
                      </a:solidFill>
                      <a:prstDash val="solid"/>
                      <a:round/>
                      <a:headEnd type="none" w="med" len="med"/>
                      <a:tailEnd type="none" w="med" len="med"/>
                    </a:lnT>
                    <a:lnB w="6350" cap="flat" cmpd="sng" algn="ctr">
                      <a:solidFill>
                        <a:srgbClr val="818388"/>
                      </a:solidFill>
                      <a:prstDash val="solid"/>
                      <a:round/>
                      <a:headEnd type="none" w="med" len="med"/>
                      <a:tailEnd type="none" w="med" len="med"/>
                    </a:lnB>
                    <a:lnTlToBr>
                      <a:noFill/>
                    </a:lnTlToBr>
                    <a:lnBlToTr>
                      <a:noFill/>
                    </a:lnBlToTr>
                    <a:noFill/>
                  </a:tcPr>
                </a:tc>
                <a:tc hMerge="1">
                  <a:txBody>
                    <a:bodyPr/>
                    <a:lstStyle/>
                    <a:p>
                      <a:endParaRPr lang="da-DK"/>
                    </a:p>
                  </a:txBody>
                  <a:tcPr/>
                </a:tc>
                <a:tc gridSpan="3">
                  <a:txBody>
                    <a:bodyPr/>
                    <a:lstStyle>
                      <a:lvl1pPr eaLnBrk="0" hangingPunct="0">
                        <a:spcBef>
                          <a:spcPct val="20000"/>
                        </a:spcBef>
                        <a:buSzPct val="10000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Clr>
                          <a:schemeClr val="tx2"/>
                        </a:buClr>
                        <a:buSzPct val="100000"/>
                        <a:buFont typeface="Arial Bold" charset="0"/>
                        <a:defRPr sz="14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3pPr>
                      <a:lvl4pPr marL="1600200" indent="-228600" eaLnBrk="0" hangingPunct="0">
                        <a:spcBef>
                          <a:spcPct val="20000"/>
                        </a:spcBef>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4pPr>
                      <a:lvl5pPr marL="2057400" indent="-228600" eaLnBrk="0" hangingPunct="0">
                        <a:spcBef>
                          <a:spcPct val="20000"/>
                        </a:spcBef>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lang="en-US" altLang="da-DK" sz="2000" b="0" i="0" u="none" strike="noStrike" kern="1200">
                          <a:solidFill>
                            <a:srgbClr val="616266"/>
                          </a:solidFill>
                          <a:effectLst/>
                          <a:latin typeface="+mj-lt"/>
                          <a:ea typeface="+mn-ea"/>
                          <a:cs typeface="+mn-cs"/>
                        </a:rPr>
                        <a:t>Size</a:t>
                      </a:r>
                    </a:p>
                  </a:txBody>
                  <a:tcPr marL="12700" marR="12700" marT="12695" marB="0" anchor="ctr" horzOverflow="overflow">
                    <a:lnL w="6350" cap="flat" cmpd="sng" algn="ctr">
                      <a:solidFill>
                        <a:srgbClr val="818388"/>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818388"/>
                      </a:solidFill>
                      <a:prstDash val="solid"/>
                      <a:round/>
                      <a:headEnd type="none" w="med" len="med"/>
                      <a:tailEnd type="none" w="med" len="med"/>
                    </a:lnT>
                    <a:lnB w="6350" cap="flat" cmpd="sng" algn="ctr">
                      <a:solidFill>
                        <a:srgbClr val="818388"/>
                      </a:solidFill>
                      <a:prstDash val="solid"/>
                      <a:round/>
                      <a:headEnd type="none" w="med" len="med"/>
                      <a:tailEnd type="none" w="med" len="med"/>
                    </a:lnB>
                    <a:lnTlToBr>
                      <a:noFill/>
                    </a:lnTlToBr>
                    <a:lnBlToTr>
                      <a:noFill/>
                    </a:lnBlToTr>
                    <a:noFill/>
                  </a:tcPr>
                </a:tc>
                <a:tc hMerge="1">
                  <a:txBody>
                    <a:bodyPr/>
                    <a:lstStyle/>
                    <a:p>
                      <a:endParaRPr lang="da-DK"/>
                    </a:p>
                  </a:txBody>
                  <a:tcPr/>
                </a:tc>
                <a:tc hMerge="1">
                  <a:txBody>
                    <a:bodyPr/>
                    <a:lstStyle/>
                    <a:p>
                      <a:endParaRPr lang="da-DK"/>
                    </a:p>
                  </a:txBody>
                  <a:tcPr/>
                </a:tc>
                <a:extLst>
                  <a:ext uri="{0D108BD9-81ED-4DB2-BD59-A6C34878D82A}">
                    <a16:rowId xmlns:a16="http://schemas.microsoft.com/office/drawing/2014/main" val="2448421307"/>
                  </a:ext>
                </a:extLst>
              </a:tr>
              <a:tr h="355600">
                <a:tc gridSpan="8">
                  <a:txBody>
                    <a:bodyPr/>
                    <a:lstStyle>
                      <a:lvl1pPr eaLnBrk="0" hangingPunct="0">
                        <a:spcBef>
                          <a:spcPct val="20000"/>
                        </a:spcBef>
                        <a:buSzPct val="10000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Clr>
                          <a:schemeClr val="tx2"/>
                        </a:buClr>
                        <a:buSzPct val="100000"/>
                        <a:buFont typeface="Arial Bold" charset="0"/>
                        <a:defRPr sz="14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3pPr>
                      <a:lvl4pPr marL="1600200" indent="-228600" eaLnBrk="0" hangingPunct="0">
                        <a:spcBef>
                          <a:spcPct val="20000"/>
                        </a:spcBef>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4pPr>
                      <a:lvl5pPr marL="2057400" indent="-228600" eaLnBrk="0" hangingPunct="0">
                        <a:spcBef>
                          <a:spcPct val="20000"/>
                        </a:spcBef>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lang="fi-FI" altLang="da-DK" sz="2000" b="0" i="0" u="none" strike="noStrike" kern="1200" dirty="0">
                          <a:solidFill>
                            <a:srgbClr val="616266"/>
                          </a:solidFill>
                          <a:effectLst/>
                          <a:latin typeface="+mj-lt"/>
                          <a:ea typeface="+mn-ea"/>
                          <a:cs typeface="+mn-cs"/>
                        </a:rPr>
                        <a:t>Sensor Value 1</a:t>
                      </a:r>
                    </a:p>
                  </a:txBody>
                  <a:tcPr marL="12700" marR="12700" marT="1269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818388"/>
                      </a:solidFill>
                      <a:prstDash val="solid"/>
                      <a:round/>
                      <a:headEnd type="none" w="med" len="med"/>
                      <a:tailEnd type="none" w="med" len="med"/>
                    </a:lnT>
                    <a:lnB w="6350" cap="flat" cmpd="sng" algn="ctr">
                      <a:solidFill>
                        <a:srgbClr val="818388"/>
                      </a:solidFill>
                      <a:prstDash val="solid"/>
                      <a:round/>
                      <a:headEnd type="none" w="med" len="med"/>
                      <a:tailEnd type="none" w="med" len="med"/>
                    </a:lnB>
                    <a:lnTlToBr>
                      <a:noFill/>
                    </a:lnTlToBr>
                    <a:lnBlToTr>
                      <a:noFill/>
                    </a:lnBlToTr>
                    <a:noFill/>
                  </a:tcPr>
                </a:tc>
                <a:tc hMerge="1">
                  <a:txBody>
                    <a:bodyPr/>
                    <a:lstStyle/>
                    <a:p>
                      <a:endParaRPr lang="da-DK"/>
                    </a:p>
                  </a:txBody>
                  <a:tcPr/>
                </a:tc>
                <a:tc hMerge="1">
                  <a:txBody>
                    <a:bodyPr/>
                    <a:lstStyle/>
                    <a:p>
                      <a:endParaRPr lang="da-DK"/>
                    </a:p>
                  </a:txBody>
                  <a:tcPr/>
                </a:tc>
                <a:tc hMerge="1">
                  <a:txBody>
                    <a:bodyPr/>
                    <a:lstStyle/>
                    <a:p>
                      <a:endParaRPr lang="da-DK"/>
                    </a:p>
                  </a:txBody>
                  <a:tcPr/>
                </a:tc>
                <a:tc hMerge="1">
                  <a:txBody>
                    <a:bodyPr/>
                    <a:lstStyle/>
                    <a:p>
                      <a:endParaRPr lang="da-DK"/>
                    </a:p>
                  </a:txBody>
                  <a:tcPr/>
                </a:tc>
                <a:tc hMerge="1">
                  <a:txBody>
                    <a:bodyPr/>
                    <a:lstStyle/>
                    <a:p>
                      <a:endParaRPr lang="da-DK"/>
                    </a:p>
                  </a:txBody>
                  <a:tcPr/>
                </a:tc>
                <a:tc hMerge="1">
                  <a:txBody>
                    <a:bodyPr/>
                    <a:lstStyle/>
                    <a:p>
                      <a:endParaRPr lang="da-DK"/>
                    </a:p>
                  </a:txBody>
                  <a:tcPr/>
                </a:tc>
                <a:tc hMerge="1">
                  <a:txBody>
                    <a:bodyPr/>
                    <a:lstStyle/>
                    <a:p>
                      <a:endParaRPr lang="da-DK"/>
                    </a:p>
                  </a:txBody>
                  <a:tcPr/>
                </a:tc>
                <a:extLst>
                  <a:ext uri="{0D108BD9-81ED-4DB2-BD59-A6C34878D82A}">
                    <a16:rowId xmlns:a16="http://schemas.microsoft.com/office/drawing/2014/main" val="2314506273"/>
                  </a:ext>
                </a:extLst>
              </a:tr>
              <a:tr h="355600">
                <a:tc gridSpan="8">
                  <a:txBody>
                    <a:bodyPr/>
                    <a:lstStyle>
                      <a:lvl1pPr eaLnBrk="0" hangingPunct="0">
                        <a:spcBef>
                          <a:spcPct val="20000"/>
                        </a:spcBef>
                        <a:buSzPct val="10000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Clr>
                          <a:schemeClr val="tx2"/>
                        </a:buClr>
                        <a:buSzPct val="100000"/>
                        <a:buFont typeface="Arial Bold" charset="0"/>
                        <a:defRPr sz="14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3pPr>
                      <a:lvl4pPr marL="1600200" indent="-228600" eaLnBrk="0" hangingPunct="0">
                        <a:spcBef>
                          <a:spcPct val="20000"/>
                        </a:spcBef>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4pPr>
                      <a:lvl5pPr marL="2057400" indent="-228600" eaLnBrk="0" hangingPunct="0">
                        <a:spcBef>
                          <a:spcPct val="20000"/>
                        </a:spcBef>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lang="en-US" altLang="da-DK" sz="2000" b="0" i="0" u="none" strike="noStrike" kern="1200" dirty="0">
                          <a:solidFill>
                            <a:srgbClr val="616266"/>
                          </a:solidFill>
                          <a:effectLst/>
                          <a:latin typeface="+mj-lt"/>
                          <a:ea typeface="+mn-ea"/>
                          <a:cs typeface="+mn-cs"/>
                        </a:rPr>
                        <a:t>…</a:t>
                      </a:r>
                    </a:p>
                  </a:txBody>
                  <a:tcPr marL="12700" marR="12700" marT="1269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818388"/>
                      </a:solidFill>
                      <a:prstDash val="solid"/>
                      <a:round/>
                      <a:headEnd type="none" w="med" len="med"/>
                      <a:tailEnd type="none" w="med" len="med"/>
                    </a:lnT>
                    <a:lnB w="6350" cap="flat" cmpd="sng" algn="ctr">
                      <a:solidFill>
                        <a:srgbClr val="818388"/>
                      </a:solidFill>
                      <a:prstDash val="solid"/>
                      <a:round/>
                      <a:headEnd type="none" w="med" len="med"/>
                      <a:tailEnd type="none" w="med" len="med"/>
                    </a:lnB>
                    <a:lnTlToBr>
                      <a:noFill/>
                    </a:lnTlToBr>
                    <a:lnBlToTr>
                      <a:noFill/>
                    </a:lnBlToTr>
                    <a:noFill/>
                  </a:tcPr>
                </a:tc>
                <a:tc hMerge="1">
                  <a:txBody>
                    <a:bodyPr/>
                    <a:lstStyle/>
                    <a:p>
                      <a:endParaRPr lang="da-DK"/>
                    </a:p>
                  </a:txBody>
                  <a:tcPr/>
                </a:tc>
                <a:tc hMerge="1">
                  <a:txBody>
                    <a:bodyPr/>
                    <a:lstStyle/>
                    <a:p>
                      <a:endParaRPr lang="da-DK"/>
                    </a:p>
                  </a:txBody>
                  <a:tcPr/>
                </a:tc>
                <a:tc hMerge="1">
                  <a:txBody>
                    <a:bodyPr/>
                    <a:lstStyle/>
                    <a:p>
                      <a:endParaRPr lang="da-DK"/>
                    </a:p>
                  </a:txBody>
                  <a:tcPr/>
                </a:tc>
                <a:tc hMerge="1">
                  <a:txBody>
                    <a:bodyPr/>
                    <a:lstStyle/>
                    <a:p>
                      <a:endParaRPr lang="da-DK"/>
                    </a:p>
                  </a:txBody>
                  <a:tcPr/>
                </a:tc>
                <a:tc hMerge="1">
                  <a:txBody>
                    <a:bodyPr/>
                    <a:lstStyle/>
                    <a:p>
                      <a:endParaRPr lang="da-DK"/>
                    </a:p>
                  </a:txBody>
                  <a:tcPr/>
                </a:tc>
                <a:tc hMerge="1">
                  <a:txBody>
                    <a:bodyPr/>
                    <a:lstStyle/>
                    <a:p>
                      <a:endParaRPr lang="da-DK"/>
                    </a:p>
                  </a:txBody>
                  <a:tcPr/>
                </a:tc>
                <a:tc hMerge="1">
                  <a:txBody>
                    <a:bodyPr/>
                    <a:lstStyle/>
                    <a:p>
                      <a:endParaRPr lang="da-DK"/>
                    </a:p>
                  </a:txBody>
                  <a:tcPr/>
                </a:tc>
                <a:extLst>
                  <a:ext uri="{0D108BD9-81ED-4DB2-BD59-A6C34878D82A}">
                    <a16:rowId xmlns:a16="http://schemas.microsoft.com/office/drawing/2014/main" val="1195178935"/>
                  </a:ext>
                </a:extLst>
              </a:tr>
              <a:tr h="355600">
                <a:tc gridSpan="8">
                  <a:txBody>
                    <a:bodyPr/>
                    <a:lstStyle>
                      <a:lvl1pPr eaLnBrk="0" hangingPunct="0">
                        <a:spcBef>
                          <a:spcPct val="20000"/>
                        </a:spcBef>
                        <a:buSzPct val="10000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Clr>
                          <a:schemeClr val="tx2"/>
                        </a:buClr>
                        <a:buSzPct val="100000"/>
                        <a:buFont typeface="Arial Bold" charset="0"/>
                        <a:defRPr sz="14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3pPr>
                      <a:lvl4pPr marL="1600200" indent="-228600" eaLnBrk="0" hangingPunct="0">
                        <a:spcBef>
                          <a:spcPct val="20000"/>
                        </a:spcBef>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4pPr>
                      <a:lvl5pPr marL="2057400" indent="-228600" eaLnBrk="0" hangingPunct="0">
                        <a:spcBef>
                          <a:spcPct val="20000"/>
                        </a:spcBef>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NeueLT Pro 55 Roman" charset="0"/>
                          <a:ea typeface="HelveticaNeueLT Pro 55 Roman" charset="0"/>
                          <a:cs typeface="HelveticaNeueLT Pro 55 Roman"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lang="fi-FI" altLang="da-DK" sz="2000" b="0" i="0" u="none" strike="noStrike" kern="1200" dirty="0">
                          <a:solidFill>
                            <a:srgbClr val="616266"/>
                          </a:solidFill>
                          <a:effectLst/>
                          <a:latin typeface="+mj-lt"/>
                          <a:ea typeface="+mn-ea"/>
                          <a:cs typeface="+mn-cs"/>
                        </a:rPr>
                        <a:t>Sensor Value n</a:t>
                      </a:r>
                    </a:p>
                  </a:txBody>
                  <a:tcPr marL="12700" marR="12700" marT="1269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818388"/>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da-DK"/>
                    </a:p>
                  </a:txBody>
                  <a:tcPr/>
                </a:tc>
                <a:tc hMerge="1">
                  <a:txBody>
                    <a:bodyPr/>
                    <a:lstStyle/>
                    <a:p>
                      <a:endParaRPr lang="da-DK"/>
                    </a:p>
                  </a:txBody>
                  <a:tcPr/>
                </a:tc>
                <a:tc hMerge="1">
                  <a:txBody>
                    <a:bodyPr/>
                    <a:lstStyle/>
                    <a:p>
                      <a:endParaRPr lang="da-DK"/>
                    </a:p>
                  </a:txBody>
                  <a:tcPr/>
                </a:tc>
                <a:tc hMerge="1">
                  <a:txBody>
                    <a:bodyPr/>
                    <a:lstStyle/>
                    <a:p>
                      <a:endParaRPr lang="da-DK"/>
                    </a:p>
                  </a:txBody>
                  <a:tcPr/>
                </a:tc>
                <a:tc hMerge="1">
                  <a:txBody>
                    <a:bodyPr/>
                    <a:lstStyle/>
                    <a:p>
                      <a:endParaRPr lang="da-DK"/>
                    </a:p>
                  </a:txBody>
                  <a:tcPr/>
                </a:tc>
                <a:tc hMerge="1">
                  <a:txBody>
                    <a:bodyPr/>
                    <a:lstStyle/>
                    <a:p>
                      <a:endParaRPr lang="da-DK"/>
                    </a:p>
                  </a:txBody>
                  <a:tcPr/>
                </a:tc>
                <a:tc hMerge="1">
                  <a:txBody>
                    <a:bodyPr/>
                    <a:lstStyle/>
                    <a:p>
                      <a:endParaRPr lang="da-DK"/>
                    </a:p>
                  </a:txBody>
                  <a:tcPr/>
                </a:tc>
                <a:extLst>
                  <a:ext uri="{0D108BD9-81ED-4DB2-BD59-A6C34878D82A}">
                    <a16:rowId xmlns:a16="http://schemas.microsoft.com/office/drawing/2014/main" val="286852195"/>
                  </a:ext>
                </a:extLst>
              </a:tr>
            </a:tbl>
          </a:graphicData>
        </a:graphic>
      </p:graphicFrame>
      <p:graphicFrame>
        <p:nvGraphicFramePr>
          <p:cNvPr id="7" name="Table 6">
            <a:extLst>
              <a:ext uri="{FF2B5EF4-FFF2-40B4-BE49-F238E27FC236}">
                <a16:creationId xmlns:a16="http://schemas.microsoft.com/office/drawing/2014/main" id="{77CBF040-3DDA-814F-A49B-BE65A0347447}"/>
              </a:ext>
            </a:extLst>
          </p:cNvPr>
          <p:cNvGraphicFramePr>
            <a:graphicFrameLocks noGrp="1"/>
          </p:cNvGraphicFramePr>
          <p:nvPr>
            <p:extLst>
              <p:ext uri="{D42A27DB-BD31-4B8C-83A1-F6EECF244321}">
                <p14:modId xmlns:p14="http://schemas.microsoft.com/office/powerpoint/2010/main" val="99959831"/>
              </p:ext>
            </p:extLst>
          </p:nvPr>
        </p:nvGraphicFramePr>
        <p:xfrm>
          <a:off x="2509838" y="1282700"/>
          <a:ext cx="7058024" cy="1514476"/>
        </p:xfrm>
        <a:graphic>
          <a:graphicData uri="http://schemas.openxmlformats.org/drawingml/2006/table">
            <a:tbl>
              <a:tblPr/>
              <a:tblGrid>
                <a:gridCol w="882253">
                  <a:extLst>
                    <a:ext uri="{9D8B030D-6E8A-4147-A177-3AD203B41FA5}">
                      <a16:colId xmlns:a16="http://schemas.microsoft.com/office/drawing/2014/main" val="20000"/>
                    </a:ext>
                  </a:extLst>
                </a:gridCol>
                <a:gridCol w="882253">
                  <a:extLst>
                    <a:ext uri="{9D8B030D-6E8A-4147-A177-3AD203B41FA5}">
                      <a16:colId xmlns:a16="http://schemas.microsoft.com/office/drawing/2014/main" val="20001"/>
                    </a:ext>
                  </a:extLst>
                </a:gridCol>
                <a:gridCol w="882253">
                  <a:extLst>
                    <a:ext uri="{9D8B030D-6E8A-4147-A177-3AD203B41FA5}">
                      <a16:colId xmlns:a16="http://schemas.microsoft.com/office/drawing/2014/main" val="20002"/>
                    </a:ext>
                  </a:extLst>
                </a:gridCol>
                <a:gridCol w="882253">
                  <a:extLst>
                    <a:ext uri="{9D8B030D-6E8A-4147-A177-3AD203B41FA5}">
                      <a16:colId xmlns:a16="http://schemas.microsoft.com/office/drawing/2014/main" val="20003"/>
                    </a:ext>
                  </a:extLst>
                </a:gridCol>
                <a:gridCol w="882253">
                  <a:extLst>
                    <a:ext uri="{9D8B030D-6E8A-4147-A177-3AD203B41FA5}">
                      <a16:colId xmlns:a16="http://schemas.microsoft.com/office/drawing/2014/main" val="20004"/>
                    </a:ext>
                  </a:extLst>
                </a:gridCol>
                <a:gridCol w="882253">
                  <a:extLst>
                    <a:ext uri="{9D8B030D-6E8A-4147-A177-3AD203B41FA5}">
                      <a16:colId xmlns:a16="http://schemas.microsoft.com/office/drawing/2014/main" val="20005"/>
                    </a:ext>
                  </a:extLst>
                </a:gridCol>
                <a:gridCol w="882253">
                  <a:extLst>
                    <a:ext uri="{9D8B030D-6E8A-4147-A177-3AD203B41FA5}">
                      <a16:colId xmlns:a16="http://schemas.microsoft.com/office/drawing/2014/main" val="20006"/>
                    </a:ext>
                  </a:extLst>
                </a:gridCol>
                <a:gridCol w="882253">
                  <a:extLst>
                    <a:ext uri="{9D8B030D-6E8A-4147-A177-3AD203B41FA5}">
                      <a16:colId xmlns:a16="http://schemas.microsoft.com/office/drawing/2014/main" val="20007"/>
                    </a:ext>
                  </a:extLst>
                </a:gridCol>
              </a:tblGrid>
              <a:tr h="378619">
                <a:tc>
                  <a:txBody>
                    <a:bodyPr/>
                    <a:lstStyle/>
                    <a:p>
                      <a:pPr algn="ctr" fontAlgn="b"/>
                      <a:r>
                        <a:rPr lang="en-US" sz="2000" b="0" i="0" u="none" strike="noStrike">
                          <a:solidFill>
                            <a:srgbClr val="616266"/>
                          </a:solidFill>
                          <a:effectLst/>
                          <a:latin typeface="+mj-lt"/>
                        </a:rPr>
                        <a:t>7</a:t>
                      </a:r>
                    </a:p>
                  </a:txBody>
                  <a:tcPr marL="12700" marR="12700" marT="12698" marB="0">
                    <a:lnL w="12700" cap="flat" cmpd="sng" algn="ctr">
                      <a:solidFill>
                        <a:scrgbClr r="0" g="0" b="0"/>
                      </a:solidFill>
                      <a:prstDash val="solid"/>
                      <a:round/>
                      <a:headEnd type="none" w="med" len="med"/>
                      <a:tailEnd type="none" w="med" len="med"/>
                    </a:lnL>
                    <a:lnR w="6350" cap="flat" cmpd="sng" algn="ctr">
                      <a:solidFill>
                        <a:srgbClr val="818388"/>
                      </a:solidFill>
                      <a:prstDash val="solid"/>
                      <a:round/>
                      <a:headEnd type="none" w="med" len="med"/>
                      <a:tailEnd type="none" w="med" len="med"/>
                    </a:lnR>
                    <a:lnT w="12700" cap="flat" cmpd="sng" algn="ctr">
                      <a:solidFill>
                        <a:scrgbClr r="0" g="0" b="0"/>
                      </a:solidFill>
                      <a:prstDash val="solid"/>
                      <a:round/>
                      <a:headEnd type="none" w="med" len="med"/>
                      <a:tailEnd type="none" w="med" len="med"/>
                    </a:lnT>
                    <a:lnB w="6350" cap="flat" cmpd="sng" algn="ctr">
                      <a:solidFill>
                        <a:srgbClr val="818388"/>
                      </a:solidFill>
                      <a:prstDash val="solid"/>
                      <a:round/>
                      <a:headEnd type="none" w="med" len="med"/>
                      <a:tailEnd type="none" w="med" len="med"/>
                    </a:lnB>
                    <a:solidFill>
                      <a:srgbClr val="A0C4DA"/>
                    </a:solidFill>
                  </a:tcPr>
                </a:tc>
                <a:tc>
                  <a:txBody>
                    <a:bodyPr/>
                    <a:lstStyle/>
                    <a:p>
                      <a:pPr algn="ctr" fontAlgn="b"/>
                      <a:r>
                        <a:rPr lang="en-US" sz="2000" b="0" i="0" u="none" strike="noStrike">
                          <a:solidFill>
                            <a:srgbClr val="616266"/>
                          </a:solidFill>
                          <a:effectLst/>
                          <a:latin typeface="+mj-lt"/>
                        </a:rPr>
                        <a:t>6</a:t>
                      </a:r>
                    </a:p>
                  </a:txBody>
                  <a:tcPr marL="12700" marR="12700" marT="12698" marB="0">
                    <a:lnL w="6350" cap="flat" cmpd="sng" algn="ctr">
                      <a:solidFill>
                        <a:srgbClr val="818388"/>
                      </a:solidFill>
                      <a:prstDash val="solid"/>
                      <a:round/>
                      <a:headEnd type="none" w="med" len="med"/>
                      <a:tailEnd type="none" w="med" len="med"/>
                    </a:lnL>
                    <a:lnR w="6350" cap="flat" cmpd="sng" algn="ctr">
                      <a:solidFill>
                        <a:srgbClr val="818388"/>
                      </a:solidFill>
                      <a:prstDash val="solid"/>
                      <a:round/>
                      <a:headEnd type="none" w="med" len="med"/>
                      <a:tailEnd type="none" w="med" len="med"/>
                    </a:lnR>
                    <a:lnT w="12700" cap="flat" cmpd="sng" algn="ctr">
                      <a:solidFill>
                        <a:scrgbClr r="0" g="0" b="0"/>
                      </a:solidFill>
                      <a:prstDash val="solid"/>
                      <a:round/>
                      <a:headEnd type="none" w="med" len="med"/>
                      <a:tailEnd type="none" w="med" len="med"/>
                    </a:lnT>
                    <a:lnB w="6350" cap="flat" cmpd="sng" algn="ctr">
                      <a:solidFill>
                        <a:srgbClr val="818388"/>
                      </a:solidFill>
                      <a:prstDash val="solid"/>
                      <a:round/>
                      <a:headEnd type="none" w="med" len="med"/>
                      <a:tailEnd type="none" w="med" len="med"/>
                    </a:lnB>
                    <a:solidFill>
                      <a:srgbClr val="A0C4DA"/>
                    </a:solidFill>
                  </a:tcPr>
                </a:tc>
                <a:tc>
                  <a:txBody>
                    <a:bodyPr/>
                    <a:lstStyle/>
                    <a:p>
                      <a:pPr algn="ctr" fontAlgn="b"/>
                      <a:r>
                        <a:rPr lang="en-US" sz="2000" b="0" i="0" u="none" strike="noStrike">
                          <a:solidFill>
                            <a:srgbClr val="616266"/>
                          </a:solidFill>
                          <a:effectLst/>
                          <a:latin typeface="+mj-lt"/>
                        </a:rPr>
                        <a:t>5</a:t>
                      </a:r>
                    </a:p>
                  </a:txBody>
                  <a:tcPr marL="12700" marR="12700" marT="12698" marB="0">
                    <a:lnL w="6350" cap="flat" cmpd="sng" algn="ctr">
                      <a:solidFill>
                        <a:srgbClr val="818388"/>
                      </a:solidFill>
                      <a:prstDash val="solid"/>
                      <a:round/>
                      <a:headEnd type="none" w="med" len="med"/>
                      <a:tailEnd type="none" w="med" len="med"/>
                    </a:lnL>
                    <a:lnR w="6350" cap="flat" cmpd="sng" algn="ctr">
                      <a:solidFill>
                        <a:srgbClr val="818388"/>
                      </a:solidFill>
                      <a:prstDash val="solid"/>
                      <a:round/>
                      <a:headEnd type="none" w="med" len="med"/>
                      <a:tailEnd type="none" w="med" len="med"/>
                    </a:lnR>
                    <a:lnT w="12700" cap="flat" cmpd="sng" algn="ctr">
                      <a:solidFill>
                        <a:scrgbClr r="0" g="0" b="0"/>
                      </a:solidFill>
                      <a:prstDash val="solid"/>
                      <a:round/>
                      <a:headEnd type="none" w="med" len="med"/>
                      <a:tailEnd type="none" w="med" len="med"/>
                    </a:lnT>
                    <a:lnB w="6350" cap="flat" cmpd="sng" algn="ctr">
                      <a:solidFill>
                        <a:srgbClr val="818388"/>
                      </a:solidFill>
                      <a:prstDash val="solid"/>
                      <a:round/>
                      <a:headEnd type="none" w="med" len="med"/>
                      <a:tailEnd type="none" w="med" len="med"/>
                    </a:lnB>
                    <a:solidFill>
                      <a:srgbClr val="A0C4DA"/>
                    </a:solidFill>
                  </a:tcPr>
                </a:tc>
                <a:tc>
                  <a:txBody>
                    <a:bodyPr/>
                    <a:lstStyle/>
                    <a:p>
                      <a:pPr algn="ctr" fontAlgn="b"/>
                      <a:r>
                        <a:rPr lang="en-US" sz="2000" b="0" i="0" u="none" strike="noStrike">
                          <a:solidFill>
                            <a:srgbClr val="616266"/>
                          </a:solidFill>
                          <a:effectLst/>
                          <a:latin typeface="+mj-lt"/>
                        </a:rPr>
                        <a:t>4</a:t>
                      </a:r>
                    </a:p>
                  </a:txBody>
                  <a:tcPr marL="12700" marR="12700" marT="12698" marB="0">
                    <a:lnL w="6350" cap="flat" cmpd="sng" algn="ctr">
                      <a:solidFill>
                        <a:srgbClr val="818388"/>
                      </a:solidFill>
                      <a:prstDash val="solid"/>
                      <a:round/>
                      <a:headEnd type="none" w="med" len="med"/>
                      <a:tailEnd type="none" w="med" len="med"/>
                    </a:lnL>
                    <a:lnR w="6350" cap="flat" cmpd="sng" algn="ctr">
                      <a:solidFill>
                        <a:srgbClr val="818388"/>
                      </a:solidFill>
                      <a:prstDash val="solid"/>
                      <a:round/>
                      <a:headEnd type="none" w="med" len="med"/>
                      <a:tailEnd type="none" w="med" len="med"/>
                    </a:lnR>
                    <a:lnT w="12700" cap="flat" cmpd="sng" algn="ctr">
                      <a:solidFill>
                        <a:scrgbClr r="0" g="0" b="0"/>
                      </a:solidFill>
                      <a:prstDash val="solid"/>
                      <a:round/>
                      <a:headEnd type="none" w="med" len="med"/>
                      <a:tailEnd type="none" w="med" len="med"/>
                    </a:lnT>
                    <a:lnB w="6350" cap="flat" cmpd="sng" algn="ctr">
                      <a:solidFill>
                        <a:srgbClr val="818388"/>
                      </a:solidFill>
                      <a:prstDash val="solid"/>
                      <a:round/>
                      <a:headEnd type="none" w="med" len="med"/>
                      <a:tailEnd type="none" w="med" len="med"/>
                    </a:lnB>
                    <a:solidFill>
                      <a:srgbClr val="A0C4DA"/>
                    </a:solidFill>
                  </a:tcPr>
                </a:tc>
                <a:tc>
                  <a:txBody>
                    <a:bodyPr/>
                    <a:lstStyle/>
                    <a:p>
                      <a:pPr algn="ctr" fontAlgn="b"/>
                      <a:r>
                        <a:rPr lang="en-US" sz="2000" b="0" i="0" u="none" strike="noStrike">
                          <a:solidFill>
                            <a:srgbClr val="616266"/>
                          </a:solidFill>
                          <a:effectLst/>
                          <a:latin typeface="+mj-lt"/>
                        </a:rPr>
                        <a:t>3</a:t>
                      </a:r>
                    </a:p>
                  </a:txBody>
                  <a:tcPr marL="12700" marR="12700" marT="12698" marB="0">
                    <a:lnL w="6350" cap="flat" cmpd="sng" algn="ctr">
                      <a:solidFill>
                        <a:srgbClr val="818388"/>
                      </a:solidFill>
                      <a:prstDash val="solid"/>
                      <a:round/>
                      <a:headEnd type="none" w="med" len="med"/>
                      <a:tailEnd type="none" w="med" len="med"/>
                    </a:lnL>
                    <a:lnR w="6350" cap="flat" cmpd="sng" algn="ctr">
                      <a:solidFill>
                        <a:srgbClr val="818388"/>
                      </a:solidFill>
                      <a:prstDash val="solid"/>
                      <a:round/>
                      <a:headEnd type="none" w="med" len="med"/>
                      <a:tailEnd type="none" w="med" len="med"/>
                    </a:lnR>
                    <a:lnT w="12700" cap="flat" cmpd="sng" algn="ctr">
                      <a:solidFill>
                        <a:scrgbClr r="0" g="0" b="0"/>
                      </a:solidFill>
                      <a:prstDash val="solid"/>
                      <a:round/>
                      <a:headEnd type="none" w="med" len="med"/>
                      <a:tailEnd type="none" w="med" len="med"/>
                    </a:lnT>
                    <a:lnB w="6350" cap="flat" cmpd="sng" algn="ctr">
                      <a:solidFill>
                        <a:srgbClr val="818388"/>
                      </a:solidFill>
                      <a:prstDash val="solid"/>
                      <a:round/>
                      <a:headEnd type="none" w="med" len="med"/>
                      <a:tailEnd type="none" w="med" len="med"/>
                    </a:lnB>
                    <a:solidFill>
                      <a:srgbClr val="A0C4DA"/>
                    </a:solidFill>
                  </a:tcPr>
                </a:tc>
                <a:tc>
                  <a:txBody>
                    <a:bodyPr/>
                    <a:lstStyle/>
                    <a:p>
                      <a:pPr algn="ctr" fontAlgn="b"/>
                      <a:r>
                        <a:rPr lang="en-US" sz="2000" b="0" i="0" u="none" strike="noStrike">
                          <a:solidFill>
                            <a:srgbClr val="616266"/>
                          </a:solidFill>
                          <a:effectLst/>
                          <a:latin typeface="+mj-lt"/>
                        </a:rPr>
                        <a:t>2</a:t>
                      </a:r>
                    </a:p>
                  </a:txBody>
                  <a:tcPr marL="12700" marR="12700" marT="12698" marB="0">
                    <a:lnL w="6350" cap="flat" cmpd="sng" algn="ctr">
                      <a:solidFill>
                        <a:srgbClr val="818388"/>
                      </a:solidFill>
                      <a:prstDash val="solid"/>
                      <a:round/>
                      <a:headEnd type="none" w="med" len="med"/>
                      <a:tailEnd type="none" w="med" len="med"/>
                    </a:lnL>
                    <a:lnR w="6350" cap="flat" cmpd="sng" algn="ctr">
                      <a:solidFill>
                        <a:srgbClr val="818388"/>
                      </a:solidFill>
                      <a:prstDash val="solid"/>
                      <a:round/>
                      <a:headEnd type="none" w="med" len="med"/>
                      <a:tailEnd type="none" w="med" len="med"/>
                    </a:lnR>
                    <a:lnT w="12700" cap="flat" cmpd="sng" algn="ctr">
                      <a:solidFill>
                        <a:scrgbClr r="0" g="0" b="0"/>
                      </a:solidFill>
                      <a:prstDash val="solid"/>
                      <a:round/>
                      <a:headEnd type="none" w="med" len="med"/>
                      <a:tailEnd type="none" w="med" len="med"/>
                    </a:lnT>
                    <a:lnB w="6350" cap="flat" cmpd="sng" algn="ctr">
                      <a:solidFill>
                        <a:srgbClr val="818388"/>
                      </a:solidFill>
                      <a:prstDash val="solid"/>
                      <a:round/>
                      <a:headEnd type="none" w="med" len="med"/>
                      <a:tailEnd type="none" w="med" len="med"/>
                    </a:lnB>
                    <a:solidFill>
                      <a:srgbClr val="A0C4DA"/>
                    </a:solidFill>
                  </a:tcPr>
                </a:tc>
                <a:tc>
                  <a:txBody>
                    <a:bodyPr/>
                    <a:lstStyle/>
                    <a:p>
                      <a:pPr algn="ctr" fontAlgn="b"/>
                      <a:r>
                        <a:rPr lang="en-US" sz="2000" b="0" i="0" u="none" strike="noStrike">
                          <a:solidFill>
                            <a:srgbClr val="616266"/>
                          </a:solidFill>
                          <a:effectLst/>
                          <a:latin typeface="+mj-lt"/>
                        </a:rPr>
                        <a:t>1</a:t>
                      </a:r>
                    </a:p>
                  </a:txBody>
                  <a:tcPr marL="12700" marR="12700" marT="12698" marB="0" anchor="ctr">
                    <a:lnL w="6350" cap="flat" cmpd="sng" algn="ctr">
                      <a:solidFill>
                        <a:srgbClr val="818388"/>
                      </a:solidFill>
                      <a:prstDash val="solid"/>
                      <a:round/>
                      <a:headEnd type="none" w="med" len="med"/>
                      <a:tailEnd type="none" w="med" len="med"/>
                    </a:lnL>
                    <a:lnR w="6350" cap="flat" cmpd="sng" algn="ctr">
                      <a:solidFill>
                        <a:srgbClr val="818388"/>
                      </a:solidFill>
                      <a:prstDash val="solid"/>
                      <a:round/>
                      <a:headEnd type="none" w="med" len="med"/>
                      <a:tailEnd type="none" w="med" len="med"/>
                    </a:lnR>
                    <a:lnT w="12700" cap="flat" cmpd="sng" algn="ctr">
                      <a:solidFill>
                        <a:scrgbClr r="0" g="0" b="0"/>
                      </a:solidFill>
                      <a:prstDash val="solid"/>
                      <a:round/>
                      <a:headEnd type="none" w="med" len="med"/>
                      <a:tailEnd type="none" w="med" len="med"/>
                    </a:lnT>
                    <a:lnB w="6350" cap="flat" cmpd="sng" algn="ctr">
                      <a:solidFill>
                        <a:srgbClr val="818388"/>
                      </a:solidFill>
                      <a:prstDash val="solid"/>
                      <a:round/>
                      <a:headEnd type="none" w="med" len="med"/>
                      <a:tailEnd type="none" w="med" len="med"/>
                    </a:lnB>
                    <a:solidFill>
                      <a:srgbClr val="A0C4DA"/>
                    </a:solidFill>
                  </a:tcPr>
                </a:tc>
                <a:tc>
                  <a:txBody>
                    <a:bodyPr/>
                    <a:lstStyle/>
                    <a:p>
                      <a:pPr algn="ctr" fontAlgn="b"/>
                      <a:r>
                        <a:rPr lang="en-US" sz="2000" b="0" i="0" u="none" strike="noStrike">
                          <a:solidFill>
                            <a:srgbClr val="616266"/>
                          </a:solidFill>
                          <a:effectLst/>
                          <a:latin typeface="+mj-lt"/>
                        </a:rPr>
                        <a:t>0</a:t>
                      </a:r>
                    </a:p>
                  </a:txBody>
                  <a:tcPr marL="12700" marR="12700" marT="12698" marB="0" anchor="ctr">
                    <a:lnL w="6350" cap="flat" cmpd="sng" algn="ctr">
                      <a:solidFill>
                        <a:srgbClr val="818388"/>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6350" cap="flat" cmpd="sng" algn="ctr">
                      <a:solidFill>
                        <a:srgbClr val="818388"/>
                      </a:solidFill>
                      <a:prstDash val="solid"/>
                      <a:round/>
                      <a:headEnd type="none" w="med" len="med"/>
                      <a:tailEnd type="none" w="med" len="med"/>
                    </a:lnB>
                    <a:solidFill>
                      <a:srgbClr val="A0C4DA"/>
                    </a:solidFill>
                  </a:tcPr>
                </a:tc>
                <a:extLst>
                  <a:ext uri="{0D108BD9-81ED-4DB2-BD59-A6C34878D82A}">
                    <a16:rowId xmlns:a16="http://schemas.microsoft.com/office/drawing/2014/main" val="10000"/>
                  </a:ext>
                </a:extLst>
              </a:tr>
              <a:tr h="378619">
                <a:tc gridSpan="8">
                  <a:txBody>
                    <a:bodyPr/>
                    <a:lstStyle/>
                    <a:p>
                      <a:pPr algn="ctr" fontAlgn="b"/>
                      <a:r>
                        <a:rPr lang="en-US" sz="2000" b="0" i="0" u="none" strike="noStrike" dirty="0">
                          <a:solidFill>
                            <a:srgbClr val="616266"/>
                          </a:solidFill>
                          <a:effectLst/>
                          <a:latin typeface="+mj-lt"/>
                        </a:rPr>
                        <a:t>Command Class = COMMAND_CLASS_SWITCH_BINARY</a:t>
                      </a:r>
                    </a:p>
                  </a:txBody>
                  <a:tcPr marL="12700" marR="12700" marT="12698"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818388"/>
                      </a:solidFill>
                      <a:prstDash val="solid"/>
                      <a:round/>
                      <a:headEnd type="none" w="med" len="med"/>
                      <a:tailEnd type="none" w="med" len="med"/>
                    </a:lnT>
                    <a:lnB w="6350" cap="flat" cmpd="sng" algn="ctr">
                      <a:solidFill>
                        <a:srgbClr val="818388"/>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78619">
                <a:tc gridSpan="8">
                  <a:txBody>
                    <a:bodyPr/>
                    <a:lstStyle/>
                    <a:p>
                      <a:pPr algn="ctr" fontAlgn="b"/>
                      <a:r>
                        <a:rPr lang="da-DK" sz="2000" b="0" i="0" u="none" strike="noStrike">
                          <a:solidFill>
                            <a:srgbClr val="616266"/>
                          </a:solidFill>
                          <a:effectLst/>
                          <a:latin typeface="+mj-lt"/>
                        </a:rPr>
                        <a:t>Command = SWITCH_BINARY_SET</a:t>
                      </a:r>
                    </a:p>
                  </a:txBody>
                  <a:tcPr marL="12700" marR="12700" marT="12698"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818388"/>
                      </a:solidFill>
                      <a:prstDash val="solid"/>
                      <a:round/>
                      <a:headEnd type="none" w="med" len="med"/>
                      <a:tailEnd type="none" w="med" len="med"/>
                    </a:lnT>
                    <a:lnB w="6350" cap="flat" cmpd="sng" algn="ctr">
                      <a:solidFill>
                        <a:srgbClr val="818388"/>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378619">
                <a:tc gridSpan="8">
                  <a:txBody>
                    <a:bodyPr/>
                    <a:lstStyle/>
                    <a:p>
                      <a:pPr algn="ctr" fontAlgn="b"/>
                      <a:r>
                        <a:rPr lang="fi-FI" sz="2000" b="0" i="0" u="none" strike="noStrike" dirty="0">
                          <a:solidFill>
                            <a:srgbClr val="616266"/>
                          </a:solidFill>
                          <a:effectLst/>
                          <a:latin typeface="+mj-lt"/>
                        </a:rPr>
                        <a:t>Value</a:t>
                      </a:r>
                    </a:p>
                  </a:txBody>
                  <a:tcPr marL="12700" marR="12700" marT="12698"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818388"/>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107589" name="Pladsholder til slidenummer 3">
            <a:extLst>
              <a:ext uri="{FF2B5EF4-FFF2-40B4-BE49-F238E27FC236}">
                <a16:creationId xmlns:a16="http://schemas.microsoft.com/office/drawing/2014/main" id="{BF3C5F8C-292F-4F3E-9B2F-274BDAEB179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DDCBEB5D-ED64-47C7-9A9D-430C40DAADB2}" type="slidenum">
              <a:rPr lang="en-US" altLang="da-DK" smtClean="0"/>
              <a:pPr/>
              <a:t>16</a:t>
            </a:fld>
            <a:endParaRPr lang="en-US" altLang="da-DK"/>
          </a:p>
        </p:txBody>
      </p:sp>
    </p:spTree>
    <p:extLst>
      <p:ext uri="{BB962C8B-B14F-4D97-AF65-F5344CB8AC3E}">
        <p14:creationId xmlns:p14="http://schemas.microsoft.com/office/powerpoint/2010/main" val="3016235506"/>
      </p:ext>
    </p:extLst>
  </p:cSld>
  <p:clrMapOvr>
    <a:masterClrMapping/>
  </p:clrMapOvr>
  <p:transition spd="med">
    <p:wipe/>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noProof="0" dirty="0"/>
              <a:t>Z-Wave Plus v2 requirements</a:t>
            </a:r>
          </a:p>
        </p:txBody>
      </p:sp>
      <p:sp>
        <p:nvSpPr>
          <p:cNvPr id="8" name="Content Placeholder 7"/>
          <p:cNvSpPr>
            <a:spLocks noGrp="1"/>
          </p:cNvSpPr>
          <p:nvPr>
            <p:ph sz="half" idx="1"/>
          </p:nvPr>
        </p:nvSpPr>
        <p:spPr>
          <a:xfrm>
            <a:off x="861572" y="1183902"/>
            <a:ext cx="10935317" cy="1792629"/>
          </a:xfrm>
        </p:spPr>
        <p:txBody>
          <a:bodyPr>
            <a:normAutofit/>
          </a:bodyPr>
          <a:lstStyle/>
          <a:p>
            <a:r>
              <a:rPr lang="en-GB" dirty="0"/>
              <a:t>Basic Command Class:</a:t>
            </a:r>
          </a:p>
          <a:p>
            <a:pPr lvl="1"/>
            <a:r>
              <a:rPr lang="en-GB" noProof="0" dirty="0"/>
              <a:t>All actuators must now support Basic</a:t>
            </a:r>
          </a:p>
          <a:p>
            <a:pPr lvl="1"/>
            <a:r>
              <a:rPr lang="en-GB" noProof="0" dirty="0"/>
              <a:t>Any controller can control any actuator</a:t>
            </a:r>
          </a:p>
          <a:p>
            <a:endParaRPr lang="en-GB" dirty="0"/>
          </a:p>
          <a:p>
            <a:pPr marL="0" indent="0">
              <a:buNone/>
            </a:pPr>
            <a:endParaRPr lang="en-GB" dirty="0"/>
          </a:p>
        </p:txBody>
      </p:sp>
      <p:pic>
        <p:nvPicPr>
          <p:cNvPr id="1026" name="Picture 2" descr="C:\Users\nobriot\AppData\Local\Temp\Rar$DR73.492\Icons\High-resolution\B2B icons_sire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60788" y="5096003"/>
            <a:ext cx="960000" cy="960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nobriot\AppData\Local\Temp\Rar$DR76.012\Icons\High-resolution\B2B icons_thermosta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05725" y="5096003"/>
            <a:ext cx="960000" cy="96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nobriot\AppData\Local\Temp\Rar$DR78.122\Icons\High-resolution\B2B icons_Door Lock 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13077" y="5096003"/>
            <a:ext cx="960000" cy="9600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nobriot\AppData\Local\Temp\Rar$DR79.607\Icons\High-resolution\B2B icons_fa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60247" y="5096003"/>
            <a:ext cx="960000" cy="960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nobriot\AppData\Local\Temp\Rar$DR80.455\Icons\High-resolution\B2B icons_garage_door_sensor.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40144" y="5096003"/>
            <a:ext cx="960000" cy="9600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nobriot\AppData\Local\Temp\Rar$DR80.334\Icons\High-resolution\B2B icons_gas_shut_off_valve.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520219" y="5096003"/>
            <a:ext cx="960000" cy="960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nobriot\AppData\Local\Temp\Rar$DR82.188\Icons\High-resolution\B2B icons_remote_shades.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272856" y="5096003"/>
            <a:ext cx="960000" cy="9600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Users\nobriot\AppData\Local\Temp\Rar$DR84.913\Icons\High-resolution\B2B icons_Window Shades.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137775" y="5096003"/>
            <a:ext cx="960000" cy="9600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a:stCxn id="10" idx="2"/>
            <a:endCxn id="1033" idx="0"/>
          </p:cNvCxnSpPr>
          <p:nvPr/>
        </p:nvCxnSpPr>
        <p:spPr>
          <a:xfrm>
            <a:off x="6144829" y="4237417"/>
            <a:ext cx="4472946" cy="8585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034" name="Picture 10" descr="C:\Users\nobriot\AppData\Local\Temp\Rar$DR99.295\Icons\High-resolution\B2B icons_static_controller.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664828" y="2880945"/>
            <a:ext cx="960000" cy="9600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344515" y="3857761"/>
            <a:ext cx="3600627" cy="379656"/>
          </a:xfrm>
          <a:prstGeom prst="rect">
            <a:avLst/>
          </a:prstGeom>
          <a:noFill/>
        </p:spPr>
        <p:txBody>
          <a:bodyPr wrap="square" rtlCol="0">
            <a:spAutoFit/>
          </a:bodyPr>
          <a:lstStyle/>
          <a:p>
            <a:pPr algn="ctr"/>
            <a:r>
              <a:rPr lang="da-DK" sz="1867" dirty="0"/>
              <a:t>Basic Command Class</a:t>
            </a:r>
            <a:endParaRPr lang="en-US" sz="1867" dirty="0"/>
          </a:p>
        </p:txBody>
      </p:sp>
      <p:cxnSp>
        <p:nvCxnSpPr>
          <p:cNvPr id="23" name="Straight Arrow Connector 22"/>
          <p:cNvCxnSpPr>
            <a:stCxn id="10" idx="2"/>
            <a:endCxn id="1026" idx="0"/>
          </p:cNvCxnSpPr>
          <p:nvPr/>
        </p:nvCxnSpPr>
        <p:spPr>
          <a:xfrm>
            <a:off x="6144829" y="4237417"/>
            <a:ext cx="3195959" cy="8585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0" idx="2"/>
            <a:endCxn id="1027" idx="0"/>
          </p:cNvCxnSpPr>
          <p:nvPr/>
        </p:nvCxnSpPr>
        <p:spPr>
          <a:xfrm>
            <a:off x="6144829" y="4237417"/>
            <a:ext cx="1940896" cy="8585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0" idx="2"/>
            <a:endCxn id="1028" idx="0"/>
          </p:cNvCxnSpPr>
          <p:nvPr/>
        </p:nvCxnSpPr>
        <p:spPr>
          <a:xfrm>
            <a:off x="6144829" y="4237417"/>
            <a:ext cx="648248" cy="8585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0" idx="2"/>
            <a:endCxn id="1029" idx="0"/>
          </p:cNvCxnSpPr>
          <p:nvPr/>
        </p:nvCxnSpPr>
        <p:spPr>
          <a:xfrm flipH="1">
            <a:off x="5540247" y="4237417"/>
            <a:ext cx="604582" cy="8585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10" idx="2"/>
            <a:endCxn id="1030" idx="0"/>
          </p:cNvCxnSpPr>
          <p:nvPr/>
        </p:nvCxnSpPr>
        <p:spPr>
          <a:xfrm flipH="1">
            <a:off x="4220144" y="4237417"/>
            <a:ext cx="1924685" cy="8585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10" idx="2"/>
            <a:endCxn id="1031" idx="0"/>
          </p:cNvCxnSpPr>
          <p:nvPr/>
        </p:nvCxnSpPr>
        <p:spPr>
          <a:xfrm flipH="1">
            <a:off x="3000219" y="4237417"/>
            <a:ext cx="3144610" cy="8585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10" idx="2"/>
            <a:endCxn id="1032" idx="0"/>
          </p:cNvCxnSpPr>
          <p:nvPr/>
        </p:nvCxnSpPr>
        <p:spPr>
          <a:xfrm flipH="1">
            <a:off x="1752856" y="4237417"/>
            <a:ext cx="4391973" cy="8585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4890022"/>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Content Placeholder 2">
            <a:extLst>
              <a:ext uri="{FF2B5EF4-FFF2-40B4-BE49-F238E27FC236}">
                <a16:creationId xmlns:a16="http://schemas.microsoft.com/office/drawing/2014/main" id="{24040C6F-E96E-47A1-8251-32251275C79C}"/>
              </a:ext>
            </a:extLst>
          </p:cNvPr>
          <p:cNvSpPr>
            <a:spLocks noGrp="1" noChangeArrowheads="1"/>
          </p:cNvSpPr>
          <p:nvPr>
            <p:ph idx="10"/>
          </p:nvPr>
        </p:nvSpPr>
        <p:spPr>
          <a:xfrm>
            <a:off x="679450" y="1143000"/>
            <a:ext cx="10820400" cy="5029200"/>
          </a:xfrm>
        </p:spPr>
        <p:txBody>
          <a:bodyPr anchor="ctr"/>
          <a:lstStyle/>
          <a:p>
            <a:pPr marL="0" indent="0" eaLnBrk="1" hangingPunct="1">
              <a:buFont typeface="Wingdings" panose="05000000000000000000" pitchFamily="2" charset="2"/>
              <a:buNone/>
            </a:pPr>
            <a:r>
              <a:rPr altLang="da-DK" sz="1800">
                <a:ea typeface="MS PGothic" panose="020B0600070205080204" pitchFamily="34" charset="-128"/>
                <a:cs typeface="Arial" panose="020B0604020202020204" pitchFamily="34" charset="0"/>
              </a:rPr>
              <a:t>The extension and development of the specifications that define application interoperability are driven by the needs of the ecosystem.</a:t>
            </a:r>
          </a:p>
          <a:p>
            <a:pPr marL="0" indent="0" algn="ctr" eaLnBrk="1" hangingPunct="1">
              <a:buFont typeface="Wingdings" panose="05000000000000000000" pitchFamily="2" charset="2"/>
              <a:buNone/>
            </a:pPr>
            <a:endParaRPr altLang="da-DK" sz="1800">
              <a:ea typeface="MS PGothic" panose="020B0600070205080204" pitchFamily="34" charset="-128"/>
              <a:cs typeface="Arial" panose="020B0604020202020204" pitchFamily="34" charset="0"/>
            </a:endParaRPr>
          </a:p>
          <a:p>
            <a:pPr marL="0" indent="0" algn="ctr" eaLnBrk="1" hangingPunct="1">
              <a:buFont typeface="Wingdings" panose="05000000000000000000" pitchFamily="2" charset="2"/>
              <a:buNone/>
            </a:pPr>
            <a:r>
              <a:rPr altLang="da-DK" sz="1800">
                <a:ea typeface="MS PGothic" panose="020B0600070205080204" pitchFamily="34" charset="-128"/>
                <a:cs typeface="Arial" panose="020B0604020202020204" pitchFamily="34" charset="0"/>
              </a:rPr>
              <a:t> </a:t>
            </a:r>
            <a:br>
              <a:rPr altLang="da-DK" sz="1800">
                <a:ea typeface="MS PGothic" panose="020B0600070205080204" pitchFamily="34" charset="-128"/>
                <a:cs typeface="Arial" panose="020B0604020202020204" pitchFamily="34" charset="0"/>
              </a:rPr>
            </a:br>
            <a:r>
              <a:rPr altLang="da-DK" sz="1800" b="1">
                <a:ea typeface="MS PGothic" panose="020B0600070205080204" pitchFamily="34" charset="-128"/>
                <a:cs typeface="Arial" panose="020B0604020202020204" pitchFamily="34" charset="0"/>
              </a:rPr>
              <a:t>The Z-Wave Alliance +  Z-Wave Developers +  Silicon Labs Z-Wave Specification team</a:t>
            </a:r>
          </a:p>
        </p:txBody>
      </p:sp>
      <p:sp>
        <p:nvSpPr>
          <p:cNvPr id="86017" name="Title 1">
            <a:extLst>
              <a:ext uri="{FF2B5EF4-FFF2-40B4-BE49-F238E27FC236}">
                <a16:creationId xmlns:a16="http://schemas.microsoft.com/office/drawing/2014/main" id="{53068427-BF71-C544-AA2D-F35272AACF24}"/>
              </a:ext>
            </a:extLst>
          </p:cNvPr>
          <p:cNvSpPr>
            <a:spLocks noGrp="1"/>
          </p:cNvSpPr>
          <p:nvPr>
            <p:ph type="title"/>
          </p:nvPr>
        </p:nvSpPr>
        <p:spPr/>
        <p:txBody>
          <a:bodyPr/>
          <a:lstStyle/>
          <a:p>
            <a:pPr defTabSz="685783" eaLnBrk="1" fontAlgn="auto" hangingPunct="1">
              <a:spcAft>
                <a:spcPts val="0"/>
              </a:spcAft>
              <a:defRPr/>
            </a:pPr>
            <a:r>
              <a:rPr lang="en-US" altLang="da-DK" sz="3200">
                <a:ea typeface="ＭＳ Ｐゴシック" panose="020B0600070205080204" pitchFamily="34" charset="-128"/>
                <a:cs typeface="Arial" panose="020B0604020202020204" pitchFamily="34" charset="0"/>
              </a:rPr>
              <a:t>Extension and Development</a:t>
            </a:r>
          </a:p>
        </p:txBody>
      </p:sp>
      <p:sp>
        <p:nvSpPr>
          <p:cNvPr id="159749" name="Pladsholder til slidenummer 2">
            <a:extLst>
              <a:ext uri="{FF2B5EF4-FFF2-40B4-BE49-F238E27FC236}">
                <a16:creationId xmlns:a16="http://schemas.microsoft.com/office/drawing/2014/main" id="{D5B85746-7CE3-4FBA-A36E-BD9300AD73F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9925B447-381E-4A83-A1EE-0AEAEDD785DA}" type="slidenum">
              <a:rPr lang="en-US" altLang="da-DK" smtClean="0"/>
              <a:pPr/>
              <a:t>18</a:t>
            </a:fld>
            <a:endParaRPr lang="en-US" altLang="da-DK"/>
          </a:p>
        </p:txBody>
      </p:sp>
    </p:spTree>
    <p:extLst>
      <p:ext uri="{BB962C8B-B14F-4D97-AF65-F5344CB8AC3E}">
        <p14:creationId xmlns:p14="http://schemas.microsoft.com/office/powerpoint/2010/main" val="3527720907"/>
      </p:ext>
    </p:extLst>
  </p:cSld>
  <p:clrMapOvr>
    <a:masterClrMapping/>
  </p:clrMapOvr>
  <p:transition spd="med">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321AF44-8BA4-4FEA-84C8-11DCC1D4B97B}"/>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572CE4F-1C58-499D-BCAE-9E139C43903E}"/>
              </a:ext>
            </a:extLst>
          </p:cNvPr>
          <p:cNvSpPr>
            <a:spLocks noGrp="1"/>
          </p:cNvSpPr>
          <p:nvPr>
            <p:ph type="body" sz="quarter" idx="10"/>
          </p:nvPr>
        </p:nvSpPr>
        <p:spPr/>
        <p:txBody>
          <a:bodyPr/>
          <a:lstStyle/>
          <a:p>
            <a:r>
              <a:rPr lang="en-US" dirty="0"/>
              <a:t>Certification</a:t>
            </a:r>
          </a:p>
        </p:txBody>
      </p:sp>
    </p:spTree>
    <p:extLst>
      <p:ext uri="{BB962C8B-B14F-4D97-AF65-F5344CB8AC3E}">
        <p14:creationId xmlns:p14="http://schemas.microsoft.com/office/powerpoint/2010/main" val="2510188844"/>
      </p:ext>
    </p:extLst>
  </p:cSld>
  <p:clrMapOvr>
    <a:masterClrMapping/>
  </p:clrMapOvr>
  <p:transition spd="med">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Lesson agenda</a:t>
            </a:r>
          </a:p>
        </p:txBody>
      </p:sp>
      <p:sp>
        <p:nvSpPr>
          <p:cNvPr id="8" name="Content Placeholder 7"/>
          <p:cNvSpPr>
            <a:spLocks noGrp="1"/>
          </p:cNvSpPr>
          <p:nvPr>
            <p:ph sz="quarter" idx="14"/>
          </p:nvPr>
        </p:nvSpPr>
        <p:spPr>
          <a:xfrm>
            <a:off x="679449" y="1371600"/>
            <a:ext cx="8333921" cy="4572000"/>
          </a:xfrm>
        </p:spPr>
        <p:txBody>
          <a:bodyPr anchor="t"/>
          <a:lstStyle/>
          <a:p>
            <a:pPr>
              <a:lnSpc>
                <a:spcPct val="90000"/>
              </a:lnSpc>
            </a:pPr>
            <a:r>
              <a:rPr lang="en-US" dirty="0"/>
              <a:t>What is Interoperability?</a:t>
            </a:r>
          </a:p>
          <a:p>
            <a:pPr>
              <a:lnSpc>
                <a:spcPct val="90000"/>
              </a:lnSpc>
            </a:pPr>
            <a:r>
              <a:rPr lang="en-US" dirty="0"/>
              <a:t>Specification &amp; Command Classes</a:t>
            </a:r>
          </a:p>
          <a:p>
            <a:pPr>
              <a:lnSpc>
                <a:spcPct val="90000"/>
              </a:lnSpc>
            </a:pPr>
            <a:r>
              <a:rPr lang="en-US" dirty="0"/>
              <a:t>Certification</a:t>
            </a:r>
          </a:p>
          <a:p>
            <a:pPr>
              <a:lnSpc>
                <a:spcPct val="90000"/>
              </a:lnSpc>
            </a:pPr>
            <a:endParaRPr lang="en-US" dirty="0"/>
          </a:p>
          <a:p>
            <a:pPr>
              <a:lnSpc>
                <a:spcPct val="90000"/>
              </a:lnSpc>
            </a:pPr>
            <a:endParaRPr lang="en-US" dirty="0"/>
          </a:p>
        </p:txBody>
      </p:sp>
      <p:sp>
        <p:nvSpPr>
          <p:cNvPr id="4" name="Slide Number Placeholder 3"/>
          <p:cNvSpPr>
            <a:spLocks noGrp="1"/>
          </p:cNvSpPr>
          <p:nvPr>
            <p:ph type="sldNum" sz="quarter" idx="16"/>
          </p:nvPr>
        </p:nvSpPr>
        <p:spPr/>
        <p:txBody>
          <a:bodyPr/>
          <a:lstStyle/>
          <a:p>
            <a:fld id="{29A7BD92-6AE5-CF43-B276-274952F2BFB4}" type="slidenum">
              <a:rPr lang="en-US" smtClean="0"/>
              <a:pPr/>
              <a:t>2</a:t>
            </a:fld>
            <a:endParaRPr lang="en-US" dirty="0"/>
          </a:p>
        </p:txBody>
      </p:sp>
    </p:spTree>
    <p:extLst>
      <p:ext uri="{BB962C8B-B14F-4D97-AF65-F5344CB8AC3E}">
        <p14:creationId xmlns:p14="http://schemas.microsoft.com/office/powerpoint/2010/main" val="504398098"/>
      </p:ext>
    </p:extLst>
  </p:cSld>
  <p:clrMapOvr>
    <a:masterClrMapping/>
  </p:clrMapOvr>
  <p:transition spd="med">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0" name="Shape 1500"/>
          <p:cNvSpPr>
            <a:spLocks noGrp="1"/>
          </p:cNvSpPr>
          <p:nvPr>
            <p:ph idx="10"/>
          </p:nvPr>
        </p:nvSpPr>
        <p:spPr/>
        <p:txBody>
          <a:bodyPr anchor="ctr">
            <a:normAutofit/>
          </a:bodyPr>
          <a:lstStyle/>
          <a:p>
            <a:pPr marL="0" indent="0">
              <a:buNone/>
            </a:pPr>
            <a:r>
              <a:rPr lang="en-US" sz="2400" b="1" dirty="0"/>
              <a:t>Z-Wave certification program goal:</a:t>
            </a:r>
          </a:p>
          <a:p>
            <a:r>
              <a:rPr lang="en-US" sz="1867" dirty="0"/>
              <a:t>Achieve 100% interoperability and backwards compatibility between all vendors</a:t>
            </a:r>
          </a:p>
          <a:p>
            <a:r>
              <a:rPr lang="en-US" sz="1867" dirty="0"/>
              <a:t>Products are easy to use</a:t>
            </a:r>
          </a:p>
          <a:p>
            <a:r>
              <a:rPr lang="en-US" sz="1867" dirty="0"/>
              <a:t>High security level on all products</a:t>
            </a:r>
          </a:p>
          <a:p>
            <a:endParaRPr lang="en-US" sz="2400" dirty="0"/>
          </a:p>
          <a:p>
            <a:pPr marL="0" indent="0">
              <a:buNone/>
            </a:pPr>
            <a:r>
              <a:rPr lang="en-US" sz="2400" b="1" dirty="0"/>
              <a:t>Z-Wave certification program provides:</a:t>
            </a:r>
          </a:p>
          <a:p>
            <a:r>
              <a:rPr lang="en-US" sz="1867" dirty="0"/>
              <a:t>Clear specifications for products and services</a:t>
            </a:r>
          </a:p>
          <a:p>
            <a:r>
              <a:rPr lang="en-US" sz="1867" dirty="0"/>
              <a:t>High quality test tools</a:t>
            </a:r>
          </a:p>
        </p:txBody>
      </p:sp>
      <p:sp>
        <p:nvSpPr>
          <p:cNvPr id="1499" name="Shape 1499"/>
          <p:cNvSpPr>
            <a:spLocks noGrp="1"/>
          </p:cNvSpPr>
          <p:nvPr>
            <p:ph type="title"/>
          </p:nvPr>
        </p:nvSpPr>
        <p:spPr/>
        <p:txBody>
          <a:bodyPr/>
          <a:lstStyle/>
          <a:p>
            <a:r>
              <a:rPr lang="en-US" altLang="en-US" dirty="0"/>
              <a:t>Certification Objectives</a:t>
            </a:r>
            <a:r>
              <a:rPr lang="en-US" dirty="0"/>
              <a:t>	</a:t>
            </a:r>
          </a:p>
        </p:txBody>
      </p:sp>
      <p:pic>
        <p:nvPicPr>
          <p:cNvPr id="4" name="Picture 8" descr="C:\Users\tmortensen.MAIN\Documents\sigma\Icons\20160922\Transparent\B2B_Icon_Mesh Network.png"/>
          <p:cNvPicPr>
            <a:picLocks noChangeAspect="1" noChangeArrowheads="1"/>
          </p:cNvPicPr>
          <p:nvPr/>
        </p:nvPicPr>
        <p:blipFill>
          <a:blip r:embed="rId3" cstate="screen">
            <a:duotone>
              <a:prstClr val="black"/>
              <a:schemeClr val="accent2">
                <a:tint val="45000"/>
                <a:satMod val="400000"/>
              </a:schemeClr>
            </a:duotone>
            <a:extLst>
              <a:ext uri="{28A0092B-C50C-407E-A947-70E740481C1C}">
                <a14:useLocalDpi xmlns:a14="http://schemas.microsoft.com/office/drawing/2010/main"/>
              </a:ext>
            </a:extLst>
          </a:blip>
          <a:srcRect/>
          <a:stretch>
            <a:fillRect/>
          </a:stretch>
        </p:blipFill>
        <p:spPr bwMode="auto">
          <a:xfrm>
            <a:off x="8070455" y="2155191"/>
            <a:ext cx="3625888" cy="3751623"/>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BB7488EE-C26D-4ECF-A0FA-BF441435A0C5}"/>
              </a:ext>
            </a:extLst>
          </p:cNvPr>
          <p:cNvSpPr>
            <a:spLocks noGrp="1"/>
          </p:cNvSpPr>
          <p:nvPr>
            <p:ph type="sldNum" sz="quarter" idx="12"/>
          </p:nvPr>
        </p:nvSpPr>
        <p:spPr/>
        <p:txBody>
          <a:bodyPr/>
          <a:lstStyle/>
          <a:p>
            <a:fld id="{29A7BD92-6AE5-CF43-B276-274952F2BFB4}" type="slidenum">
              <a:rPr lang="en-US" smtClean="0"/>
              <a:pPr/>
              <a:t>20</a:t>
            </a:fld>
            <a:endParaRPr lang="en-US" dirty="0"/>
          </a:p>
        </p:txBody>
      </p:sp>
    </p:spTree>
    <p:extLst>
      <p:ext uri="{BB962C8B-B14F-4D97-AF65-F5344CB8AC3E}">
        <p14:creationId xmlns:p14="http://schemas.microsoft.com/office/powerpoint/2010/main" val="1976675813"/>
      </p:ext>
    </p:extLst>
  </p:cSld>
  <p:clrMapOvr>
    <a:masterClrMapping/>
  </p:clrMapOvr>
  <p:transition spd="med">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831F1B34-AF18-9C4C-94D9-9762E2000CAF}"/>
              </a:ext>
            </a:extLst>
          </p:cNvPr>
          <p:cNvSpPr>
            <a:spLocks noGrp="1"/>
          </p:cNvSpPr>
          <p:nvPr>
            <p:ph type="title"/>
          </p:nvPr>
        </p:nvSpPr>
        <p:spPr/>
        <p:txBody>
          <a:bodyPr/>
          <a:lstStyle/>
          <a:p>
            <a:pPr defTabSz="685783" eaLnBrk="1" fontAlgn="auto" hangingPunct="1">
              <a:spcAft>
                <a:spcPts val="0"/>
              </a:spcAft>
              <a:defRPr/>
            </a:pPr>
            <a:r>
              <a:rPr lang="en-US" altLang="da-DK" sz="3200" dirty="0">
                <a:ea typeface="ＭＳ Ｐゴシック" panose="020B0600070205080204" pitchFamily="34" charset="-128"/>
                <a:cs typeface="Arial" panose="020B0604020202020204" pitchFamily="34" charset="0"/>
              </a:rPr>
              <a:t>Certification Focus </a:t>
            </a:r>
          </a:p>
        </p:txBody>
      </p:sp>
      <p:sp>
        <p:nvSpPr>
          <p:cNvPr id="65541" name="Pladsholder til slidenummer 3">
            <a:extLst>
              <a:ext uri="{FF2B5EF4-FFF2-40B4-BE49-F238E27FC236}">
                <a16:creationId xmlns:a16="http://schemas.microsoft.com/office/drawing/2014/main" id="{AAC3DE41-FE4E-47FA-BF96-5E7D32A52A7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B86CF3A1-9846-48C0-9BF4-75131BE5B418}" type="slidenum">
              <a:rPr lang="en-US" altLang="da-DK" smtClean="0"/>
              <a:pPr/>
              <a:t>21</a:t>
            </a:fld>
            <a:endParaRPr lang="en-US" altLang="da-DK"/>
          </a:p>
        </p:txBody>
      </p:sp>
      <p:graphicFrame>
        <p:nvGraphicFramePr>
          <p:cNvPr id="5" name="Shape 82">
            <a:extLst>
              <a:ext uri="{FF2B5EF4-FFF2-40B4-BE49-F238E27FC236}">
                <a16:creationId xmlns:a16="http://schemas.microsoft.com/office/drawing/2014/main" id="{D14C4669-E68F-0C47-955E-74B69632CF2C}"/>
              </a:ext>
            </a:extLst>
          </p:cNvPr>
          <p:cNvGraphicFramePr/>
          <p:nvPr/>
        </p:nvGraphicFramePr>
        <p:xfrm>
          <a:off x="2470150" y="1266825"/>
          <a:ext cx="7239000" cy="4781548"/>
        </p:xfrm>
        <a:graphic>
          <a:graphicData uri="http://schemas.openxmlformats.org/drawingml/2006/table">
            <a:tbl>
              <a:tblPr>
                <a:noFill/>
              </a:tblPr>
              <a:tblGrid>
                <a:gridCol w="7239000">
                  <a:extLst>
                    <a:ext uri="{9D8B030D-6E8A-4147-A177-3AD203B41FA5}">
                      <a16:colId xmlns:a16="http://schemas.microsoft.com/office/drawing/2014/main" val="20000"/>
                    </a:ext>
                  </a:extLst>
                </a:gridCol>
              </a:tblGrid>
              <a:tr h="899346">
                <a:tc>
                  <a:txBody>
                    <a:bodyPr/>
                    <a:lstStyle/>
                    <a:p>
                      <a:pPr lvl="0" algn="ctr" rtl="0">
                        <a:buNone/>
                      </a:pPr>
                      <a:r>
                        <a:rPr lang="en" sz="1700" b="1"/>
                        <a:t>General Z-Wave Compliance</a:t>
                      </a:r>
                    </a:p>
                    <a:p>
                      <a:pPr algn="ctr">
                        <a:buNone/>
                      </a:pPr>
                      <a:r>
                        <a:rPr lang="en" sz="1500"/>
                        <a:t>- Protocol Version - Device Identification -</a:t>
                      </a:r>
                      <a:br>
                        <a:rPr lang="en" sz="1500"/>
                      </a:br>
                      <a:r>
                        <a:rPr lang="en" sz="1500"/>
                        <a:t>- Openness and Interoperability with devices from various manufacturers -</a:t>
                      </a:r>
                    </a:p>
                  </a:txBody>
                  <a:tcPr marL="91425" marR="91425" marT="91447" marB="91447" anchor="ctr">
                    <a:noFill/>
                  </a:tcPr>
                </a:tc>
                <a:extLst>
                  <a:ext uri="{0D108BD9-81ED-4DB2-BD59-A6C34878D82A}">
                    <a16:rowId xmlns:a16="http://schemas.microsoft.com/office/drawing/2014/main" val="10000"/>
                  </a:ext>
                </a:extLst>
              </a:tr>
              <a:tr h="670691">
                <a:tc>
                  <a:txBody>
                    <a:bodyPr/>
                    <a:lstStyle/>
                    <a:p>
                      <a:pPr lvl="0" algn="ctr" rtl="0">
                        <a:buNone/>
                      </a:pPr>
                      <a:r>
                        <a:rPr lang="en" sz="1700" b="1"/>
                        <a:t>Product Documentation</a:t>
                      </a:r>
                    </a:p>
                    <a:p>
                      <a:pPr algn="ctr">
                        <a:buNone/>
                      </a:pPr>
                      <a:r>
                        <a:rPr lang="en" sz="1500"/>
                        <a:t>- Terminology - Z-Wave Device Usage - Interoperability -</a:t>
                      </a:r>
                    </a:p>
                  </a:txBody>
                  <a:tcPr marL="91425" marR="91425" marT="91447" marB="91447" anchor="ctr">
                    <a:noFill/>
                  </a:tcPr>
                </a:tc>
                <a:extLst>
                  <a:ext uri="{0D108BD9-81ED-4DB2-BD59-A6C34878D82A}">
                    <a16:rowId xmlns:a16="http://schemas.microsoft.com/office/drawing/2014/main" val="10001"/>
                  </a:ext>
                </a:extLst>
              </a:tr>
              <a:tr h="670691">
                <a:tc>
                  <a:txBody>
                    <a:bodyPr/>
                    <a:lstStyle/>
                    <a:p>
                      <a:pPr lvl="0" algn="ctr" rtl="0">
                        <a:buNone/>
                      </a:pPr>
                      <a:r>
                        <a:rPr lang="en" sz="1700" b="1"/>
                        <a:t>Hardware &amp; RF Performance</a:t>
                      </a:r>
                    </a:p>
                    <a:p>
                      <a:pPr algn="ctr">
                        <a:buNone/>
                      </a:pPr>
                      <a:r>
                        <a:rPr lang="en" sz="1500"/>
                        <a:t>- Radio RF / Range Performance - Frequency - Design Qualification for Chips -</a:t>
                      </a:r>
                    </a:p>
                  </a:txBody>
                  <a:tcPr marL="91425" marR="91425" marT="91447" marB="91447" anchor="ctr">
                    <a:noFill/>
                  </a:tcPr>
                </a:tc>
                <a:extLst>
                  <a:ext uri="{0D108BD9-81ED-4DB2-BD59-A6C34878D82A}">
                    <a16:rowId xmlns:a16="http://schemas.microsoft.com/office/drawing/2014/main" val="10002"/>
                  </a:ext>
                </a:extLst>
              </a:tr>
              <a:tr h="670691">
                <a:tc>
                  <a:txBody>
                    <a:bodyPr/>
                    <a:lstStyle/>
                    <a:p>
                      <a:pPr lvl="0" algn="ctr" rtl="0">
                        <a:buNone/>
                      </a:pPr>
                      <a:r>
                        <a:rPr lang="en" sz="1700" b="1" dirty="0"/>
                        <a:t>Z-Wave Network Role Type Functionality</a:t>
                      </a:r>
                      <a:br>
                        <a:rPr lang="en" sz="1600" dirty="0"/>
                      </a:br>
                      <a:r>
                        <a:rPr lang="en" sz="1500" dirty="0"/>
                        <a:t>- Inclusion - Exclusion - Battery Implementation - Advanced Control Features -</a:t>
                      </a:r>
                    </a:p>
                  </a:txBody>
                  <a:tcPr marL="91425" marR="91425" marT="91447" marB="91447" anchor="ctr">
                    <a:noFill/>
                  </a:tcPr>
                </a:tc>
                <a:extLst>
                  <a:ext uri="{0D108BD9-81ED-4DB2-BD59-A6C34878D82A}">
                    <a16:rowId xmlns:a16="http://schemas.microsoft.com/office/drawing/2014/main" val="10003"/>
                  </a:ext>
                </a:extLst>
              </a:tr>
              <a:tr h="670691">
                <a:tc>
                  <a:txBody>
                    <a:bodyPr/>
                    <a:lstStyle/>
                    <a:p>
                      <a:pPr lvl="0" algn="ctr" rtl="0">
                        <a:buNone/>
                      </a:pPr>
                      <a:r>
                        <a:rPr lang="en" sz="1700" b="1" dirty="0"/>
                        <a:t>Z-Wave Device Type Functionality</a:t>
                      </a:r>
                    </a:p>
                    <a:p>
                      <a:pPr algn="ctr">
                        <a:buNone/>
                      </a:pPr>
                      <a:r>
                        <a:rPr lang="en" sz="1500" dirty="0">
                          <a:solidFill>
                            <a:srgbClr val="616266"/>
                          </a:solidFill>
                        </a:rPr>
                        <a:t>- Implementation of Required and Optional Command Class</a:t>
                      </a:r>
                      <a:r>
                        <a:rPr lang="en-US" sz="1500" dirty="0" err="1">
                          <a:solidFill>
                            <a:srgbClr val="616266"/>
                          </a:solidFill>
                        </a:rPr>
                        <a:t>es</a:t>
                      </a:r>
                      <a:r>
                        <a:rPr lang="en" sz="1500" dirty="0">
                          <a:solidFill>
                            <a:srgbClr val="616266"/>
                          </a:solidFill>
                        </a:rPr>
                        <a:t> </a:t>
                      </a:r>
                    </a:p>
                  </a:txBody>
                  <a:tcPr marL="91425" marR="91425" marT="91447" marB="91447" anchor="ctr">
                    <a:noFill/>
                  </a:tcPr>
                </a:tc>
                <a:extLst>
                  <a:ext uri="{0D108BD9-81ED-4DB2-BD59-A6C34878D82A}">
                    <a16:rowId xmlns:a16="http://schemas.microsoft.com/office/drawing/2014/main" val="10004"/>
                  </a:ext>
                </a:extLst>
              </a:tr>
              <a:tr h="587991">
                <a:tc>
                  <a:txBody>
                    <a:bodyPr/>
                    <a:lstStyle/>
                    <a:p>
                      <a:pPr algn="ctr" rtl="0">
                        <a:buNone/>
                      </a:pPr>
                      <a:r>
                        <a:rPr lang="en" sz="1700" b="1"/>
                        <a:t>Controller Functionality &amp; Minimum Requirements</a:t>
                      </a:r>
                    </a:p>
                  </a:txBody>
                  <a:tcPr marL="91425" marR="91425" marT="91447" marB="91447" anchor="ctr">
                    <a:noFill/>
                  </a:tcPr>
                </a:tc>
                <a:extLst>
                  <a:ext uri="{0D108BD9-81ED-4DB2-BD59-A6C34878D82A}">
                    <a16:rowId xmlns:a16="http://schemas.microsoft.com/office/drawing/2014/main" val="10005"/>
                  </a:ext>
                </a:extLst>
              </a:tr>
              <a:tr h="611447">
                <a:tc>
                  <a:txBody>
                    <a:bodyPr/>
                    <a:lstStyle/>
                    <a:p>
                      <a:pPr algn="ctr" rtl="0">
                        <a:buNone/>
                      </a:pPr>
                      <a:r>
                        <a:rPr lang="en" sz="1700" b="1" dirty="0"/>
                        <a:t>Z-Wave Brand and Logo Usage</a:t>
                      </a:r>
                    </a:p>
                  </a:txBody>
                  <a:tcPr marL="91425" marR="91425" marT="91447" marB="91447" anchor="c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27365140"/>
      </p:ext>
    </p:extLst>
  </p:cSld>
  <p:clrMapOvr>
    <a:masterClrMapping/>
  </p:clrMapOvr>
  <p:transition spd="med">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dsholder til indhold 4"/>
          <p:cNvSpPr>
            <a:spLocks noGrp="1"/>
          </p:cNvSpPr>
          <p:nvPr>
            <p:ph idx="10"/>
          </p:nvPr>
        </p:nvSpPr>
        <p:spPr/>
        <p:txBody>
          <a:bodyPr/>
          <a:lstStyle/>
          <a:p>
            <a:pPr marL="0" indent="0">
              <a:buNone/>
            </a:pPr>
            <a:r>
              <a:rPr lang="en-GB" sz="3200" dirty="0"/>
              <a:t>Certification can be painful…..</a:t>
            </a:r>
            <a:br>
              <a:rPr lang="en-GB" noProof="0" dirty="0"/>
            </a:br>
            <a:endParaRPr lang="en-GB" noProof="0" dirty="0"/>
          </a:p>
          <a:p>
            <a:r>
              <a:rPr lang="en-GB" dirty="0"/>
              <a:t>If you don’t pay attention to the mandatory requirements</a:t>
            </a:r>
            <a:br>
              <a:rPr lang="en-GB" dirty="0"/>
            </a:br>
            <a:endParaRPr lang="en-GB" dirty="0"/>
          </a:p>
          <a:p>
            <a:r>
              <a:rPr lang="en-GB" dirty="0"/>
              <a:t>If you don’t use the proper tools</a:t>
            </a:r>
            <a:br>
              <a:rPr lang="en-GB" dirty="0"/>
            </a:br>
            <a:endParaRPr lang="en-GB" dirty="0"/>
          </a:p>
          <a:p>
            <a:r>
              <a:rPr lang="en-GB" dirty="0"/>
              <a:t>If you don’t pay attention to the process</a:t>
            </a:r>
            <a:br>
              <a:rPr lang="en-GB" dirty="0"/>
            </a:br>
            <a:endParaRPr lang="en-GB" dirty="0"/>
          </a:p>
          <a:p>
            <a:r>
              <a:rPr lang="en-GB" dirty="0"/>
              <a:t>If you wait until the last minute to do your Market Certification</a:t>
            </a:r>
          </a:p>
          <a:p>
            <a:endParaRPr lang="en-GB" sz="2400" dirty="0"/>
          </a:p>
          <a:p>
            <a:pPr lvl="2"/>
            <a:endParaRPr lang="en-GB" noProof="0" dirty="0"/>
          </a:p>
          <a:p>
            <a:pPr lvl="2"/>
            <a:endParaRPr lang="en-GB" noProof="0" dirty="0"/>
          </a:p>
          <a:p>
            <a:endParaRPr lang="en-GB" noProof="0" dirty="0"/>
          </a:p>
        </p:txBody>
      </p:sp>
      <p:sp>
        <p:nvSpPr>
          <p:cNvPr id="4" name="Titel 3"/>
          <p:cNvSpPr>
            <a:spLocks noGrp="1"/>
          </p:cNvSpPr>
          <p:nvPr>
            <p:ph type="title"/>
          </p:nvPr>
        </p:nvSpPr>
        <p:spPr>
          <a:xfrm>
            <a:off x="677334" y="132753"/>
            <a:ext cx="11514665" cy="845616"/>
          </a:xfrm>
        </p:spPr>
        <p:txBody>
          <a:bodyPr/>
          <a:lstStyle/>
          <a:p>
            <a:r>
              <a:rPr lang="en-GB" dirty="0"/>
              <a:t>Certification Reality Check</a:t>
            </a:r>
          </a:p>
        </p:txBody>
      </p:sp>
      <p:sp>
        <p:nvSpPr>
          <p:cNvPr id="2" name="Slide Number Placeholder 1">
            <a:extLst>
              <a:ext uri="{FF2B5EF4-FFF2-40B4-BE49-F238E27FC236}">
                <a16:creationId xmlns:a16="http://schemas.microsoft.com/office/drawing/2014/main" id="{A5EC0FB0-A314-4187-A27F-622F7F218545}"/>
              </a:ext>
            </a:extLst>
          </p:cNvPr>
          <p:cNvSpPr>
            <a:spLocks noGrp="1"/>
          </p:cNvSpPr>
          <p:nvPr>
            <p:ph type="sldNum" sz="quarter" idx="12"/>
          </p:nvPr>
        </p:nvSpPr>
        <p:spPr/>
        <p:txBody>
          <a:bodyPr/>
          <a:lstStyle/>
          <a:p>
            <a:fld id="{29A7BD92-6AE5-CF43-B276-274952F2BFB4}" type="slidenum">
              <a:rPr lang="en-US" smtClean="0"/>
              <a:pPr/>
              <a:t>22</a:t>
            </a:fld>
            <a:endParaRPr lang="en-US" dirty="0"/>
          </a:p>
        </p:txBody>
      </p:sp>
    </p:spTree>
    <p:extLst>
      <p:ext uri="{BB962C8B-B14F-4D97-AF65-F5344CB8AC3E}">
        <p14:creationId xmlns:p14="http://schemas.microsoft.com/office/powerpoint/2010/main" val="3345307466"/>
      </p:ext>
    </p:extLst>
  </p:cSld>
  <p:clrMapOvr>
    <a:masterClrMapping/>
  </p:clrMapOvr>
  <p:transition spd="med">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ntent Placeholder 2">
            <a:extLst>
              <a:ext uri="{FF2B5EF4-FFF2-40B4-BE49-F238E27FC236}">
                <a16:creationId xmlns:a16="http://schemas.microsoft.com/office/drawing/2014/main" id="{03D4DCE5-95E8-4A8A-9C17-616C17E1CD12}"/>
              </a:ext>
            </a:extLst>
          </p:cNvPr>
          <p:cNvSpPr>
            <a:spLocks noGrp="1" noChangeArrowheads="1"/>
          </p:cNvSpPr>
          <p:nvPr>
            <p:ph idx="10"/>
          </p:nvPr>
        </p:nvSpPr>
        <p:spPr>
          <a:xfrm>
            <a:off x="679450" y="1143000"/>
            <a:ext cx="10820400" cy="5029200"/>
          </a:xfrm>
        </p:spPr>
        <p:txBody>
          <a:bodyPr>
            <a:noAutofit/>
          </a:bodyPr>
          <a:lstStyle/>
          <a:p>
            <a:pPr eaLnBrk="1" hangingPunct="1"/>
            <a:r>
              <a:rPr altLang="da-DK" sz="1600" dirty="0">
                <a:ea typeface="MS PGothic" panose="020B0600070205080204" pitchFamily="34" charset="-128"/>
                <a:cs typeface="Arial" panose="020B0604020202020204" pitchFamily="34" charset="0"/>
              </a:rPr>
              <a:t>Certification requirements are defined by Z-Wave Specifications and input from the Z-Wave Alliance.</a:t>
            </a:r>
          </a:p>
          <a:p>
            <a:pPr lvl="1" eaLnBrk="1" hangingPunct="1"/>
            <a:r>
              <a:rPr lang="da-DK" altLang="da-DK" sz="1600" dirty="0">
                <a:ea typeface="MS PGothic" panose="020B0600070205080204" pitchFamily="34" charset="-128"/>
                <a:cs typeface="Arial" panose="020B0604020202020204" pitchFamily="34" charset="0"/>
                <a:hlinkClick r:id="rId3"/>
              </a:rPr>
              <a:t>https://www.silabs.com/products/wireless/mesh-networking/z-wave/specification</a:t>
            </a:r>
            <a:endParaRPr lang="en-US" altLang="da-DK" sz="1600" dirty="0">
              <a:ea typeface="MS PGothic" panose="020B0600070205080204" pitchFamily="34" charset="-128"/>
              <a:cs typeface="Arial" panose="020B0604020202020204" pitchFamily="34" charset="0"/>
            </a:endParaRPr>
          </a:p>
          <a:p>
            <a:pPr marL="0" indent="0">
              <a:buNone/>
            </a:pPr>
            <a:endParaRPr lang="en-US" altLang="da-DK" sz="1600" dirty="0">
              <a:ea typeface="MS PGothic" panose="020B0600070205080204" pitchFamily="34" charset="-128"/>
              <a:cs typeface="Arial" panose="020B0604020202020204" pitchFamily="34" charset="0"/>
            </a:endParaRPr>
          </a:p>
          <a:p>
            <a:r>
              <a:rPr lang="en-US" altLang="da-DK" sz="1600" dirty="0">
                <a:ea typeface="MS PGothic" panose="020B0600070205080204" pitchFamily="34" charset="-128"/>
                <a:cs typeface="Arial" panose="020B0604020202020204" pitchFamily="34" charset="0"/>
              </a:rPr>
              <a:t>Compliance test tool (CTT)</a:t>
            </a:r>
          </a:p>
          <a:p>
            <a:pPr marL="182880" lvl="1" indent="0">
              <a:buNone/>
            </a:pPr>
            <a:r>
              <a:rPr lang="en-US" sz="1600" dirty="0"/>
              <a:t>Allows developers to self-test for device certification</a:t>
            </a:r>
            <a:endParaRPr lang="en-US" altLang="da-DK" sz="1600" dirty="0">
              <a:ea typeface="MS PGothic" panose="020B0600070205080204" pitchFamily="34" charset="-128"/>
              <a:cs typeface="Arial" panose="020B0604020202020204" pitchFamily="34" charset="0"/>
            </a:endParaRPr>
          </a:p>
          <a:p>
            <a:pPr marL="182880" lvl="1" indent="0">
              <a:buNone/>
            </a:pPr>
            <a:r>
              <a:rPr lang="en-US" altLang="da-DK" sz="1600" dirty="0">
                <a:ea typeface="MS PGothic" panose="020B0600070205080204" pitchFamily="34" charset="-128"/>
                <a:cs typeface="Arial" panose="020B0604020202020204" pitchFamily="34" charset="0"/>
                <a:hlinkClick r:id="rId4"/>
              </a:rPr>
              <a:t>https://www.silabs.com/products/wireless/mesh-networking/z-wave/certification</a:t>
            </a:r>
            <a:endParaRPr lang="en-US" altLang="da-DK" sz="1600" dirty="0">
              <a:ea typeface="MS PGothic" panose="020B0600070205080204" pitchFamily="34" charset="-128"/>
              <a:cs typeface="Arial" panose="020B0604020202020204" pitchFamily="34" charset="0"/>
            </a:endParaRPr>
          </a:p>
          <a:p>
            <a:pPr marL="182880" lvl="1" indent="0" eaLnBrk="1" hangingPunct="1">
              <a:buNone/>
            </a:pPr>
            <a:endParaRPr lang="en-US" altLang="da-DK" sz="1600" dirty="0">
              <a:ea typeface="MS PGothic" panose="020B0600070205080204" pitchFamily="34" charset="-128"/>
              <a:cs typeface="Arial" panose="020B0604020202020204" pitchFamily="34" charset="0"/>
            </a:endParaRPr>
          </a:p>
          <a:p>
            <a:pPr eaLnBrk="1" hangingPunct="1"/>
            <a:r>
              <a:rPr altLang="da-DK" sz="1600" dirty="0">
                <a:ea typeface="MS PGothic" panose="020B0600070205080204" pitchFamily="34" charset="-128"/>
                <a:cs typeface="Arial" panose="020B0604020202020204" pitchFamily="34" charset="0"/>
              </a:rPr>
              <a:t>All devices are submitted using an interactive form on the web-based Z-Wave Plus Certification Portal</a:t>
            </a:r>
          </a:p>
          <a:p>
            <a:pPr lvl="1" eaLnBrk="1" hangingPunct="1"/>
            <a:r>
              <a:rPr lang="da-DK" altLang="da-DK" sz="1600" dirty="0">
                <a:ea typeface="MS PGothic" panose="020B0600070205080204" pitchFamily="34" charset="-128"/>
                <a:cs typeface="Arial" panose="020B0604020202020204" pitchFamily="34" charset="0"/>
                <a:hlinkClick r:id="rId5"/>
              </a:rPr>
              <a:t>https://z-wavecertification.silabs.com/</a:t>
            </a:r>
            <a:endParaRPr lang="da-DK" altLang="da-DK" sz="1600" dirty="0">
              <a:ea typeface="MS PGothic" panose="020B0600070205080204" pitchFamily="34" charset="-128"/>
              <a:cs typeface="Arial" panose="020B0604020202020204" pitchFamily="34" charset="0"/>
            </a:endParaRPr>
          </a:p>
          <a:p>
            <a:pPr marL="0" indent="0">
              <a:buNone/>
            </a:pPr>
            <a:endParaRPr altLang="da-DK" sz="1600" dirty="0">
              <a:ea typeface="MS PGothic" panose="020B0600070205080204" pitchFamily="34" charset="-128"/>
              <a:cs typeface="Arial" panose="020B0604020202020204" pitchFamily="34" charset="0"/>
            </a:endParaRPr>
          </a:p>
          <a:p>
            <a:pPr eaLnBrk="1" hangingPunct="1"/>
            <a:r>
              <a:rPr altLang="da-DK" sz="1600" dirty="0">
                <a:ea typeface="MS PGothic" panose="020B0600070205080204" pitchFamily="34" charset="-128"/>
                <a:cs typeface="Arial" panose="020B0604020202020204" pitchFamily="34" charset="0"/>
              </a:rPr>
              <a:t>Test Specifications are included in the online certification portal’s Wiki </a:t>
            </a:r>
          </a:p>
          <a:p>
            <a:pPr lvl="1" eaLnBrk="1" hangingPunct="1">
              <a:lnSpc>
                <a:spcPct val="50000"/>
              </a:lnSpc>
            </a:pPr>
            <a:r>
              <a:rPr lang="da-DK" altLang="da-DK" sz="1600" dirty="0">
                <a:ea typeface="MS PGothic" panose="020B0600070205080204" pitchFamily="34" charset="-128"/>
                <a:cs typeface="Arial" panose="020B0604020202020204" pitchFamily="34" charset="0"/>
                <a:hlinkClick r:id="rId6"/>
              </a:rPr>
              <a:t>https://z-wavecertification.silabs.com/wiki</a:t>
            </a:r>
            <a:endParaRPr lang="da-DK" altLang="da-DK" sz="1600" dirty="0">
              <a:ea typeface="MS PGothic" panose="020B0600070205080204" pitchFamily="34" charset="-128"/>
              <a:cs typeface="Arial" panose="020B0604020202020204" pitchFamily="34" charset="0"/>
            </a:endParaRPr>
          </a:p>
          <a:p>
            <a:pPr eaLnBrk="1" hangingPunct="1">
              <a:lnSpc>
                <a:spcPct val="50000"/>
              </a:lnSpc>
            </a:pPr>
            <a:endParaRPr altLang="da-DK" sz="1600" dirty="0">
              <a:ea typeface="MS PGothic" panose="020B0600070205080204" pitchFamily="34" charset="-128"/>
              <a:cs typeface="Arial" panose="020B0604020202020204" pitchFamily="34" charset="0"/>
            </a:endParaRPr>
          </a:p>
        </p:txBody>
      </p:sp>
      <p:sp>
        <p:nvSpPr>
          <p:cNvPr id="31745" name="Title 1">
            <a:extLst>
              <a:ext uri="{FF2B5EF4-FFF2-40B4-BE49-F238E27FC236}">
                <a16:creationId xmlns:a16="http://schemas.microsoft.com/office/drawing/2014/main" id="{6EA4AEAB-7173-AC4D-BC4F-940DABFDB48C}"/>
              </a:ext>
            </a:extLst>
          </p:cNvPr>
          <p:cNvSpPr>
            <a:spLocks noGrp="1"/>
          </p:cNvSpPr>
          <p:nvPr>
            <p:ph type="title"/>
          </p:nvPr>
        </p:nvSpPr>
        <p:spPr/>
        <p:txBody>
          <a:bodyPr/>
          <a:lstStyle/>
          <a:p>
            <a:pPr defTabSz="685783" eaLnBrk="1" fontAlgn="auto" hangingPunct="1">
              <a:spcAft>
                <a:spcPts val="0"/>
              </a:spcAft>
              <a:defRPr/>
            </a:pPr>
            <a:r>
              <a:rPr lang="en-US" altLang="da-DK" sz="3200" dirty="0">
                <a:ea typeface="ＭＳ Ｐゴシック" panose="020B0600070205080204" pitchFamily="34" charset="-128"/>
                <a:cs typeface="Arial" panose="020B0604020202020204" pitchFamily="34" charset="0"/>
              </a:rPr>
              <a:t>Certification Overview</a:t>
            </a:r>
          </a:p>
        </p:txBody>
      </p:sp>
      <p:sp>
        <p:nvSpPr>
          <p:cNvPr id="61445" name="Pladsholder til slidenummer 2">
            <a:extLst>
              <a:ext uri="{FF2B5EF4-FFF2-40B4-BE49-F238E27FC236}">
                <a16:creationId xmlns:a16="http://schemas.microsoft.com/office/drawing/2014/main" id="{3D601D80-E3AB-4268-8A2D-F99D4DAA267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D406869B-8F7D-45C5-9307-6523FACC16C4}" type="slidenum">
              <a:rPr lang="en-US" altLang="da-DK" smtClean="0"/>
              <a:pPr/>
              <a:t>23</a:t>
            </a:fld>
            <a:endParaRPr lang="en-US" altLang="da-DK"/>
          </a:p>
        </p:txBody>
      </p:sp>
      <p:pic>
        <p:nvPicPr>
          <p:cNvPr id="6" name="Picture 5">
            <a:extLst>
              <a:ext uri="{FF2B5EF4-FFF2-40B4-BE49-F238E27FC236}">
                <a16:creationId xmlns:a16="http://schemas.microsoft.com/office/drawing/2014/main" id="{3A9DF317-564E-44FE-947F-465617E2960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98335" y="4197012"/>
            <a:ext cx="1517988" cy="1517988"/>
          </a:xfrm>
          <a:prstGeom prst="rect">
            <a:avLst/>
          </a:prstGeom>
        </p:spPr>
      </p:pic>
    </p:spTree>
    <p:extLst>
      <p:ext uri="{BB962C8B-B14F-4D97-AF65-F5344CB8AC3E}">
        <p14:creationId xmlns:p14="http://schemas.microsoft.com/office/powerpoint/2010/main" val="870886207"/>
      </p:ext>
    </p:extLst>
  </p:cSld>
  <p:clrMapOvr>
    <a:masterClrMapping/>
  </p:clrMapOvr>
  <p:transition spd="med">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2F13E-D36B-594E-9B2B-34732A25B65B}"/>
              </a:ext>
            </a:extLst>
          </p:cNvPr>
          <p:cNvSpPr>
            <a:spLocks noGrp="1"/>
          </p:cNvSpPr>
          <p:nvPr>
            <p:ph type="title"/>
          </p:nvPr>
        </p:nvSpPr>
        <p:spPr/>
        <p:txBody>
          <a:bodyPr/>
          <a:lstStyle/>
          <a:p>
            <a:r>
              <a:rPr lang="en-US"/>
              <a:t>Thank you!</a:t>
            </a:r>
            <a:endParaRPr lang="en-US" dirty="0"/>
          </a:p>
        </p:txBody>
      </p:sp>
      <p:sp>
        <p:nvSpPr>
          <p:cNvPr id="5" name="Text Placeholder 4"/>
          <p:cNvSpPr>
            <a:spLocks noGrp="1"/>
          </p:cNvSpPr>
          <p:nvPr>
            <p:ph type="body" sz="quarter" idx="11"/>
          </p:nvPr>
        </p:nvSpPr>
        <p:spPr/>
        <p:txBody>
          <a:bodyPr>
            <a:normAutofit lnSpcReduction="10000"/>
          </a:bodyPr>
          <a:lstStyle/>
          <a:p>
            <a:r>
              <a:rPr lang="fi-FI" dirty="0"/>
              <a:t>silabs.com</a:t>
            </a:r>
          </a:p>
          <a:p>
            <a:endParaRPr lang="fi-FI" dirty="0"/>
          </a:p>
          <a:p>
            <a:endParaRPr lang="fi-FI" dirty="0"/>
          </a:p>
          <a:p>
            <a:endParaRPr lang="fi-FI" dirty="0"/>
          </a:p>
          <a:p>
            <a:endParaRPr lang="fi-FI" dirty="0"/>
          </a:p>
          <a:p>
            <a:r>
              <a:rPr lang="en-US" dirty="0"/>
              <a:t>End of Lesson 1: Interoperability</a:t>
            </a:r>
          </a:p>
        </p:txBody>
      </p:sp>
    </p:spTree>
    <p:extLst>
      <p:ext uri="{BB962C8B-B14F-4D97-AF65-F5344CB8AC3E}">
        <p14:creationId xmlns:p14="http://schemas.microsoft.com/office/powerpoint/2010/main" val="1080136101"/>
      </p:ext>
    </p:extLst>
  </p:cSld>
  <p:clrMapOvr>
    <a:masterClrMapping/>
  </p:clrMapOvr>
  <p:transition spd="med">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Z-Wave Guarantees All Products Work Together</a:t>
            </a:r>
          </a:p>
        </p:txBody>
      </p:sp>
      <p:sp>
        <p:nvSpPr>
          <p:cNvPr id="4" name="Slide Number Placeholder 3"/>
          <p:cNvSpPr>
            <a:spLocks noGrp="1"/>
          </p:cNvSpPr>
          <p:nvPr>
            <p:ph type="sldNum" sz="quarter" idx="16"/>
          </p:nvPr>
        </p:nvSpPr>
        <p:spPr/>
        <p:txBody>
          <a:bodyPr/>
          <a:lstStyle/>
          <a:p>
            <a:fld id="{29A7BD92-6AE5-CF43-B276-274952F2BFB4}" type="slidenum">
              <a:rPr lang="en-US" smtClean="0"/>
              <a:pPr/>
              <a:t>3</a:t>
            </a:fld>
            <a:endParaRPr lang="en-US" dirty="0"/>
          </a:p>
        </p:txBody>
      </p:sp>
      <p:pic>
        <p:nvPicPr>
          <p:cNvPr id="8" name="1_3-Interoperability - Silabs edit">
            <a:hlinkClick r:id="" action="ppaction://media"/>
            <a:extLst>
              <a:ext uri="{FF2B5EF4-FFF2-40B4-BE49-F238E27FC236}">
                <a16:creationId xmlns:a16="http://schemas.microsoft.com/office/drawing/2014/main" id="{F6C0D473-F243-4BAC-9A00-D2BE3481C008}"/>
              </a:ext>
            </a:extLst>
          </p:cNvPr>
          <p:cNvPicPr>
            <a:picLocks noChangeAspect="1"/>
          </p:cNvPicPr>
          <p:nvPr>
            <a:videoFile r:link="rId2"/>
            <p:extLst>
              <p:ext uri="{DAA4B4D4-6D71-4841-9C94-3DE7FCFB9230}">
                <p14:media xmlns:p14="http://schemas.microsoft.com/office/powerpoint/2010/main" r:link="rId1"/>
              </p:ext>
            </p:extLst>
          </p:nvPr>
        </p:nvPicPr>
        <p:blipFill>
          <a:blip r:embed="rId5" cstate="print"/>
          <a:stretch>
            <a:fillRect/>
          </a:stretch>
        </p:blipFill>
        <p:spPr>
          <a:xfrm>
            <a:off x="1475873" y="1058779"/>
            <a:ext cx="9240253" cy="5197642"/>
          </a:xfrm>
          <a:prstGeom prst="rect">
            <a:avLst/>
          </a:prstGeom>
        </p:spPr>
      </p:pic>
    </p:spTree>
    <p:extLst>
      <p:ext uri="{BB962C8B-B14F-4D97-AF65-F5344CB8AC3E}">
        <p14:creationId xmlns:p14="http://schemas.microsoft.com/office/powerpoint/2010/main" val="2691557910"/>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0400"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321AF44-8BA4-4FEA-84C8-11DCC1D4B97B}"/>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572CE4F-1C58-499D-BCAE-9E139C43903E}"/>
              </a:ext>
            </a:extLst>
          </p:cNvPr>
          <p:cNvSpPr>
            <a:spLocks noGrp="1"/>
          </p:cNvSpPr>
          <p:nvPr>
            <p:ph type="body" sz="quarter" idx="10"/>
          </p:nvPr>
        </p:nvSpPr>
        <p:spPr/>
        <p:txBody>
          <a:bodyPr/>
          <a:lstStyle/>
          <a:p>
            <a:r>
              <a:rPr lang="en-US" dirty="0"/>
              <a:t>What is Interoperability?</a:t>
            </a:r>
          </a:p>
        </p:txBody>
      </p:sp>
    </p:spTree>
    <p:extLst>
      <p:ext uri="{BB962C8B-B14F-4D97-AF65-F5344CB8AC3E}">
        <p14:creationId xmlns:p14="http://schemas.microsoft.com/office/powerpoint/2010/main" val="1585847363"/>
      </p:ext>
    </p:extLst>
  </p:cSld>
  <p:clrMapOvr>
    <a:masterClrMapping/>
  </p:clrMapOvr>
  <p:transition spd="med">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4">
            <a:extLst>
              <a:ext uri="{FF2B5EF4-FFF2-40B4-BE49-F238E27FC236}">
                <a16:creationId xmlns:a16="http://schemas.microsoft.com/office/drawing/2014/main" id="{2F54AE62-1C01-4F26-BFB2-597B46407722}"/>
              </a:ext>
            </a:extLst>
          </p:cNvPr>
          <p:cNvSpPr>
            <a:spLocks noGrp="1" noChangeArrowheads="1"/>
          </p:cNvSpPr>
          <p:nvPr>
            <p:ph idx="10"/>
          </p:nvPr>
        </p:nvSpPr>
        <p:spPr>
          <a:xfrm>
            <a:off x="679450" y="1143000"/>
            <a:ext cx="10820400" cy="5029200"/>
          </a:xfrm>
        </p:spPr>
        <p:txBody>
          <a:bodyPr/>
          <a:lstStyle/>
          <a:p>
            <a:pPr eaLnBrk="1" hangingPunct="1">
              <a:lnSpc>
                <a:spcPct val="115000"/>
              </a:lnSpc>
              <a:spcBef>
                <a:spcPts val="700"/>
              </a:spcBef>
              <a:buClr>
                <a:srgbClr val="000000"/>
              </a:buClr>
              <a:buSzPct val="39000"/>
              <a:buFont typeface="Wingdings" panose="05000000000000000000" pitchFamily="2" charset="2"/>
              <a:buNone/>
            </a:pPr>
            <a:endParaRPr altLang="da-DK" sz="2000" i="1" dirty="0">
              <a:solidFill>
                <a:srgbClr val="616266"/>
              </a:solidFill>
              <a:ea typeface="MS PGothic" panose="020B0600070205080204" pitchFamily="34" charset="-128"/>
              <a:cs typeface="Arial" panose="020B0604020202020204" pitchFamily="34" charset="0"/>
            </a:endParaRPr>
          </a:p>
          <a:p>
            <a:pPr algn="r" eaLnBrk="1" hangingPunct="1">
              <a:lnSpc>
                <a:spcPct val="115000"/>
              </a:lnSpc>
              <a:spcBef>
                <a:spcPts val="300"/>
              </a:spcBef>
              <a:buClr>
                <a:srgbClr val="000000"/>
              </a:buClr>
              <a:buSzPct val="92000"/>
              <a:buFont typeface="Wingdings" panose="05000000000000000000" pitchFamily="2" charset="2"/>
              <a:buNone/>
            </a:pPr>
            <a:endParaRPr altLang="da-DK" sz="2000" dirty="0">
              <a:solidFill>
                <a:srgbClr val="616266"/>
              </a:solidFill>
              <a:ea typeface="MS PGothic" panose="020B0600070205080204" pitchFamily="34" charset="-128"/>
              <a:cs typeface="Arial" panose="020B0604020202020204" pitchFamily="34" charset="0"/>
            </a:endParaRPr>
          </a:p>
          <a:p>
            <a:pPr algn="r" eaLnBrk="1" hangingPunct="1">
              <a:lnSpc>
                <a:spcPct val="115000"/>
              </a:lnSpc>
              <a:spcBef>
                <a:spcPts val="300"/>
              </a:spcBef>
              <a:buClr>
                <a:srgbClr val="000000"/>
              </a:buClr>
              <a:buSzPct val="92000"/>
              <a:buFont typeface="Wingdings" panose="05000000000000000000" pitchFamily="2" charset="2"/>
              <a:buNone/>
            </a:pPr>
            <a:endParaRPr altLang="da-DK" sz="2000" dirty="0">
              <a:solidFill>
                <a:srgbClr val="616266"/>
              </a:solidFill>
              <a:ea typeface="MS PGothic" panose="020B0600070205080204" pitchFamily="34" charset="-128"/>
              <a:cs typeface="Arial" panose="020B0604020202020204" pitchFamily="34" charset="0"/>
            </a:endParaRPr>
          </a:p>
          <a:p>
            <a:pPr eaLnBrk="1" hangingPunct="1">
              <a:lnSpc>
                <a:spcPct val="115000"/>
              </a:lnSpc>
              <a:spcBef>
                <a:spcPts val="700"/>
              </a:spcBef>
              <a:buClr>
                <a:srgbClr val="000000"/>
              </a:buClr>
              <a:buSzPct val="39000"/>
              <a:buFont typeface="Wingdings" panose="05000000000000000000" pitchFamily="2" charset="2"/>
              <a:buNone/>
            </a:pPr>
            <a:r>
              <a:rPr lang="da-DK" altLang="en-US" sz="2000" i="1" dirty="0">
                <a:solidFill>
                  <a:srgbClr val="616266"/>
                </a:solidFill>
                <a:ea typeface="MS PGothic" panose="020B0600070205080204" pitchFamily="34" charset="-128"/>
                <a:cs typeface="Arial" panose="020B0604020202020204" pitchFamily="34" charset="0"/>
              </a:rPr>
              <a:t>”</a:t>
            </a:r>
            <a:r>
              <a:rPr lang="da-DK" altLang="da-DK" sz="2000" i="1" dirty="0">
                <a:solidFill>
                  <a:srgbClr val="616266"/>
                </a:solidFill>
                <a:ea typeface="MS PGothic" panose="020B0600070205080204" pitchFamily="34" charset="-128"/>
                <a:cs typeface="Arial" panose="020B0604020202020204" pitchFamily="34" charset="0"/>
              </a:rPr>
              <a:t>Interoperability is the successful interworking of multiple</a:t>
            </a:r>
            <a:r>
              <a:rPr altLang="da-DK" sz="2000" i="1" dirty="0">
                <a:solidFill>
                  <a:srgbClr val="616266"/>
                </a:solidFill>
                <a:ea typeface="MS PGothic" panose="020B0600070205080204" pitchFamily="34" charset="-128"/>
                <a:cs typeface="Arial" panose="020B0604020202020204" pitchFamily="34" charset="0"/>
              </a:rPr>
              <a:t> </a:t>
            </a:r>
            <a:r>
              <a:rPr lang="da-DK" altLang="da-DK" sz="2000" i="1" dirty="0">
                <a:solidFill>
                  <a:srgbClr val="616266"/>
                </a:solidFill>
                <a:ea typeface="MS PGothic" panose="020B0600070205080204" pitchFamily="34" charset="-128"/>
                <a:cs typeface="Arial" panose="020B0604020202020204" pitchFamily="34" charset="0"/>
              </a:rPr>
              <a:t>products from multiple manufacturers, for multiple</a:t>
            </a:r>
            <a:r>
              <a:rPr altLang="da-DK" sz="2000" i="1" dirty="0">
                <a:solidFill>
                  <a:srgbClr val="616266"/>
                </a:solidFill>
                <a:ea typeface="MS PGothic" panose="020B0600070205080204" pitchFamily="34" charset="-128"/>
                <a:cs typeface="Arial" panose="020B0604020202020204" pitchFamily="34" charset="0"/>
              </a:rPr>
              <a:t> </a:t>
            </a:r>
            <a:r>
              <a:rPr lang="da-DK" altLang="da-DK" sz="2000" i="1" dirty="0">
                <a:solidFill>
                  <a:srgbClr val="616266"/>
                </a:solidFill>
                <a:ea typeface="MS PGothic" panose="020B0600070205080204" pitchFamily="34" charset="-128"/>
                <a:cs typeface="Arial" panose="020B0604020202020204" pitchFamily="34" charset="0"/>
              </a:rPr>
              <a:t>applications, that may be based on multiple versions of ZWave.</a:t>
            </a:r>
            <a:r>
              <a:rPr lang="da-DK" altLang="en-US" sz="2000" i="1" dirty="0">
                <a:solidFill>
                  <a:srgbClr val="616266"/>
                </a:solidFill>
                <a:ea typeface="MS PGothic" panose="020B0600070205080204" pitchFamily="34" charset="-128"/>
                <a:cs typeface="Arial" panose="020B0604020202020204" pitchFamily="34" charset="0"/>
              </a:rPr>
              <a:t>”</a:t>
            </a:r>
            <a:endParaRPr lang="da-DK" altLang="da-DK" sz="2000" i="1" dirty="0">
              <a:solidFill>
                <a:srgbClr val="616266"/>
              </a:solidFill>
              <a:ea typeface="MS PGothic" panose="020B0600070205080204" pitchFamily="34" charset="-128"/>
              <a:cs typeface="Arial" panose="020B0604020202020204" pitchFamily="34" charset="0"/>
            </a:endParaRPr>
          </a:p>
          <a:p>
            <a:pPr algn="r" eaLnBrk="1" hangingPunct="1">
              <a:buFontTx/>
              <a:buNone/>
            </a:pPr>
            <a:r>
              <a:rPr lang="da-DK" altLang="da-DK" sz="1400" dirty="0">
                <a:solidFill>
                  <a:srgbClr val="616266"/>
                </a:solidFill>
                <a:ea typeface="MS PGothic" panose="020B0600070205080204" pitchFamily="34" charset="-128"/>
                <a:cs typeface="Arial" panose="020B0604020202020204" pitchFamily="34" charset="0"/>
              </a:rPr>
              <a:t>The Z-Wave Certification Overview</a:t>
            </a:r>
          </a:p>
          <a:p>
            <a:pPr eaLnBrk="1" hangingPunct="1">
              <a:lnSpc>
                <a:spcPct val="115000"/>
              </a:lnSpc>
              <a:spcBef>
                <a:spcPts val="300"/>
              </a:spcBef>
              <a:buClr>
                <a:srgbClr val="000000"/>
              </a:buClr>
              <a:buSzPct val="92000"/>
              <a:buFont typeface="Wingdings" panose="05000000000000000000" pitchFamily="2" charset="2"/>
              <a:buNone/>
            </a:pPr>
            <a:endParaRPr altLang="da-DK" sz="1000" dirty="0">
              <a:solidFill>
                <a:srgbClr val="616266"/>
              </a:solidFill>
              <a:latin typeface="Arial" panose="020B0604020202020204" pitchFamily="34" charset="0"/>
              <a:ea typeface="MS PGothic" panose="020B0600070205080204" pitchFamily="34" charset="-128"/>
              <a:cs typeface="Arial" panose="020B0604020202020204" pitchFamily="34" charset="0"/>
            </a:endParaRPr>
          </a:p>
        </p:txBody>
      </p:sp>
      <p:sp>
        <p:nvSpPr>
          <p:cNvPr id="27649" name="Title 3">
            <a:extLst>
              <a:ext uri="{FF2B5EF4-FFF2-40B4-BE49-F238E27FC236}">
                <a16:creationId xmlns:a16="http://schemas.microsoft.com/office/drawing/2014/main" id="{66F29446-5A68-1342-BC0D-C088E4F25C44}"/>
              </a:ext>
            </a:extLst>
          </p:cNvPr>
          <p:cNvSpPr>
            <a:spLocks noGrp="1"/>
          </p:cNvSpPr>
          <p:nvPr>
            <p:ph type="title"/>
          </p:nvPr>
        </p:nvSpPr>
        <p:spPr/>
        <p:txBody>
          <a:bodyPr/>
          <a:lstStyle/>
          <a:p>
            <a:pPr defTabSz="685783" eaLnBrk="1" fontAlgn="auto" hangingPunct="1">
              <a:spcAft>
                <a:spcPts val="0"/>
              </a:spcAft>
              <a:defRPr/>
            </a:pPr>
            <a:r>
              <a:rPr lang="en-US" altLang="da-DK" sz="3200" dirty="0">
                <a:ea typeface="ＭＳ Ｐゴシック" panose="020B0600070205080204" pitchFamily="34" charset="-128"/>
                <a:cs typeface="Arial" panose="020B0604020202020204" pitchFamily="34" charset="0"/>
              </a:rPr>
              <a:t>Interoperability – What is it?</a:t>
            </a:r>
          </a:p>
        </p:txBody>
      </p:sp>
      <p:sp>
        <p:nvSpPr>
          <p:cNvPr id="49157" name="Pladsholder til slidenummer 2">
            <a:extLst>
              <a:ext uri="{FF2B5EF4-FFF2-40B4-BE49-F238E27FC236}">
                <a16:creationId xmlns:a16="http://schemas.microsoft.com/office/drawing/2014/main" id="{5E111319-FD4B-4324-95AB-D5656290479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AEC57AA9-A118-4ECC-9FF0-156B5EBAA6BD}" type="slidenum">
              <a:rPr lang="en-US" altLang="da-DK" smtClean="0"/>
              <a:pPr/>
              <a:t>5</a:t>
            </a:fld>
            <a:endParaRPr lang="en-US" altLang="da-DK"/>
          </a:p>
        </p:txBody>
      </p:sp>
    </p:spTree>
    <p:extLst>
      <p:ext uri="{BB962C8B-B14F-4D97-AF65-F5344CB8AC3E}">
        <p14:creationId xmlns:p14="http://schemas.microsoft.com/office/powerpoint/2010/main" val="1248918484"/>
      </p:ext>
    </p:extLst>
  </p:cSld>
  <p:clrMapOvr>
    <a:masterClrMapping/>
  </p:clrMapOvr>
  <p:transition spd="med">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8F9E4-F70A-AC49-B872-3CA481399DCC}"/>
              </a:ext>
            </a:extLst>
          </p:cNvPr>
          <p:cNvSpPr>
            <a:spLocks noGrp="1"/>
          </p:cNvSpPr>
          <p:nvPr>
            <p:ph type="title"/>
          </p:nvPr>
        </p:nvSpPr>
        <p:spPr/>
        <p:txBody>
          <a:bodyPr/>
          <a:lstStyle/>
          <a:p>
            <a:r>
              <a:rPr lang="en-US" altLang="da-DK" dirty="0">
                <a:ea typeface="ＭＳ Ｐゴシック" panose="020B0600070205080204" pitchFamily="34" charset="-128"/>
                <a:cs typeface="Arial" panose="020B0604020202020204" pitchFamily="34" charset="0"/>
              </a:rPr>
              <a:t>Interoperability is Beneficial</a:t>
            </a:r>
            <a:endParaRPr lang="en-US" dirty="0"/>
          </a:p>
        </p:txBody>
      </p:sp>
      <p:sp>
        <p:nvSpPr>
          <p:cNvPr id="4" name="Content Placeholder 3">
            <a:extLst>
              <a:ext uri="{FF2B5EF4-FFF2-40B4-BE49-F238E27FC236}">
                <a16:creationId xmlns:a16="http://schemas.microsoft.com/office/drawing/2014/main" id="{38013421-4CD3-CF47-8D62-64C4AB2C0D21}"/>
              </a:ext>
            </a:extLst>
          </p:cNvPr>
          <p:cNvSpPr>
            <a:spLocks noGrp="1"/>
          </p:cNvSpPr>
          <p:nvPr>
            <p:ph sz="quarter" idx="13"/>
          </p:nvPr>
        </p:nvSpPr>
        <p:spPr/>
        <p:txBody>
          <a:bodyPr/>
          <a:lstStyle/>
          <a:p>
            <a:r>
              <a:rPr lang="en-US" dirty="0"/>
              <a:t>Enables end-user to combine products from different vendors</a:t>
            </a:r>
          </a:p>
          <a:p>
            <a:r>
              <a:rPr lang="en-US" dirty="0"/>
              <a:t>Enables manufacturers with different competence areas to bring together a complete solution </a:t>
            </a:r>
          </a:p>
          <a:p>
            <a:r>
              <a:rPr lang="en-US" dirty="0"/>
              <a:t>Provides future-proof investments</a:t>
            </a:r>
          </a:p>
          <a:p>
            <a:r>
              <a:rPr lang="en-US" dirty="0"/>
              <a:t>Creates a platform for joint promotional activities</a:t>
            </a:r>
          </a:p>
        </p:txBody>
      </p:sp>
      <p:grpSp>
        <p:nvGrpSpPr>
          <p:cNvPr id="5" name="Group 71">
            <a:extLst>
              <a:ext uri="{FF2B5EF4-FFF2-40B4-BE49-F238E27FC236}">
                <a16:creationId xmlns:a16="http://schemas.microsoft.com/office/drawing/2014/main" id="{899D71D2-091F-9A48-9088-228167C5025E}"/>
              </a:ext>
            </a:extLst>
          </p:cNvPr>
          <p:cNvGrpSpPr>
            <a:grpSpLocks/>
          </p:cNvGrpSpPr>
          <p:nvPr/>
        </p:nvGrpSpPr>
        <p:grpSpPr bwMode="auto">
          <a:xfrm>
            <a:off x="2135757" y="1898897"/>
            <a:ext cx="3465430" cy="3478319"/>
            <a:chOff x="5978039" y="3357228"/>
            <a:chExt cx="2987364" cy="2998544"/>
          </a:xfrm>
        </p:grpSpPr>
        <p:grpSp>
          <p:nvGrpSpPr>
            <p:cNvPr id="6" name="Group 39">
              <a:extLst>
                <a:ext uri="{FF2B5EF4-FFF2-40B4-BE49-F238E27FC236}">
                  <a16:creationId xmlns:a16="http://schemas.microsoft.com/office/drawing/2014/main" id="{6E5442DC-281E-FF43-A9E3-416D08EBC90A}"/>
                </a:ext>
              </a:extLst>
            </p:cNvPr>
            <p:cNvGrpSpPr>
              <a:grpSpLocks noChangeAspect="1"/>
            </p:cNvGrpSpPr>
            <p:nvPr/>
          </p:nvGrpSpPr>
          <p:grpSpPr bwMode="auto">
            <a:xfrm>
              <a:off x="6347353" y="3596905"/>
              <a:ext cx="2393676" cy="2262204"/>
              <a:chOff x="707065" y="3197775"/>
              <a:chExt cx="1972646" cy="1864299"/>
            </a:xfrm>
          </p:grpSpPr>
          <p:grpSp>
            <p:nvGrpSpPr>
              <p:cNvPr id="28" name="Group 40">
                <a:extLst>
                  <a:ext uri="{FF2B5EF4-FFF2-40B4-BE49-F238E27FC236}">
                    <a16:creationId xmlns:a16="http://schemas.microsoft.com/office/drawing/2014/main" id="{8251109F-8D32-CE44-99AD-11F6A07B413D}"/>
                  </a:ext>
                </a:extLst>
              </p:cNvPr>
              <p:cNvGrpSpPr>
                <a:grpSpLocks noChangeAspect="1"/>
              </p:cNvGrpSpPr>
              <p:nvPr/>
            </p:nvGrpSpPr>
            <p:grpSpPr bwMode="auto">
              <a:xfrm>
                <a:off x="707065" y="3197775"/>
                <a:ext cx="1972646" cy="1864299"/>
                <a:chOff x="457200" y="1658469"/>
                <a:chExt cx="3331883" cy="3148880"/>
              </a:xfrm>
            </p:grpSpPr>
            <p:sp>
              <p:nvSpPr>
                <p:cNvPr id="36" name="Rectangle 35">
                  <a:extLst>
                    <a:ext uri="{FF2B5EF4-FFF2-40B4-BE49-F238E27FC236}">
                      <a16:creationId xmlns:a16="http://schemas.microsoft.com/office/drawing/2014/main" id="{A23611CF-3FDF-684E-A2FD-CB3FED12F884}"/>
                    </a:ext>
                  </a:extLst>
                </p:cNvPr>
                <p:cNvSpPr/>
                <p:nvPr/>
              </p:nvSpPr>
              <p:spPr>
                <a:xfrm>
                  <a:off x="831350" y="2699188"/>
                  <a:ext cx="2629299" cy="2107906"/>
                </a:xfrm>
                <a:prstGeom prst="rect">
                  <a:avLst/>
                </a:prstGeom>
                <a:solidFill>
                  <a:srgbClr val="00558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7" name="Isosceles Triangle 49">
                  <a:extLst>
                    <a:ext uri="{FF2B5EF4-FFF2-40B4-BE49-F238E27FC236}">
                      <a16:creationId xmlns:a16="http://schemas.microsoft.com/office/drawing/2014/main" id="{C2EFD514-DDC0-AF4F-83F1-E5D23C8A7B18}"/>
                    </a:ext>
                  </a:extLst>
                </p:cNvPr>
                <p:cNvSpPr/>
                <p:nvPr/>
              </p:nvSpPr>
              <p:spPr>
                <a:xfrm>
                  <a:off x="457945" y="1658491"/>
                  <a:ext cx="3331918" cy="1299213"/>
                </a:xfrm>
                <a:prstGeom prst="triangle">
                  <a:avLst/>
                </a:prstGeom>
                <a:solidFill>
                  <a:srgbClr val="00558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29" name="Rectangle 28">
                <a:extLst>
                  <a:ext uri="{FF2B5EF4-FFF2-40B4-BE49-F238E27FC236}">
                    <a16:creationId xmlns:a16="http://schemas.microsoft.com/office/drawing/2014/main" id="{4554FAFE-8D7A-7042-A52F-98FFDD823826}"/>
                  </a:ext>
                </a:extLst>
              </p:cNvPr>
              <p:cNvSpPr>
                <a:spLocks noChangeAspect="1"/>
              </p:cNvSpPr>
              <p:nvPr/>
            </p:nvSpPr>
            <p:spPr>
              <a:xfrm>
                <a:off x="1113028" y="3966989"/>
                <a:ext cx="393749" cy="3950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Rectangle 29">
                <a:extLst>
                  <a:ext uri="{FF2B5EF4-FFF2-40B4-BE49-F238E27FC236}">
                    <a16:creationId xmlns:a16="http://schemas.microsoft.com/office/drawing/2014/main" id="{BADA21CE-B3AB-0C40-9495-52F8633E6751}"/>
                  </a:ext>
                </a:extLst>
              </p:cNvPr>
              <p:cNvSpPr>
                <a:spLocks noChangeAspect="1"/>
              </p:cNvSpPr>
              <p:nvPr/>
            </p:nvSpPr>
            <p:spPr>
              <a:xfrm>
                <a:off x="1876978" y="3961756"/>
                <a:ext cx="395057" cy="3950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Rectangle 30">
                <a:extLst>
                  <a:ext uri="{FF2B5EF4-FFF2-40B4-BE49-F238E27FC236}">
                    <a16:creationId xmlns:a16="http://schemas.microsoft.com/office/drawing/2014/main" id="{834CCF26-B8AC-0547-86A2-AAC89F85BC9B}"/>
                  </a:ext>
                </a:extLst>
              </p:cNvPr>
              <p:cNvSpPr>
                <a:spLocks/>
              </p:cNvSpPr>
              <p:nvPr/>
            </p:nvSpPr>
            <p:spPr>
              <a:xfrm>
                <a:off x="1497619" y="4549123"/>
                <a:ext cx="395057" cy="47224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32" name="Straight Connector 31">
                <a:extLst>
                  <a:ext uri="{FF2B5EF4-FFF2-40B4-BE49-F238E27FC236}">
                    <a16:creationId xmlns:a16="http://schemas.microsoft.com/office/drawing/2014/main" id="{C5E597A5-DD9D-3841-AD24-CAA48FC713A5}"/>
                  </a:ext>
                </a:extLst>
              </p:cNvPr>
              <p:cNvCxnSpPr/>
              <p:nvPr/>
            </p:nvCxnSpPr>
            <p:spPr>
              <a:xfrm>
                <a:off x="1297475" y="3956524"/>
                <a:ext cx="0" cy="410764"/>
              </a:xfrm>
              <a:prstGeom prst="line">
                <a:avLst/>
              </a:prstGeom>
              <a:ln>
                <a:solidFill>
                  <a:srgbClr val="00558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F592E621-FB5E-4046-B8E9-917315568CCC}"/>
                  </a:ext>
                </a:extLst>
              </p:cNvPr>
              <p:cNvCxnSpPr>
                <a:stCxn id="29" idx="1"/>
                <a:endCxn id="29" idx="3"/>
              </p:cNvCxnSpPr>
              <p:nvPr/>
            </p:nvCxnSpPr>
            <p:spPr>
              <a:xfrm>
                <a:off x="1113028" y="4164522"/>
                <a:ext cx="393749" cy="0"/>
              </a:xfrm>
              <a:prstGeom prst="line">
                <a:avLst/>
              </a:prstGeom>
              <a:ln>
                <a:solidFill>
                  <a:srgbClr val="00558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1042EBEE-4697-1B4F-82E5-C66B050B8F9B}"/>
                  </a:ext>
                </a:extLst>
              </p:cNvPr>
              <p:cNvCxnSpPr/>
              <p:nvPr/>
            </p:nvCxnSpPr>
            <p:spPr>
              <a:xfrm>
                <a:off x="2077123" y="3955216"/>
                <a:ext cx="0" cy="410764"/>
              </a:xfrm>
              <a:prstGeom prst="line">
                <a:avLst/>
              </a:prstGeom>
              <a:ln>
                <a:solidFill>
                  <a:srgbClr val="00558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E5EC7A28-0F88-154F-8AE6-974105CF06E3}"/>
                  </a:ext>
                </a:extLst>
              </p:cNvPr>
              <p:cNvCxnSpPr/>
              <p:nvPr/>
            </p:nvCxnSpPr>
            <p:spPr>
              <a:xfrm>
                <a:off x="1892676" y="4163214"/>
                <a:ext cx="393749" cy="0"/>
              </a:xfrm>
              <a:prstGeom prst="line">
                <a:avLst/>
              </a:prstGeom>
              <a:ln>
                <a:solidFill>
                  <a:srgbClr val="005581"/>
                </a:solidFill>
              </a:ln>
              <a:effectLst/>
            </p:spPr>
            <p:style>
              <a:lnRef idx="2">
                <a:schemeClr val="accent1"/>
              </a:lnRef>
              <a:fillRef idx="0">
                <a:schemeClr val="accent1"/>
              </a:fillRef>
              <a:effectRef idx="1">
                <a:schemeClr val="accent1"/>
              </a:effectRef>
              <a:fontRef idx="minor">
                <a:schemeClr val="tx1"/>
              </a:fontRef>
            </p:style>
          </p:cxnSp>
        </p:grpSp>
        <p:sp>
          <p:nvSpPr>
            <p:cNvPr id="7" name="Donut 6">
              <a:extLst>
                <a:ext uri="{FF2B5EF4-FFF2-40B4-BE49-F238E27FC236}">
                  <a16:creationId xmlns:a16="http://schemas.microsoft.com/office/drawing/2014/main" id="{04AAB8F5-8F76-DE49-98F5-9E73856F604E}"/>
                </a:ext>
              </a:extLst>
            </p:cNvPr>
            <p:cNvSpPr/>
            <p:nvPr/>
          </p:nvSpPr>
          <p:spPr>
            <a:xfrm>
              <a:off x="6143122" y="3568348"/>
              <a:ext cx="2738152" cy="2571542"/>
            </a:xfrm>
            <a:prstGeom prst="donut">
              <a:avLst>
                <a:gd name="adj" fmla="val 0"/>
              </a:avLst>
            </a:prstGeom>
            <a:ln>
              <a:solidFill>
                <a:srgbClr val="A6A6A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pic>
          <p:nvPicPr>
            <p:cNvPr id="8" name="Picture 51" descr="Alarm On.eps">
              <a:extLst>
                <a:ext uri="{FF2B5EF4-FFF2-40B4-BE49-F238E27FC236}">
                  <a16:creationId xmlns:a16="http://schemas.microsoft.com/office/drawing/2014/main" id="{92F70537-7CDF-8A4B-8EB7-7EB7AEBB7CC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0129" y="3357228"/>
              <a:ext cx="357992" cy="332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2" descr="Alarm Sensor Fire.eps">
              <a:extLst>
                <a:ext uri="{FF2B5EF4-FFF2-40B4-BE49-F238E27FC236}">
                  <a16:creationId xmlns:a16="http://schemas.microsoft.com/office/drawing/2014/main" id="{7721A3A4-4F52-1245-B1C2-3574523455B9}"/>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38051" y="5359916"/>
              <a:ext cx="279630" cy="428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3" descr="Devices.eps">
              <a:extLst>
                <a:ext uri="{FF2B5EF4-FFF2-40B4-BE49-F238E27FC236}">
                  <a16:creationId xmlns:a16="http://schemas.microsoft.com/office/drawing/2014/main" id="{298E7550-4C77-734A-BD5F-37B5068E1FA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44400" y="4061256"/>
              <a:ext cx="311642" cy="343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54" descr="Door lock on.eps">
              <a:extLst>
                <a:ext uri="{FF2B5EF4-FFF2-40B4-BE49-F238E27FC236}">
                  <a16:creationId xmlns:a16="http://schemas.microsoft.com/office/drawing/2014/main" id="{098D35BD-E384-7044-BC1C-A0AA7DCAE730}"/>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79919" y="3397370"/>
              <a:ext cx="248384" cy="375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55" descr="General Thermostat.eps">
              <a:extLst>
                <a:ext uri="{FF2B5EF4-FFF2-40B4-BE49-F238E27FC236}">
                  <a16:creationId xmlns:a16="http://schemas.microsoft.com/office/drawing/2014/main" id="{A81F7C5D-3024-AC46-8ABA-B042390D25AC}"/>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055924" y="3541047"/>
              <a:ext cx="345379" cy="37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56" descr="Multilevel Switch Fan.eps">
              <a:extLst>
                <a:ext uri="{FF2B5EF4-FFF2-40B4-BE49-F238E27FC236}">
                  <a16:creationId xmlns:a16="http://schemas.microsoft.com/office/drawing/2014/main" id="{C214B378-8216-3846-9487-52B8407DBCFD}"/>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11476" y="5111694"/>
              <a:ext cx="321394" cy="3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57" descr="Multilevel Switch Light Dimmer 100%.eps">
              <a:extLst>
                <a:ext uri="{FF2B5EF4-FFF2-40B4-BE49-F238E27FC236}">
                  <a16:creationId xmlns:a16="http://schemas.microsoft.com/office/drawing/2014/main" id="{A8552D6F-1CC3-6244-990E-A70D89B6F3F8}"/>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070970" y="5015126"/>
              <a:ext cx="227857" cy="338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58" descr="Multilevel Switch Window Blinds.eps">
              <a:extLst>
                <a:ext uri="{FF2B5EF4-FFF2-40B4-BE49-F238E27FC236}">
                  <a16:creationId xmlns:a16="http://schemas.microsoft.com/office/drawing/2014/main" id="{97C3485E-460F-604F-955F-5B3FB7AE8A0E}"/>
                </a:ext>
              </a:extLst>
            </p:cNvPr>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978039" y="4565013"/>
              <a:ext cx="341532" cy="254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59" descr="Siren On.eps">
              <a:extLst>
                <a:ext uri="{FF2B5EF4-FFF2-40B4-BE49-F238E27FC236}">
                  <a16:creationId xmlns:a16="http://schemas.microsoft.com/office/drawing/2014/main" id="{6FA1BE26-1703-6049-97D7-9B5847485129}"/>
                </a:ext>
              </a:extLst>
            </p:cNvPr>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407320" y="3690013"/>
              <a:ext cx="322883" cy="307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60" descr="Valve Open.eps">
              <a:extLst>
                <a:ext uri="{FF2B5EF4-FFF2-40B4-BE49-F238E27FC236}">
                  <a16:creationId xmlns:a16="http://schemas.microsoft.com/office/drawing/2014/main" id="{8C60D3A2-73F0-0647-A8FF-48D0DF388E17}"/>
                </a:ext>
              </a:extLst>
            </p:cNvPr>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495252" y="5736119"/>
              <a:ext cx="425802" cy="375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61" descr="Static Controller TV.eps">
              <a:extLst>
                <a:ext uri="{FF2B5EF4-FFF2-40B4-BE49-F238E27FC236}">
                  <a16:creationId xmlns:a16="http://schemas.microsoft.com/office/drawing/2014/main" id="{E9B179D3-F914-0542-BD4E-73D18DFC9CA3}"/>
                </a:ext>
              </a:extLst>
            </p:cNvPr>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011717" y="6003878"/>
              <a:ext cx="422274" cy="35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62" descr="Alarm Sensor Gas.eps">
              <a:extLst>
                <a:ext uri="{FF2B5EF4-FFF2-40B4-BE49-F238E27FC236}">
                  <a16:creationId xmlns:a16="http://schemas.microsoft.com/office/drawing/2014/main" id="{82F88048-4175-F249-B4E8-F1AA3FBE07AB}"/>
                </a:ext>
              </a:extLst>
            </p:cNvPr>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568851" y="5942164"/>
              <a:ext cx="448733" cy="406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63" descr="Remote Controller.eps">
              <a:extLst>
                <a:ext uri="{FF2B5EF4-FFF2-40B4-BE49-F238E27FC236}">
                  <a16:creationId xmlns:a16="http://schemas.microsoft.com/office/drawing/2014/main" id="{08F6C400-7348-3D4B-95D3-49E56C8FC5B6}"/>
                </a:ext>
              </a:extLst>
            </p:cNvPr>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122857" y="5836932"/>
              <a:ext cx="204258" cy="342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64" descr="Multilevel Sensor Main Icon.eps">
              <a:extLst>
                <a:ext uri="{FF2B5EF4-FFF2-40B4-BE49-F238E27FC236}">
                  <a16:creationId xmlns:a16="http://schemas.microsoft.com/office/drawing/2014/main" id="{C2813B75-C1E5-6D4C-8A94-A7814FE7E40C}"/>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382261" y="5533977"/>
              <a:ext cx="349249" cy="349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65" descr="PC Controller.eps">
              <a:extLst>
                <a:ext uri="{FF2B5EF4-FFF2-40B4-BE49-F238E27FC236}">
                  <a16:creationId xmlns:a16="http://schemas.microsoft.com/office/drawing/2014/main" id="{7E8CFF55-7926-2E4B-9B5F-BC620F0DEA66}"/>
                </a:ext>
              </a:extLst>
            </p:cNvPr>
            <p:cNvPicPr>
              <a:picLocks noChangeAspect="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362462" y="4696990"/>
              <a:ext cx="419627" cy="30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66" descr="Static Controller Set Top Box.eps">
              <a:extLst>
                <a:ext uri="{FF2B5EF4-FFF2-40B4-BE49-F238E27FC236}">
                  <a16:creationId xmlns:a16="http://schemas.microsoft.com/office/drawing/2014/main" id="{5CE1BD21-5C46-7C41-8F47-571E10FE656E}"/>
                </a:ext>
              </a:extLst>
            </p:cNvPr>
            <p:cNvPicPr>
              <a:picLocks noChangeAspect="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6151978" y="4020799"/>
              <a:ext cx="362326" cy="289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67" descr="Multilevel Switch Light Dimmer OFF.eps">
              <a:extLst>
                <a:ext uri="{FF2B5EF4-FFF2-40B4-BE49-F238E27FC236}">
                  <a16:creationId xmlns:a16="http://schemas.microsoft.com/office/drawing/2014/main" id="{2821DF99-68EF-504C-BB88-7610CF28841B}"/>
                </a:ext>
              </a:extLst>
            </p:cNvPr>
            <p:cNvPicPr>
              <a:picLocks noChangeAspect="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728336" y="4692628"/>
              <a:ext cx="237067" cy="352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Donut 24">
              <a:extLst>
                <a:ext uri="{FF2B5EF4-FFF2-40B4-BE49-F238E27FC236}">
                  <a16:creationId xmlns:a16="http://schemas.microsoft.com/office/drawing/2014/main" id="{D633D70B-3195-3242-A72B-2A88C67960BA}"/>
                </a:ext>
              </a:extLst>
            </p:cNvPr>
            <p:cNvSpPr>
              <a:spLocks noChangeAspect="1"/>
            </p:cNvSpPr>
            <p:nvPr/>
          </p:nvSpPr>
          <p:spPr>
            <a:xfrm>
              <a:off x="6941551" y="4298539"/>
              <a:ext cx="1228597" cy="1238150"/>
            </a:xfrm>
            <a:prstGeom prst="donut">
              <a:avLst>
                <a:gd name="adj" fmla="val 0"/>
              </a:avLst>
            </a:prstGeom>
            <a:ln>
              <a:solidFill>
                <a:srgbClr val="A6A6A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
          <p:nvSpPr>
            <p:cNvPr id="26" name="Donut 25">
              <a:extLst>
                <a:ext uri="{FF2B5EF4-FFF2-40B4-BE49-F238E27FC236}">
                  <a16:creationId xmlns:a16="http://schemas.microsoft.com/office/drawing/2014/main" id="{578166DD-FBE6-D346-ADE9-1620799C8B04}"/>
                </a:ext>
              </a:extLst>
            </p:cNvPr>
            <p:cNvSpPr>
              <a:spLocks noChangeAspect="1"/>
            </p:cNvSpPr>
            <p:nvPr/>
          </p:nvSpPr>
          <p:spPr>
            <a:xfrm>
              <a:off x="7216160" y="4558868"/>
              <a:ext cx="687315" cy="692094"/>
            </a:xfrm>
            <a:prstGeom prst="donut">
              <a:avLst>
                <a:gd name="adj" fmla="val 0"/>
              </a:avLst>
            </a:prstGeom>
            <a:ln>
              <a:solidFill>
                <a:srgbClr val="A6A6A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
          <p:nvSpPr>
            <p:cNvPr id="27" name="Donut 26">
              <a:extLst>
                <a:ext uri="{FF2B5EF4-FFF2-40B4-BE49-F238E27FC236}">
                  <a16:creationId xmlns:a16="http://schemas.microsoft.com/office/drawing/2014/main" id="{98121E72-830A-D248-9C21-AAA2C38DB8B1}"/>
                </a:ext>
              </a:extLst>
            </p:cNvPr>
            <p:cNvSpPr/>
            <p:nvPr/>
          </p:nvSpPr>
          <p:spPr>
            <a:xfrm>
              <a:off x="6528844" y="3914395"/>
              <a:ext cx="2014328" cy="1995326"/>
            </a:xfrm>
            <a:prstGeom prst="donut">
              <a:avLst>
                <a:gd name="adj" fmla="val 0"/>
              </a:avLst>
            </a:prstGeom>
            <a:ln>
              <a:solidFill>
                <a:srgbClr val="A6A6A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grpSp>
      <p:pic>
        <p:nvPicPr>
          <p:cNvPr id="38" name="Picture 37">
            <a:extLst>
              <a:ext uri="{FF2B5EF4-FFF2-40B4-BE49-F238E27FC236}">
                <a16:creationId xmlns:a16="http://schemas.microsoft.com/office/drawing/2014/main" id="{C22F3DB2-A6E2-AE47-9B04-901FAA95C6EF}"/>
              </a:ext>
            </a:extLst>
          </p:cNvPr>
          <p:cNvPicPr>
            <a:picLocks noChangeAspect="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1170165" y="3808383"/>
            <a:ext cx="586410" cy="99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9" name="Straight Connector 38">
            <a:extLst>
              <a:ext uri="{FF2B5EF4-FFF2-40B4-BE49-F238E27FC236}">
                <a16:creationId xmlns:a16="http://schemas.microsoft.com/office/drawing/2014/main" id="{A8427013-2123-9F4C-990B-92D110742613}"/>
              </a:ext>
            </a:extLst>
          </p:cNvPr>
          <p:cNvCxnSpPr>
            <a:cxnSpLocks/>
          </p:cNvCxnSpPr>
          <p:nvPr/>
        </p:nvCxnSpPr>
        <p:spPr>
          <a:xfrm>
            <a:off x="6980223"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215F55B3-6EAB-4D60-8F4E-F347F18A335F}"/>
              </a:ext>
            </a:extLst>
          </p:cNvPr>
          <p:cNvSpPr>
            <a:spLocks noGrp="1"/>
          </p:cNvSpPr>
          <p:nvPr>
            <p:ph type="sldNum" sz="quarter" idx="17"/>
          </p:nvPr>
        </p:nvSpPr>
        <p:spPr/>
        <p:txBody>
          <a:bodyPr/>
          <a:lstStyle/>
          <a:p>
            <a:fld id="{29A7BD92-6AE5-CF43-B276-274952F2BFB4}" type="slidenum">
              <a:rPr lang="en-US" smtClean="0"/>
              <a:pPr/>
              <a:t>6</a:t>
            </a:fld>
            <a:endParaRPr lang="en-US" dirty="0"/>
          </a:p>
        </p:txBody>
      </p:sp>
    </p:spTree>
    <p:extLst>
      <p:ext uri="{BB962C8B-B14F-4D97-AF65-F5344CB8AC3E}">
        <p14:creationId xmlns:p14="http://schemas.microsoft.com/office/powerpoint/2010/main" val="2309088782"/>
      </p:ext>
    </p:extLst>
  </p:cSld>
  <p:clrMapOvr>
    <a:masterClrMapping/>
  </p:clrMapOvr>
  <p:transition spd="med">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ntent Placeholder 2">
            <a:extLst>
              <a:ext uri="{FF2B5EF4-FFF2-40B4-BE49-F238E27FC236}">
                <a16:creationId xmlns:a16="http://schemas.microsoft.com/office/drawing/2014/main" id="{19FD3931-E37D-4441-8A40-644068D6BDD3}"/>
              </a:ext>
            </a:extLst>
          </p:cNvPr>
          <p:cNvSpPr>
            <a:spLocks noGrp="1" noChangeArrowheads="1"/>
          </p:cNvSpPr>
          <p:nvPr>
            <p:ph idx="10"/>
          </p:nvPr>
        </p:nvSpPr>
        <p:spPr>
          <a:xfrm>
            <a:off x="679450" y="1143000"/>
            <a:ext cx="10820400" cy="4916488"/>
          </a:xfrm>
        </p:spPr>
        <p:txBody>
          <a:bodyPr/>
          <a:lstStyle/>
          <a:p>
            <a:pPr eaLnBrk="1" hangingPunct="1"/>
            <a:r>
              <a:rPr altLang="da-DK" sz="1600" dirty="0">
                <a:ea typeface="MS PGothic" panose="020B0600070205080204" pitchFamily="34" charset="-128"/>
                <a:cs typeface="Arial" panose="020B0604020202020204" pitchFamily="34" charset="0"/>
              </a:rPr>
              <a:t>Interoperability is required of all Z-Wave devices.</a:t>
            </a:r>
          </a:p>
          <a:p>
            <a:pPr eaLnBrk="1" hangingPunct="1">
              <a:lnSpc>
                <a:spcPct val="50000"/>
              </a:lnSpc>
            </a:pPr>
            <a:endParaRPr altLang="da-DK" sz="1600" dirty="0">
              <a:ea typeface="MS PGothic" panose="020B0600070205080204" pitchFamily="34" charset="-128"/>
              <a:cs typeface="Arial" panose="020B0604020202020204" pitchFamily="34" charset="0"/>
            </a:endParaRPr>
          </a:p>
          <a:p>
            <a:pPr eaLnBrk="1" hangingPunct="1"/>
            <a:r>
              <a:rPr altLang="da-DK" sz="1600" dirty="0">
                <a:ea typeface="MS PGothic" panose="020B0600070205080204" pitchFamily="34" charset="-128"/>
                <a:cs typeface="Arial" panose="020B0604020202020204" pitchFamily="34" charset="0"/>
              </a:rPr>
              <a:t>For the device to achieve Z-Wave interoperability the product must pass the Z-Wave Certification program</a:t>
            </a:r>
          </a:p>
          <a:p>
            <a:pPr eaLnBrk="1" hangingPunct="1">
              <a:lnSpc>
                <a:spcPct val="50000"/>
              </a:lnSpc>
            </a:pPr>
            <a:endParaRPr altLang="da-DK" sz="1600" dirty="0">
              <a:ea typeface="MS PGothic" panose="020B0600070205080204" pitchFamily="34" charset="-128"/>
              <a:cs typeface="Arial" panose="020B0604020202020204" pitchFamily="34" charset="0"/>
            </a:endParaRPr>
          </a:p>
          <a:p>
            <a:pPr eaLnBrk="1" hangingPunct="1"/>
            <a:r>
              <a:rPr altLang="da-DK" sz="1600" dirty="0">
                <a:ea typeface="MS PGothic" panose="020B0600070205080204" pitchFamily="34" charset="-128"/>
                <a:cs typeface="Arial" panose="020B0604020202020204" pitchFamily="34" charset="0"/>
              </a:rPr>
              <a:t>Only certified Z-Wave devices may carry the Z-Wave or Z-Wave Plus logo.</a:t>
            </a:r>
          </a:p>
          <a:p>
            <a:pPr eaLnBrk="1" hangingPunct="1">
              <a:lnSpc>
                <a:spcPct val="50000"/>
              </a:lnSpc>
            </a:pPr>
            <a:endParaRPr altLang="da-DK" sz="1600" dirty="0">
              <a:ea typeface="MS PGothic" panose="020B0600070205080204" pitchFamily="34" charset="-128"/>
              <a:cs typeface="Arial" panose="020B0604020202020204" pitchFamily="34" charset="0"/>
            </a:endParaRPr>
          </a:p>
          <a:p>
            <a:pPr eaLnBrk="1" hangingPunct="1"/>
            <a:r>
              <a:rPr altLang="da-DK" sz="1600" dirty="0">
                <a:ea typeface="MS PGothic" panose="020B0600070205080204" pitchFamily="34" charset="-128"/>
                <a:cs typeface="Arial" panose="020B0604020202020204" pitchFamily="34" charset="0"/>
              </a:rPr>
              <a:t>There are no proprietary implementation or closed ecosystems / walled-gardens with Z-Wave. All devices must coexist and allow usage of the device or devices regardless of make, model, or manufacturer.</a:t>
            </a:r>
          </a:p>
        </p:txBody>
      </p:sp>
      <p:sp>
        <p:nvSpPr>
          <p:cNvPr id="30721" name="Title 1">
            <a:extLst>
              <a:ext uri="{FF2B5EF4-FFF2-40B4-BE49-F238E27FC236}">
                <a16:creationId xmlns:a16="http://schemas.microsoft.com/office/drawing/2014/main" id="{2866118B-9D72-3B44-A5C8-B721B5AEC102}"/>
              </a:ext>
            </a:extLst>
          </p:cNvPr>
          <p:cNvSpPr>
            <a:spLocks noGrp="1"/>
          </p:cNvSpPr>
          <p:nvPr>
            <p:ph type="title"/>
          </p:nvPr>
        </p:nvSpPr>
        <p:spPr/>
        <p:txBody>
          <a:bodyPr/>
          <a:lstStyle/>
          <a:p>
            <a:pPr defTabSz="685783" eaLnBrk="1" fontAlgn="auto" hangingPunct="1">
              <a:spcAft>
                <a:spcPts val="0"/>
              </a:spcAft>
              <a:defRPr/>
            </a:pPr>
            <a:r>
              <a:rPr lang="en-US" altLang="da-DK" sz="3200">
                <a:ea typeface="ＭＳ Ｐゴシック" panose="020B0600070205080204" pitchFamily="34" charset="-128"/>
                <a:cs typeface="Arial" panose="020B0604020202020204" pitchFamily="34" charset="0"/>
              </a:rPr>
              <a:t>More Importantly, Interoperability is Required</a:t>
            </a:r>
          </a:p>
        </p:txBody>
      </p:sp>
      <p:sp>
        <p:nvSpPr>
          <p:cNvPr id="59397" name="Pladsholder til slidenummer 2">
            <a:extLst>
              <a:ext uri="{FF2B5EF4-FFF2-40B4-BE49-F238E27FC236}">
                <a16:creationId xmlns:a16="http://schemas.microsoft.com/office/drawing/2014/main" id="{05B81B3D-8B28-4D4A-AC4D-A933AB632E9F}"/>
              </a:ext>
            </a:extLst>
          </p:cNvPr>
          <p:cNvSpPr>
            <a:spLocks noGrp="1" noChangeArrowheads="1"/>
          </p:cNvSpPr>
          <p:nvPr>
            <p:ph type="sldNum" sz="quarter" idx="12"/>
          </p:nvPr>
        </p:nvSpPr>
        <p:spPr bwMode="auto">
          <a:xfrm>
            <a:off x="457200" y="6400800"/>
            <a:ext cx="319088" cy="2746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272D6514-8492-43C4-957A-F0FC7DF3771A}" type="slidenum">
              <a:rPr lang="en-US" altLang="da-DK" smtClean="0"/>
              <a:pPr/>
              <a:t>7</a:t>
            </a:fld>
            <a:endParaRPr lang="en-US" altLang="da-DK"/>
          </a:p>
        </p:txBody>
      </p:sp>
    </p:spTree>
    <p:extLst>
      <p:ext uri="{BB962C8B-B14F-4D97-AF65-F5344CB8AC3E}">
        <p14:creationId xmlns:p14="http://schemas.microsoft.com/office/powerpoint/2010/main" val="2224568453"/>
      </p:ext>
    </p:extLst>
  </p:cSld>
  <p:clrMapOvr>
    <a:masterClrMapping/>
  </p:clrMapOvr>
  <p:transition spd="med">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321AF44-8BA4-4FEA-84C8-11DCC1D4B97B}"/>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572CE4F-1C58-499D-BCAE-9E139C43903E}"/>
              </a:ext>
            </a:extLst>
          </p:cNvPr>
          <p:cNvSpPr>
            <a:spLocks noGrp="1"/>
          </p:cNvSpPr>
          <p:nvPr>
            <p:ph type="body" sz="quarter" idx="10"/>
          </p:nvPr>
        </p:nvSpPr>
        <p:spPr/>
        <p:txBody>
          <a:bodyPr/>
          <a:lstStyle/>
          <a:p>
            <a:r>
              <a:rPr lang="en-US" dirty="0"/>
              <a:t>Specification &amp; Command Classes</a:t>
            </a:r>
          </a:p>
        </p:txBody>
      </p:sp>
    </p:spTree>
    <p:extLst>
      <p:ext uri="{BB962C8B-B14F-4D97-AF65-F5344CB8AC3E}">
        <p14:creationId xmlns:p14="http://schemas.microsoft.com/office/powerpoint/2010/main" val="640103464"/>
      </p:ext>
    </p:extLst>
  </p:cSld>
  <p:clrMapOvr>
    <a:masterClrMapping/>
  </p:clrMapOvr>
  <p:transition spd="med">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AD4A6-65AB-C440-B5D6-8570892F6781}"/>
              </a:ext>
            </a:extLst>
          </p:cNvPr>
          <p:cNvSpPr>
            <a:spLocks noGrp="1"/>
          </p:cNvSpPr>
          <p:nvPr>
            <p:ph type="title"/>
          </p:nvPr>
        </p:nvSpPr>
        <p:spPr/>
        <p:txBody>
          <a:bodyPr/>
          <a:lstStyle/>
          <a:p>
            <a:r>
              <a:rPr lang="en-US" dirty="0"/>
              <a:t>Specification &amp; Command Classes</a:t>
            </a:r>
          </a:p>
        </p:txBody>
      </p:sp>
      <p:sp>
        <p:nvSpPr>
          <p:cNvPr id="4" name="Content Placeholder 3">
            <a:extLst>
              <a:ext uri="{FF2B5EF4-FFF2-40B4-BE49-F238E27FC236}">
                <a16:creationId xmlns:a16="http://schemas.microsoft.com/office/drawing/2014/main" id="{187DBEDD-FBB5-AC48-90E8-0D521F92D747}"/>
              </a:ext>
            </a:extLst>
          </p:cNvPr>
          <p:cNvSpPr>
            <a:spLocks noGrp="1"/>
          </p:cNvSpPr>
          <p:nvPr>
            <p:ph sz="quarter" idx="13"/>
          </p:nvPr>
        </p:nvSpPr>
        <p:spPr/>
        <p:txBody>
          <a:bodyPr/>
          <a:lstStyle/>
          <a:p>
            <a:pPr marL="0" indent="0">
              <a:buNone/>
            </a:pPr>
            <a:r>
              <a:rPr lang="en-US" sz="1800" b="1" dirty="0"/>
              <a:t>How does Z-Wave ensure Interoperability?</a:t>
            </a:r>
          </a:p>
          <a:p>
            <a:r>
              <a:rPr lang="en-US" dirty="0"/>
              <a:t>The device is well described:</a:t>
            </a:r>
          </a:p>
          <a:p>
            <a:pPr lvl="1"/>
            <a:r>
              <a:rPr lang="en-US" b="1" dirty="0">
                <a:solidFill>
                  <a:schemeClr val="tx2"/>
                </a:solidFill>
              </a:rPr>
              <a:t>Role Device Class: Defines the role in the network.</a:t>
            </a:r>
          </a:p>
          <a:p>
            <a:pPr lvl="1"/>
            <a:r>
              <a:rPr lang="en-US" dirty="0"/>
              <a:t>Device Classes: Describes the type and functionality of a device.</a:t>
            </a:r>
          </a:p>
          <a:p>
            <a:r>
              <a:rPr lang="en-US" dirty="0"/>
              <a:t>The commands between devices are well defined:</a:t>
            </a:r>
          </a:p>
          <a:p>
            <a:pPr lvl="1"/>
            <a:r>
              <a:rPr lang="en-US" dirty="0"/>
              <a:t>Command classes: The grammar for the Z-Wave language.</a:t>
            </a:r>
          </a:p>
        </p:txBody>
      </p:sp>
      <p:sp>
        <p:nvSpPr>
          <p:cNvPr id="5" name="Slide Number Placeholder 4">
            <a:extLst>
              <a:ext uri="{FF2B5EF4-FFF2-40B4-BE49-F238E27FC236}">
                <a16:creationId xmlns:a16="http://schemas.microsoft.com/office/drawing/2014/main" id="{B43D8B96-61FD-ED40-A2D9-92287BD32C11}"/>
              </a:ext>
            </a:extLst>
          </p:cNvPr>
          <p:cNvSpPr>
            <a:spLocks noGrp="1"/>
          </p:cNvSpPr>
          <p:nvPr>
            <p:ph type="sldNum" sz="quarter" idx="17"/>
          </p:nvPr>
        </p:nvSpPr>
        <p:spPr/>
        <p:txBody>
          <a:bodyPr/>
          <a:lstStyle/>
          <a:p>
            <a:fld id="{29A7BD92-6AE5-CF43-B276-274952F2BFB4}" type="slidenum">
              <a:rPr lang="en-US" smtClean="0"/>
              <a:pPr/>
              <a:t>9</a:t>
            </a:fld>
            <a:endParaRPr lang="en-US" dirty="0"/>
          </a:p>
        </p:txBody>
      </p:sp>
      <p:grpSp>
        <p:nvGrpSpPr>
          <p:cNvPr id="15" name="Group 14">
            <a:extLst>
              <a:ext uri="{FF2B5EF4-FFF2-40B4-BE49-F238E27FC236}">
                <a16:creationId xmlns:a16="http://schemas.microsoft.com/office/drawing/2014/main" id="{4819F563-A26A-F540-9B34-D7646CD7A60E}"/>
              </a:ext>
            </a:extLst>
          </p:cNvPr>
          <p:cNvGrpSpPr/>
          <p:nvPr/>
        </p:nvGrpSpPr>
        <p:grpSpPr>
          <a:xfrm>
            <a:off x="877440" y="3172789"/>
            <a:ext cx="1728975" cy="1855922"/>
            <a:chOff x="1191140" y="2852598"/>
            <a:chExt cx="2265950" cy="2432324"/>
          </a:xfrm>
        </p:grpSpPr>
        <p:pic>
          <p:nvPicPr>
            <p:cNvPr id="10" name="Picture 9">
              <a:extLst>
                <a:ext uri="{FF2B5EF4-FFF2-40B4-BE49-F238E27FC236}">
                  <a16:creationId xmlns:a16="http://schemas.microsoft.com/office/drawing/2014/main" id="{1EB091A6-F594-534D-BFE4-90071B0530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2418" y="2852598"/>
              <a:ext cx="1984672" cy="1963737"/>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7013EC3A-132A-5E43-BF3D-5B9717DB22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91140" y="3053165"/>
              <a:ext cx="1297278" cy="2231757"/>
            </a:xfrm>
            <a:prstGeom prst="rect">
              <a:avLst/>
            </a:prstGeom>
          </p:spPr>
        </p:pic>
      </p:grpSp>
      <p:pic>
        <p:nvPicPr>
          <p:cNvPr id="14" name="Picture 13" descr="A picture containing object, light, black, dark&#10;&#10;Description automatically generated">
            <a:extLst>
              <a:ext uri="{FF2B5EF4-FFF2-40B4-BE49-F238E27FC236}">
                <a16:creationId xmlns:a16="http://schemas.microsoft.com/office/drawing/2014/main" id="{A8C6FB16-7210-F944-8AC3-C9BE20C022B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32904" y="2360444"/>
            <a:ext cx="2249161" cy="2420097"/>
          </a:xfrm>
          <a:prstGeom prst="rect">
            <a:avLst/>
          </a:prstGeom>
        </p:spPr>
      </p:pic>
      <p:cxnSp>
        <p:nvCxnSpPr>
          <p:cNvPr id="17" name="Straight Arrow Connector 16">
            <a:extLst>
              <a:ext uri="{FF2B5EF4-FFF2-40B4-BE49-F238E27FC236}">
                <a16:creationId xmlns:a16="http://schemas.microsoft.com/office/drawing/2014/main" id="{149AEB96-3212-114D-A8C1-0039A3A24CDB}"/>
              </a:ext>
            </a:extLst>
          </p:cNvPr>
          <p:cNvCxnSpPr/>
          <p:nvPr/>
        </p:nvCxnSpPr>
        <p:spPr>
          <a:xfrm>
            <a:off x="2870014" y="3768831"/>
            <a:ext cx="2416152" cy="0"/>
          </a:xfrm>
          <a:prstGeom prst="straightConnector1">
            <a:avLst/>
          </a:prstGeom>
          <a:ln w="25400">
            <a:tailEnd type="arrow" w="sm" len="sm"/>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512E111-0C2B-2A45-8EED-209C51851B2D}"/>
              </a:ext>
            </a:extLst>
          </p:cNvPr>
          <p:cNvCxnSpPr>
            <a:cxnSpLocks/>
          </p:cNvCxnSpPr>
          <p:nvPr/>
        </p:nvCxnSpPr>
        <p:spPr>
          <a:xfrm flipH="1">
            <a:off x="2870014" y="4338187"/>
            <a:ext cx="2416152" cy="0"/>
          </a:xfrm>
          <a:prstGeom prst="straightConnector1">
            <a:avLst/>
          </a:prstGeom>
          <a:ln w="25400">
            <a:tailEnd type="arrow" w="sm" len="sm"/>
          </a:ln>
        </p:spPr>
        <p:style>
          <a:lnRef idx="1">
            <a:schemeClr val="accent1"/>
          </a:lnRef>
          <a:fillRef idx="0">
            <a:schemeClr val="accent1"/>
          </a:fillRef>
          <a:effectRef idx="0">
            <a:schemeClr val="accent1"/>
          </a:effectRef>
          <a:fontRef idx="minor">
            <a:schemeClr val="tx1"/>
          </a:fontRef>
        </p:style>
      </p:cxnSp>
      <p:sp>
        <p:nvSpPr>
          <p:cNvPr id="19" name="Text Box 65">
            <a:extLst>
              <a:ext uri="{FF2B5EF4-FFF2-40B4-BE49-F238E27FC236}">
                <a16:creationId xmlns:a16="http://schemas.microsoft.com/office/drawing/2014/main" id="{B7DAC5B9-8E91-024A-A851-B30D713A669D}"/>
              </a:ext>
            </a:extLst>
          </p:cNvPr>
          <p:cNvSpPr txBox="1">
            <a:spLocks noChangeArrowheads="1"/>
          </p:cNvSpPr>
          <p:nvPr/>
        </p:nvSpPr>
        <p:spPr bwMode="auto">
          <a:xfrm>
            <a:off x="3114604" y="3271843"/>
            <a:ext cx="1780231"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bIns="91440">
            <a:spAutoFit/>
          </a:bodyPr>
          <a:lstStyle>
            <a:lvl1pPr eaLnBrk="0" hangingPunct="0">
              <a:defRPr sz="1000" b="1">
                <a:solidFill>
                  <a:schemeClr val="tx1"/>
                </a:solidFill>
                <a:latin typeface="Arial" panose="020B0604020202020204" pitchFamily="34" charset="0"/>
                <a:ea typeface="MS PGothic" panose="020B0600070205080204" pitchFamily="34" charset="-128"/>
              </a:defRPr>
            </a:lvl1pPr>
            <a:lvl2pPr marL="742950" indent="-285750" eaLnBrk="0" hangingPunct="0">
              <a:defRPr sz="1000" b="1">
                <a:solidFill>
                  <a:schemeClr val="tx1"/>
                </a:solidFill>
                <a:latin typeface="Arial" panose="020B0604020202020204" pitchFamily="34" charset="0"/>
                <a:ea typeface="MS PGothic" panose="020B0600070205080204" pitchFamily="34" charset="-128"/>
              </a:defRPr>
            </a:lvl2pPr>
            <a:lvl3pPr marL="1143000" indent="-228600" eaLnBrk="0" hangingPunct="0">
              <a:defRPr sz="1000" b="1">
                <a:solidFill>
                  <a:schemeClr val="tx1"/>
                </a:solidFill>
                <a:latin typeface="Arial" panose="020B0604020202020204" pitchFamily="34" charset="0"/>
                <a:ea typeface="MS PGothic" panose="020B0600070205080204" pitchFamily="34" charset="-128"/>
              </a:defRPr>
            </a:lvl3pPr>
            <a:lvl4pPr marL="1600200" indent="-228600" eaLnBrk="0" hangingPunct="0">
              <a:defRPr sz="1000" b="1">
                <a:solidFill>
                  <a:schemeClr val="tx1"/>
                </a:solidFill>
                <a:latin typeface="Arial" panose="020B0604020202020204" pitchFamily="34" charset="0"/>
                <a:ea typeface="MS PGothic" panose="020B0600070205080204" pitchFamily="34" charset="-128"/>
              </a:defRPr>
            </a:lvl4pPr>
            <a:lvl5pPr marL="2057400" indent="-228600" eaLnBrk="0" hangingPunct="0">
              <a:defRPr sz="1000" b="1">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lnSpc>
                <a:spcPct val="90000"/>
              </a:lnSpc>
              <a:spcBef>
                <a:spcPct val="20000"/>
              </a:spcBef>
              <a:spcAft>
                <a:spcPct val="0"/>
              </a:spcAft>
              <a:defRPr sz="1000" b="1">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lnSpc>
                <a:spcPct val="90000"/>
              </a:lnSpc>
              <a:spcBef>
                <a:spcPct val="20000"/>
              </a:spcBef>
              <a:spcAft>
                <a:spcPct val="0"/>
              </a:spcAft>
              <a:defRPr sz="1000" b="1">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lnSpc>
                <a:spcPct val="90000"/>
              </a:lnSpc>
              <a:spcBef>
                <a:spcPct val="20000"/>
              </a:spcBef>
              <a:spcAft>
                <a:spcPct val="0"/>
              </a:spcAft>
              <a:defRPr sz="1000" b="1">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lnSpc>
                <a:spcPct val="90000"/>
              </a:lnSpc>
              <a:spcBef>
                <a:spcPct val="20000"/>
              </a:spcBef>
              <a:spcAft>
                <a:spcPct val="0"/>
              </a:spcAft>
              <a:defRPr sz="1000" b="1">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b="0" dirty="0">
                <a:latin typeface="Calibri" panose="020F0502020204030204" pitchFamily="34" charset="0"/>
                <a:cs typeface="Calibri" panose="020F0502020204030204" pitchFamily="34" charset="0"/>
              </a:rPr>
              <a:t>Welcome to the network.</a:t>
            </a:r>
          </a:p>
          <a:p>
            <a:pPr algn="ctr" eaLnBrk="1" hangingPunct="1"/>
            <a:r>
              <a:rPr lang="en-US" altLang="en-US" sz="1200" b="0" dirty="0">
                <a:latin typeface="Calibri" panose="020F0502020204030204" pitchFamily="34" charset="0"/>
                <a:cs typeface="Calibri" panose="020F0502020204030204" pitchFamily="34" charset="0"/>
              </a:rPr>
              <a:t>I’m a </a:t>
            </a:r>
            <a:r>
              <a:rPr lang="en-US" altLang="en-US" sz="1200" dirty="0">
                <a:latin typeface="Calibri" panose="020F0502020204030204" pitchFamily="34" charset="0"/>
                <a:cs typeface="Calibri" panose="020F0502020204030204" pitchFamily="34" charset="0"/>
              </a:rPr>
              <a:t>Controller</a:t>
            </a:r>
            <a:r>
              <a:rPr lang="en-US" altLang="en-US" sz="1200" b="0" dirty="0">
                <a:latin typeface="Calibri" panose="020F0502020204030204" pitchFamily="34" charset="0"/>
                <a:cs typeface="Calibri" panose="020F0502020204030204" pitchFamily="34" charset="0"/>
              </a:rPr>
              <a:t>.</a:t>
            </a:r>
          </a:p>
        </p:txBody>
      </p:sp>
      <p:sp>
        <p:nvSpPr>
          <p:cNvPr id="20" name="Text Box 66">
            <a:extLst>
              <a:ext uri="{FF2B5EF4-FFF2-40B4-BE49-F238E27FC236}">
                <a16:creationId xmlns:a16="http://schemas.microsoft.com/office/drawing/2014/main" id="{8E7F4B26-278D-4042-9FD3-6DC0FBBBB518}"/>
              </a:ext>
            </a:extLst>
          </p:cNvPr>
          <p:cNvSpPr txBox="1">
            <a:spLocks noChangeArrowheads="1"/>
          </p:cNvSpPr>
          <p:nvPr/>
        </p:nvSpPr>
        <p:spPr bwMode="auto">
          <a:xfrm>
            <a:off x="3186548" y="4015022"/>
            <a:ext cx="166789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bIns="91440">
            <a:spAutoFit/>
          </a:bodyPr>
          <a:lstStyle>
            <a:lvl1pPr eaLnBrk="0" hangingPunct="0">
              <a:defRPr sz="1000" b="1">
                <a:solidFill>
                  <a:schemeClr val="tx1"/>
                </a:solidFill>
                <a:latin typeface="Arial" panose="020B0604020202020204" pitchFamily="34" charset="0"/>
                <a:ea typeface="MS PGothic" panose="020B0600070205080204" pitchFamily="34" charset="-128"/>
              </a:defRPr>
            </a:lvl1pPr>
            <a:lvl2pPr marL="742950" indent="-285750" eaLnBrk="0" hangingPunct="0">
              <a:defRPr sz="1000" b="1">
                <a:solidFill>
                  <a:schemeClr val="tx1"/>
                </a:solidFill>
                <a:latin typeface="Arial" panose="020B0604020202020204" pitchFamily="34" charset="0"/>
                <a:ea typeface="MS PGothic" panose="020B0600070205080204" pitchFamily="34" charset="-128"/>
              </a:defRPr>
            </a:lvl2pPr>
            <a:lvl3pPr marL="1143000" indent="-228600" eaLnBrk="0" hangingPunct="0">
              <a:defRPr sz="1000" b="1">
                <a:solidFill>
                  <a:schemeClr val="tx1"/>
                </a:solidFill>
                <a:latin typeface="Arial" panose="020B0604020202020204" pitchFamily="34" charset="0"/>
                <a:ea typeface="MS PGothic" panose="020B0600070205080204" pitchFamily="34" charset="-128"/>
              </a:defRPr>
            </a:lvl3pPr>
            <a:lvl4pPr marL="1600200" indent="-228600" eaLnBrk="0" hangingPunct="0">
              <a:defRPr sz="1000" b="1">
                <a:solidFill>
                  <a:schemeClr val="tx1"/>
                </a:solidFill>
                <a:latin typeface="Arial" panose="020B0604020202020204" pitchFamily="34" charset="0"/>
                <a:ea typeface="MS PGothic" panose="020B0600070205080204" pitchFamily="34" charset="-128"/>
              </a:defRPr>
            </a:lvl4pPr>
            <a:lvl5pPr marL="2057400" indent="-228600" eaLnBrk="0" hangingPunct="0">
              <a:defRPr sz="1000" b="1">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lnSpc>
                <a:spcPct val="90000"/>
              </a:lnSpc>
              <a:spcBef>
                <a:spcPct val="20000"/>
              </a:spcBef>
              <a:spcAft>
                <a:spcPct val="0"/>
              </a:spcAft>
              <a:defRPr sz="1000" b="1">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lnSpc>
                <a:spcPct val="90000"/>
              </a:lnSpc>
              <a:spcBef>
                <a:spcPct val="20000"/>
              </a:spcBef>
              <a:spcAft>
                <a:spcPct val="0"/>
              </a:spcAft>
              <a:defRPr sz="1000" b="1">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lnSpc>
                <a:spcPct val="90000"/>
              </a:lnSpc>
              <a:spcBef>
                <a:spcPct val="20000"/>
              </a:spcBef>
              <a:spcAft>
                <a:spcPct val="0"/>
              </a:spcAft>
              <a:defRPr sz="1000" b="1">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lnSpc>
                <a:spcPct val="90000"/>
              </a:lnSpc>
              <a:spcBef>
                <a:spcPct val="20000"/>
              </a:spcBef>
              <a:spcAft>
                <a:spcPct val="0"/>
              </a:spcAft>
              <a:defRPr sz="1000" b="1">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b="0" dirty="0">
                <a:latin typeface="Calibri" panose="020F0502020204030204" pitchFamily="34" charset="0"/>
                <a:cs typeface="Calibri" panose="020F0502020204030204" pitchFamily="34" charset="0"/>
              </a:rPr>
              <a:t>I’m an </a:t>
            </a:r>
            <a:r>
              <a:rPr lang="en-US" altLang="en-US" sz="1200" dirty="0">
                <a:latin typeface="Calibri" panose="020F0502020204030204" pitchFamily="34" charset="0"/>
                <a:cs typeface="Calibri" panose="020F0502020204030204" pitchFamily="34" charset="0"/>
              </a:rPr>
              <a:t>Always-On-Slave</a:t>
            </a:r>
          </a:p>
        </p:txBody>
      </p:sp>
    </p:spTree>
    <p:extLst>
      <p:ext uri="{BB962C8B-B14F-4D97-AF65-F5344CB8AC3E}">
        <p14:creationId xmlns:p14="http://schemas.microsoft.com/office/powerpoint/2010/main" val="2967404606"/>
      </p:ext>
    </p:extLst>
  </p:cSld>
  <p:clrMapOvr>
    <a:masterClrMapping/>
  </p:clrMapOvr>
  <p:transition spd="med">
    <p:wipe/>
  </p:transition>
</p:sld>
</file>

<file path=ppt/theme/theme1.xml><?xml version="1.0" encoding="utf-8"?>
<a:theme xmlns:a="http://schemas.openxmlformats.org/drawingml/2006/main" name="Silicon Labs 2018 Theme">
  <a:themeElements>
    <a:clrScheme name="Custom 1">
      <a:dk1>
        <a:srgbClr val="555555"/>
      </a:dk1>
      <a:lt1>
        <a:srgbClr val="FFFFFF"/>
      </a:lt1>
      <a:dk2>
        <a:srgbClr val="D91E2A"/>
      </a:dk2>
      <a:lt2>
        <a:srgbClr val="F2F2F2"/>
      </a:lt2>
      <a:accent1>
        <a:srgbClr val="0086D9"/>
      </a:accent1>
      <a:accent2>
        <a:srgbClr val="00AEFF"/>
      </a:accent2>
      <a:accent3>
        <a:srgbClr val="6BBF01"/>
      </a:accent3>
      <a:accent4>
        <a:srgbClr val="BCE100"/>
      </a:accent4>
      <a:accent5>
        <a:srgbClr val="FFAA00"/>
      </a:accent5>
      <a:accent6>
        <a:srgbClr val="FFD633"/>
      </a:accent6>
      <a:hlink>
        <a:srgbClr val="00AEFF"/>
      </a:hlink>
      <a:folHlink>
        <a:srgbClr val="00AEFF"/>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ln>
          <a:noFill/>
        </a:ln>
      </a:spPr>
      <a:bodyPr wrap="none" rtlCol="0" anchor="ctr">
        <a:spAutoFit/>
      </a:bodyPr>
      <a:lstStyle>
        <a:defPPr algn="ctr">
          <a:defRPr sz="1200" dirty="0" err="1" smtClean="0"/>
        </a:defPPr>
      </a:lstStyle>
    </a:txDef>
  </a:objectDefaults>
  <a:extraClrSchemeLst/>
  <a:extLst>
    <a:ext uri="{05A4C25C-085E-4340-85A3-A5531E510DB2}">
      <thm15:themeFamily xmlns:thm15="http://schemas.microsoft.com/office/thememl/2012/main" name="Presentation4" id="{ACFB399B-333E-1E4F-BF52-446B7B03D200}" vid="{E756F91E-383F-EA43-B962-6A9D533CBB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Silicon Labs 2018 Theme</Template>
  <TotalTime>0</TotalTime>
  <Words>2894</Words>
  <Application>Microsoft Office PowerPoint</Application>
  <PresentationFormat>Widescreen</PresentationFormat>
  <Paragraphs>407</Paragraphs>
  <Slides>24</Slides>
  <Notes>24</Notes>
  <HiddenSlides>1</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MS PGothic</vt:lpstr>
      <vt:lpstr>MS PGothic</vt:lpstr>
      <vt:lpstr>Arial</vt:lpstr>
      <vt:lpstr>Calibri</vt:lpstr>
      <vt:lpstr>Calibri Light</vt:lpstr>
      <vt:lpstr>Segoe UI</vt:lpstr>
      <vt:lpstr>Symbol</vt:lpstr>
      <vt:lpstr>Times New Roman</vt:lpstr>
      <vt:lpstr>Wingdings</vt:lpstr>
      <vt:lpstr>Silicon Labs 2018 Theme</vt:lpstr>
      <vt:lpstr>Lesson 1: Interoperability</vt:lpstr>
      <vt:lpstr>Lesson agenda</vt:lpstr>
      <vt:lpstr>Z-Wave Guarantees All Products Work Together</vt:lpstr>
      <vt:lpstr>PowerPoint Presentation</vt:lpstr>
      <vt:lpstr>Interoperability – What is it?</vt:lpstr>
      <vt:lpstr>Interoperability is Beneficial</vt:lpstr>
      <vt:lpstr>More Importantly, Interoperability is Required</vt:lpstr>
      <vt:lpstr>PowerPoint Presentation</vt:lpstr>
      <vt:lpstr>Specification &amp; Command Classes</vt:lpstr>
      <vt:lpstr>Specification &amp; Command Classes</vt:lpstr>
      <vt:lpstr>Specification &amp; Command Classes</vt:lpstr>
      <vt:lpstr>Role Types Specification</vt:lpstr>
      <vt:lpstr>Device Types Specification</vt:lpstr>
      <vt:lpstr>Command Class </vt:lpstr>
      <vt:lpstr>Fundamental Commands</vt:lpstr>
      <vt:lpstr>Example Commands</vt:lpstr>
      <vt:lpstr>Z-Wave Plus v2 requirements</vt:lpstr>
      <vt:lpstr>Extension and Development</vt:lpstr>
      <vt:lpstr>PowerPoint Presentation</vt:lpstr>
      <vt:lpstr>Certification Objectives </vt:lpstr>
      <vt:lpstr>Certification Focus </vt:lpstr>
      <vt:lpstr>Certification Reality Check</vt:lpstr>
      <vt:lpstr>Certification Overview</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2018-05-10T19:12:28Z</dcterms:created>
  <dcterms:modified xsi:type="dcterms:W3CDTF">2019-02-26T07:01:53Z</dcterms:modified>
</cp:coreProperties>
</file>