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33" r:id="rId4"/>
  </p:sldMasterIdLst>
  <p:notesMasterIdLst>
    <p:notesMasterId r:id="rId18"/>
  </p:notesMasterIdLst>
  <p:sldIdLst>
    <p:sldId id="257" r:id="rId5"/>
    <p:sldId id="306" r:id="rId6"/>
    <p:sldId id="392" r:id="rId7"/>
    <p:sldId id="395" r:id="rId8"/>
    <p:sldId id="407" r:id="rId9"/>
    <p:sldId id="393" r:id="rId10"/>
    <p:sldId id="408" r:id="rId11"/>
    <p:sldId id="409" r:id="rId12"/>
    <p:sldId id="410" r:id="rId13"/>
    <p:sldId id="411" r:id="rId14"/>
    <p:sldId id="321" r:id="rId15"/>
    <p:sldId id="394" r:id="rId16"/>
    <p:sldId id="284" r:id="rId1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D9"/>
    <a:srgbClr val="FFD633"/>
    <a:srgbClr val="FFAA00"/>
    <a:srgbClr val="BCE100"/>
    <a:srgbClr val="6C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74759" autoAdjust="0"/>
  </p:normalViewPr>
  <p:slideViewPr>
    <p:cSldViewPr snapToGrid="0" snapToObjects="1" showGuides="1">
      <p:cViewPr varScale="1">
        <p:scale>
          <a:sx n="93" d="100"/>
          <a:sy n="93" d="100"/>
        </p:scale>
        <p:origin x="978" y="-78"/>
      </p:cViewPr>
      <p:guideLst>
        <p:guide pos="216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B3C29-341D-6743-A203-2F7086D57830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FF4B0-9BED-1F44-B7FA-2C35D3BE1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7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47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70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87E92-135F-034D-9DC8-7FF1198D5B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73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990A0-AC65-4980-BF02-6ACC1434AA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81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3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5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Broker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27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79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37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35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11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4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light-title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102488-5F21-43D9-8708-963BDC34D9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sp>
        <p:nvSpPr>
          <p:cNvPr id="307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0032"/>
            <a:ext cx="11277600" cy="506668"/>
          </a:xfrm>
        </p:spPr>
        <p:txBody>
          <a:bodyPr anchor="b" anchorCtr="0"/>
          <a:lstStyle>
            <a:lvl1pPr marL="0" indent="0" algn="l">
              <a:tabLst>
                <a:tab pos="3078163" algn="l"/>
              </a:tabLs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546700"/>
            <a:ext cx="11277600" cy="353943"/>
          </a:xfrm>
          <a:ln>
            <a:noFill/>
          </a:ln>
        </p:spPr>
        <p:txBody>
          <a:bodyPr wrap="square" lIns="91440" tIns="91440" rIns="91440" bIns="91440" anchor="t" anchorCtr="0">
            <a:noAutofit/>
          </a:bodyPr>
          <a:lstStyle>
            <a:lvl1pPr marL="0" indent="0" algn="l">
              <a:buFont typeface="Symbol" pitchFamily="18" charset="2"/>
              <a:buNone/>
              <a:tabLst>
                <a:tab pos="11085236" algn="r"/>
              </a:tabLst>
              <a:defRPr sz="1400" b="0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ENTER PRESENTER | DD MONTH 2017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24" y="475018"/>
            <a:ext cx="1244979" cy="6224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24" y="475018"/>
            <a:ext cx="1244979" cy="62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8176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457199"/>
            <a:ext cx="11277600" cy="5943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18052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-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9EF3CA-2BB9-8142-96F6-4CE2B52E1D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102488-5F21-43D9-8708-963BDC34D9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04EC185-D65C-2E41-A41C-F6E27623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20917"/>
            <a:ext cx="10476854" cy="6080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154C575-C080-9248-9367-944B912E1E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1" y="3436975"/>
            <a:ext cx="6695268" cy="2514600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92292"/>
      </p:ext>
    </p:extLst>
  </p:cSld>
  <p:clrMapOvr>
    <a:masterClrMapping/>
  </p:clrMapOvr>
  <p:transition spd="med">
    <p:wipe/>
  </p:transition>
  <p:hf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-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7200" y="457200"/>
            <a:ext cx="11277600" cy="5943600"/>
          </a:xfrm>
          <a:solidFill>
            <a:schemeClr val="tx1"/>
          </a:solidFill>
        </p:spPr>
        <p:txBody>
          <a:bodyPr lIns="274320" tIns="1097280" bIns="0" anchor="t" anchorCtr="0"/>
          <a:lstStyle>
            <a:lvl1pPr marL="0" indent="0" algn="ctr"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2830377"/>
            <a:ext cx="5638800" cy="1197251"/>
          </a:xfrm>
          <a:solidFill>
            <a:schemeClr val="bg1"/>
          </a:solidFill>
          <a:ln>
            <a:noFill/>
          </a:ln>
        </p:spPr>
        <p:txBody>
          <a:bodyPr wrap="square" lIns="274320" tIns="274320" rIns="274320" bIns="274320" anchor="ctr">
            <a:sp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2pPr>
            <a:lvl3pPr marL="18288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3pPr>
            <a:lvl4pPr marL="365760" indent="0">
              <a:spcBef>
                <a:spcPts val="600"/>
              </a:spcBef>
              <a:buNone/>
              <a:defRPr sz="1600">
                <a:solidFill>
                  <a:schemeClr val="tx2"/>
                </a:solidFill>
              </a:defRPr>
            </a:lvl4pPr>
            <a:lvl5pPr marL="731520">
              <a:spcBef>
                <a:spcPts val="900"/>
              </a:spcBef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47114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7200" y="457200"/>
            <a:ext cx="11277600" cy="5943600"/>
          </a:xfrm>
          <a:solidFill>
            <a:schemeClr val="tx1"/>
          </a:solidFill>
        </p:spPr>
        <p:txBody>
          <a:bodyPr lIns="274320" tIns="1097280" bIns="0" anchor="t" anchorCtr="0"/>
          <a:lstStyle>
            <a:lvl1pPr marL="0" indent="0" algn="ctr"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8421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0980" y="914400"/>
            <a:ext cx="3419592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50980" y="1270855"/>
            <a:ext cx="3419592" cy="347471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2650980" y="914400"/>
            <a:ext cx="3419592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509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2650980" y="4745574"/>
            <a:ext cx="3419592" cy="1654820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27488" y="914400"/>
            <a:ext cx="3419591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27487" y="1270855"/>
            <a:ext cx="3419593" cy="347471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6127486" y="914400"/>
            <a:ext cx="3419594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180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6127487" y="4745574"/>
            <a:ext cx="3419592" cy="1654820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2650980" y="1270855"/>
            <a:ext cx="3419592" cy="3474719"/>
          </a:xfrm>
        </p:spPr>
        <p:txBody>
          <a:bodyPr tIns="45720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6127486" y="1270855"/>
            <a:ext cx="3419594" cy="3474719"/>
          </a:xfrm>
        </p:spPr>
        <p:txBody>
          <a:bodyPr tIns="45720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13769"/>
      </p:ext>
    </p:extLst>
  </p:cSld>
  <p:clrMapOvr>
    <a:masterClrMapping/>
  </p:clrMapOvr>
  <p:transition spd="med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8972" y="914400"/>
            <a:ext cx="3419856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8972" y="1271262"/>
            <a:ext cx="3419856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9189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18972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6072" y="914400"/>
            <a:ext cx="3419856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84675" y="1271262"/>
            <a:ext cx="3421252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43860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3815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4386072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55076" y="914806"/>
            <a:ext cx="3419856" cy="54855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55076" y="1271262"/>
            <a:ext cx="3419856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5"/>
          </p:nvPr>
        </p:nvSpPr>
        <p:spPr>
          <a:xfrm>
            <a:off x="7855076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850504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7855076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918972" y="1271262"/>
            <a:ext cx="3419856" cy="3474314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4381500" y="1271262"/>
            <a:ext cx="3424427" cy="3474314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63" name="Content Placeholder 60"/>
          <p:cNvSpPr>
            <a:spLocks noGrp="1"/>
          </p:cNvSpPr>
          <p:nvPr>
            <p:ph sz="quarter" idx="19" hasCustomPrompt="1"/>
          </p:nvPr>
        </p:nvSpPr>
        <p:spPr>
          <a:xfrm>
            <a:off x="7855076" y="1271262"/>
            <a:ext cx="3419856" cy="3474314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16488"/>
      </p:ext>
    </p:extLst>
  </p:cSld>
  <p:clrMapOvr>
    <a:masterClrMapping/>
  </p:clrMapOvr>
  <p:transition spd="med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le-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277160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200" y="1270854"/>
            <a:ext cx="277160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277160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457200" y="4745574"/>
            <a:ext cx="277160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457200" y="1270854"/>
            <a:ext cx="2771606" cy="3474722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285723" y="914400"/>
            <a:ext cx="277977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85723" y="1270854"/>
            <a:ext cx="277977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 Placeholder 30"/>
          <p:cNvSpPr>
            <a:spLocks noGrp="1"/>
          </p:cNvSpPr>
          <p:nvPr>
            <p:ph type="body" sz="quarter" idx="24"/>
          </p:nvPr>
        </p:nvSpPr>
        <p:spPr>
          <a:xfrm>
            <a:off x="3285723" y="914400"/>
            <a:ext cx="277977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3285723" y="4745574"/>
            <a:ext cx="277977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2" name="Content Placeholder 60"/>
          <p:cNvSpPr>
            <a:spLocks noGrp="1"/>
          </p:cNvSpPr>
          <p:nvPr>
            <p:ph sz="quarter" idx="26" hasCustomPrompt="1"/>
          </p:nvPr>
        </p:nvSpPr>
        <p:spPr>
          <a:xfrm>
            <a:off x="3285723" y="1270853"/>
            <a:ext cx="2779776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122416" y="914400"/>
            <a:ext cx="2777734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122416" y="1270854"/>
            <a:ext cx="2777734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 Placeholder 30"/>
          <p:cNvSpPr>
            <a:spLocks noGrp="1"/>
          </p:cNvSpPr>
          <p:nvPr>
            <p:ph type="body" sz="quarter" idx="21"/>
          </p:nvPr>
        </p:nvSpPr>
        <p:spPr>
          <a:xfrm>
            <a:off x="6122416" y="914400"/>
            <a:ext cx="2777734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6" name="Text Placeholder 33"/>
          <p:cNvSpPr>
            <a:spLocks noGrp="1"/>
          </p:cNvSpPr>
          <p:nvPr>
            <p:ph type="body" sz="quarter" idx="22"/>
          </p:nvPr>
        </p:nvSpPr>
        <p:spPr>
          <a:xfrm>
            <a:off x="6122416" y="4745574"/>
            <a:ext cx="2777734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marL="0" marR="0" lvl="0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  <a:p>
            <a:pPr marL="0" marR="0" lvl="1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/>
              <a:t>Second level</a:t>
            </a:r>
          </a:p>
        </p:txBody>
      </p:sp>
      <p:sp>
        <p:nvSpPr>
          <p:cNvPr id="67" name="Content Placeholder 60"/>
          <p:cNvSpPr>
            <a:spLocks noGrp="1"/>
          </p:cNvSpPr>
          <p:nvPr>
            <p:ph sz="quarter" idx="23" hasCustomPrompt="1"/>
          </p:nvPr>
        </p:nvSpPr>
        <p:spPr>
          <a:xfrm>
            <a:off x="6122416" y="1270854"/>
            <a:ext cx="2777734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955024" y="914400"/>
            <a:ext cx="277977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955024" y="1270854"/>
            <a:ext cx="277977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30"/>
          <p:cNvSpPr>
            <a:spLocks noGrp="1"/>
          </p:cNvSpPr>
          <p:nvPr>
            <p:ph type="body" sz="quarter" idx="18"/>
          </p:nvPr>
        </p:nvSpPr>
        <p:spPr>
          <a:xfrm>
            <a:off x="8955024" y="914400"/>
            <a:ext cx="277977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8955024" y="4745574"/>
            <a:ext cx="277977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9" name="Content Placeholder 60"/>
          <p:cNvSpPr>
            <a:spLocks noGrp="1"/>
          </p:cNvSpPr>
          <p:nvPr>
            <p:ph sz="quarter" idx="20" hasCustomPrompt="1"/>
          </p:nvPr>
        </p:nvSpPr>
        <p:spPr>
          <a:xfrm>
            <a:off x="8955024" y="1270853"/>
            <a:ext cx="2779776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74597"/>
      </p:ext>
    </p:extLst>
  </p:cSld>
  <p:clrMapOvr>
    <a:masterClrMapping/>
  </p:clrMapOvr>
  <p:transition spd="med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six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8972" y="914399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8972" y="1271262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9189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18972" y="2770794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6072" y="914399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84675" y="1271262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43860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4386072" y="2770794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55076" y="914805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55076" y="1271262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5"/>
          </p:nvPr>
        </p:nvSpPr>
        <p:spPr>
          <a:xfrm>
            <a:off x="7855076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850504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7855076" y="2770794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918972" y="1271262"/>
            <a:ext cx="3419856" cy="1499530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4381500" y="1271261"/>
            <a:ext cx="3424427" cy="1499531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63" name="Content Placeholder 60"/>
          <p:cNvSpPr>
            <a:spLocks noGrp="1"/>
          </p:cNvSpPr>
          <p:nvPr>
            <p:ph sz="quarter" idx="19" hasCustomPrompt="1"/>
          </p:nvPr>
        </p:nvSpPr>
        <p:spPr>
          <a:xfrm>
            <a:off x="7855076" y="1271262"/>
            <a:ext cx="3419856" cy="1499127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18972" y="3684626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22"/>
          </p:nvPr>
        </p:nvSpPr>
        <p:spPr>
          <a:xfrm>
            <a:off x="918972" y="3685033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918972" y="5541021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86072" y="3684626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 Placeholder 30"/>
          <p:cNvSpPr>
            <a:spLocks noGrp="1"/>
          </p:cNvSpPr>
          <p:nvPr>
            <p:ph type="body" sz="quarter" idx="24"/>
          </p:nvPr>
        </p:nvSpPr>
        <p:spPr>
          <a:xfrm>
            <a:off x="4386072" y="3685033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4386072" y="5541021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855076" y="3685032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0"/>
          <p:cNvSpPr>
            <a:spLocks noGrp="1"/>
          </p:cNvSpPr>
          <p:nvPr>
            <p:ph type="body" sz="quarter" idx="26"/>
          </p:nvPr>
        </p:nvSpPr>
        <p:spPr>
          <a:xfrm>
            <a:off x="7855076" y="3685033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Text Placeholder 33"/>
          <p:cNvSpPr>
            <a:spLocks noGrp="1"/>
          </p:cNvSpPr>
          <p:nvPr>
            <p:ph type="body" sz="quarter" idx="27"/>
          </p:nvPr>
        </p:nvSpPr>
        <p:spPr>
          <a:xfrm>
            <a:off x="7855076" y="5541021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6" name="Content Placeholder 60"/>
          <p:cNvSpPr>
            <a:spLocks noGrp="1"/>
          </p:cNvSpPr>
          <p:nvPr>
            <p:ph sz="quarter" idx="28" hasCustomPrompt="1"/>
          </p:nvPr>
        </p:nvSpPr>
        <p:spPr>
          <a:xfrm>
            <a:off x="918972" y="4041489"/>
            <a:ext cx="3419856" cy="1499530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7" name="Content Placeholder 60"/>
          <p:cNvSpPr>
            <a:spLocks noGrp="1"/>
          </p:cNvSpPr>
          <p:nvPr>
            <p:ph sz="quarter" idx="29" hasCustomPrompt="1"/>
          </p:nvPr>
        </p:nvSpPr>
        <p:spPr>
          <a:xfrm>
            <a:off x="4381500" y="4041488"/>
            <a:ext cx="3424427" cy="1499531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8" name="Content Placeholder 60"/>
          <p:cNvSpPr>
            <a:spLocks noGrp="1"/>
          </p:cNvSpPr>
          <p:nvPr>
            <p:ph sz="quarter" idx="30" hasCustomPrompt="1"/>
          </p:nvPr>
        </p:nvSpPr>
        <p:spPr>
          <a:xfrm>
            <a:off x="7855076" y="4041489"/>
            <a:ext cx="3419856" cy="1499127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2E8BD4-BE75-7B4A-913B-399868EC08F6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21308E-ADCE-324E-8F58-80AAF08CE2E3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5B03B78-09D2-5346-B25E-294EAA5EF25C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83C06A-A455-2746-9903-700FB00CC165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8C7D543-35B2-804E-8A03-7191A0229CEB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86551E3-D754-D444-83F5-3BC03736C853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D95270-2486-A047-AE2B-6A393CA82219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25AC67-83B9-814E-A597-81542C079DBE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7B95C14-95D0-3B40-84C5-1997DC902410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57A6769-A3FE-AF45-A5B9-B4DE07654241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C8896EC-57D3-D14C-8C64-7C13BABBD65B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A7915E-116F-6C4B-8C6B-F1DCB1CCFA84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BA596E-8DF1-6848-81CC-F32DEAA26CE5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33A89F1-FC67-1848-A20B-36296B088A11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2705203-A13A-C544-99F4-CEF3FA1C0B95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D7E306C-65B5-E24F-9F75-6A7D096FF30A}"/>
              </a:ext>
            </a:extLst>
          </p:cNvPr>
          <p:cNvSpPr/>
          <p:nvPr userDrawn="1"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0AAB2C3-5BA5-684D-8ADA-EF1412D87D3E}"/>
              </a:ext>
            </a:extLst>
          </p:cNvPr>
          <p:cNvSpPr/>
          <p:nvPr userDrawn="1"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6508930-77D3-2F44-8FB5-82777D818B3E}"/>
              </a:ext>
            </a:extLst>
          </p:cNvPr>
          <p:cNvSpPr/>
          <p:nvPr userDrawn="1"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5D9808-3CEA-D344-AD04-878335C3A293}"/>
              </a:ext>
            </a:extLst>
          </p:cNvPr>
          <p:cNvSpPr/>
          <p:nvPr userDrawn="1"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811A609-4BD0-D542-B1AE-4D2501266EBF}"/>
              </a:ext>
            </a:extLst>
          </p:cNvPr>
          <p:cNvSpPr/>
          <p:nvPr userDrawn="1"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53676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9" orient="horz" pos="2173" userDrawn="1">
          <p15:clr>
            <a:srgbClr val="FBAE40"/>
          </p15:clr>
        </p15:guide>
        <p15:guide id="10" orient="horz" pos="214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-blue-call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0" y="914396"/>
            <a:ext cx="1813560" cy="5486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4"/>
          </p:nvPr>
        </p:nvSpPr>
        <p:spPr>
          <a:xfrm>
            <a:off x="679450" y="1143000"/>
            <a:ext cx="5187951" cy="502920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latin typeface="+mj-lt"/>
              </a:defRPr>
            </a:lvl1pPr>
            <a:lvl2pPr marL="182880">
              <a:spcBef>
                <a:spcPts val="1200"/>
              </a:spcBef>
              <a:defRPr sz="1600"/>
            </a:lvl2pPr>
            <a:lvl3pPr marL="365760">
              <a:spcBef>
                <a:spcPts val="600"/>
              </a:spcBef>
              <a:defRPr sz="1400"/>
            </a:lvl3pPr>
            <a:lvl4pPr marL="548640">
              <a:spcBef>
                <a:spcPts val="600"/>
              </a:spcBef>
              <a:defRPr sz="1200"/>
            </a:lvl4pPr>
            <a:lvl5pPr marL="731520">
              <a:spcBef>
                <a:spcPts val="900"/>
              </a:spcBef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8134066" y="1143000"/>
            <a:ext cx="3143534" cy="502920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latin typeface="+mj-lt"/>
              </a:defRPr>
            </a:lvl1pPr>
            <a:lvl2pPr marL="182880">
              <a:spcBef>
                <a:spcPts val="1200"/>
              </a:spcBef>
              <a:defRPr sz="1600"/>
            </a:lvl2pPr>
            <a:lvl3pPr marL="365760">
              <a:spcBef>
                <a:spcPts val="600"/>
              </a:spcBef>
              <a:defRPr sz="1400"/>
            </a:lvl3pPr>
            <a:lvl4pPr marL="548640">
              <a:spcBef>
                <a:spcPts val="600"/>
              </a:spcBef>
              <a:defRPr sz="1200"/>
            </a:lvl4pPr>
            <a:lvl5pPr marL="731520">
              <a:spcBef>
                <a:spcPts val="900"/>
              </a:spcBef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71752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  <p15:guide id="4" pos="72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le-dual-content-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71600" y="914400"/>
            <a:ext cx="4698971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371600" y="1270855"/>
            <a:ext cx="4698970" cy="2394985"/>
          </a:xfrm>
          <a:prstGeom prst="rect">
            <a:avLst/>
          </a:prstGeom>
          <a:noFill/>
        </p:spPr>
        <p:txBody>
          <a:bodyPr lIns="182880" tIns="0" rIns="182880" bIns="91440" anchor="ctr" anchorCtr="0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0" indent="0" algn="ctr">
              <a:buNone/>
              <a:defRPr sz="1200">
                <a:solidFill>
                  <a:schemeClr val="tx1"/>
                </a:solidFill>
              </a:defRPr>
            </a:lvl3pPr>
            <a:lvl4pPr marL="0" indent="0" algn="ctr">
              <a:buNone/>
              <a:defRPr sz="11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1371600" y="3665842"/>
            <a:ext cx="4698971" cy="2734958"/>
          </a:xfrm>
        </p:spPr>
        <p:txBody>
          <a:bodyPr tIns="54864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29338" y="914400"/>
            <a:ext cx="4691062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5"/>
          </p:nvPr>
        </p:nvSpPr>
        <p:spPr>
          <a:xfrm>
            <a:off x="6127482" y="4025644"/>
            <a:ext cx="4692918" cy="2375156"/>
          </a:xfrm>
          <a:prstGeom prst="rect">
            <a:avLst/>
          </a:prstGeom>
          <a:noFill/>
        </p:spPr>
        <p:txBody>
          <a:bodyPr lIns="182880" tIns="0" rIns="182880" bIns="9144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0" indent="0" algn="ctr">
              <a:buNone/>
              <a:defRPr sz="1400">
                <a:solidFill>
                  <a:schemeClr val="tx1"/>
                </a:solidFill>
              </a:defRPr>
            </a:lvl3pPr>
            <a:lvl4pPr marL="0" indent="0" algn="ctr">
              <a:buNone/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127485" y="917749"/>
            <a:ext cx="4692915" cy="2748091"/>
          </a:xfrm>
        </p:spPr>
        <p:txBody>
          <a:bodyPr tIns="54864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0"/>
          <p:cNvSpPr>
            <a:spLocks noGrp="1"/>
          </p:cNvSpPr>
          <p:nvPr>
            <p:ph type="body" sz="quarter" idx="17"/>
          </p:nvPr>
        </p:nvSpPr>
        <p:spPr>
          <a:xfrm>
            <a:off x="1371601" y="914400"/>
            <a:ext cx="4698970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0"/>
          <p:cNvSpPr>
            <a:spLocks noGrp="1"/>
          </p:cNvSpPr>
          <p:nvPr>
            <p:ph type="body" sz="quarter" idx="18"/>
          </p:nvPr>
        </p:nvSpPr>
        <p:spPr>
          <a:xfrm>
            <a:off x="6127483" y="3665840"/>
            <a:ext cx="4692918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35567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79450" y="1143000"/>
            <a:ext cx="10820400" cy="5029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00658"/>
      </p:ext>
    </p:extLst>
  </p:cSld>
  <p:clrMapOvr>
    <a:masterClrMapping/>
  </p:clrMapOvr>
  <p:transition spd="med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-detail-w-o-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71562" y="1143000"/>
            <a:ext cx="3875087" cy="4496423"/>
          </a:xfrm>
        </p:spPr>
        <p:txBody>
          <a:bodyPr tIns="182880" bIns="182880"/>
          <a:lstStyle>
            <a:lvl1pPr>
              <a:defRPr sz="1600" baseline="0"/>
            </a:lvl1pPr>
          </a:lstStyle>
          <a:p>
            <a:pPr lvl="0"/>
            <a:r>
              <a:rPr lang="en-US" dirty="0"/>
              <a:t>Click to add block diagram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410202" y="1512330"/>
            <a:ext cx="6089648" cy="1866602"/>
          </a:xfrm>
        </p:spPr>
        <p:txBody>
          <a:bodyPr lIns="182880" tIns="91440" bIns="91440" numCol="2" spcCol="91440" anchor="t">
            <a:norm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1400"/>
            </a:lvl1pPr>
            <a:lvl2pPr>
              <a:lnSpc>
                <a:spcPct val="90000"/>
              </a:lnSpc>
              <a:spcBef>
                <a:spcPts val="600"/>
              </a:spcBef>
              <a:defRPr sz="1200"/>
            </a:lvl2pPr>
            <a:lvl3pPr>
              <a:lnSpc>
                <a:spcPct val="90000"/>
              </a:lnSpc>
              <a:spcBef>
                <a:spcPts val="600"/>
              </a:spcBef>
              <a:defRPr sz="1100"/>
            </a:lvl3pPr>
            <a:lvl4pPr>
              <a:lnSpc>
                <a:spcPct val="90000"/>
              </a:lnSpc>
              <a:spcBef>
                <a:spcPts val="600"/>
              </a:spcBef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5416555" y="3855986"/>
            <a:ext cx="6083295" cy="2316214"/>
          </a:xfrm>
        </p:spPr>
        <p:txBody>
          <a:bodyPr lIns="182880" tIns="91440" bIns="91440" numCol="2" spcCol="91440" anchor="t">
            <a:norm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1400"/>
            </a:lvl1pPr>
            <a:lvl2pPr>
              <a:lnSpc>
                <a:spcPct val="90000"/>
              </a:lnSpc>
              <a:spcBef>
                <a:spcPts val="600"/>
              </a:spcBef>
              <a:defRPr sz="1200"/>
            </a:lvl2pPr>
            <a:lvl3pPr>
              <a:lnSpc>
                <a:spcPct val="90000"/>
              </a:lnSpc>
              <a:spcBef>
                <a:spcPts val="600"/>
              </a:spcBef>
              <a:defRPr sz="1100"/>
            </a:lvl3pPr>
            <a:lvl4pPr>
              <a:lnSpc>
                <a:spcPct val="90000"/>
              </a:lnSpc>
              <a:spcBef>
                <a:spcPts val="600"/>
              </a:spcBef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1071564" y="5639423"/>
            <a:ext cx="3875086" cy="533401"/>
          </a:xfrm>
        </p:spPr>
        <p:txBody>
          <a:bodyPr wrap="square" tIns="91440" bIns="91440" anchor="ctr">
            <a:no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Additional information here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 rot="16200000">
            <a:off x="-2099471" y="3464718"/>
            <a:ext cx="5486398" cy="38576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118BD-8500-F84D-986B-E284CF4B8663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F14C4E-C403-9245-A7DE-FB8FA327E29D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EF78B9-8C7A-BB4D-ABE9-F40E5EFA44EC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876D8D7-10EF-A04C-9415-49E0C913A0FB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7C39EB-E167-B346-B712-92ABB0BF75AD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6DFCA9-DAED-3741-87E0-8A788CD33B31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17B51E1-4AED-DB42-AD96-5A9FB61ED019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EE475-A2D5-E14F-9F3A-43FB432C2DDE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AD7A21-2DCE-B04E-9377-494784E12B9A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8A5EFC8-95EF-5A45-85AF-741D41772FA2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2CC734-5C86-9145-B7EF-5BC343A9E833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ED15B8-ADA4-324F-BA09-09DB8AC9DE89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223C678-F749-2143-B9BE-C374CF56F289}"/>
              </a:ext>
            </a:extLst>
          </p:cNvPr>
          <p:cNvSpPr/>
          <p:nvPr userDrawn="1"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A51D17-7C77-8B49-8423-A7AC69BA68B2}"/>
              </a:ext>
            </a:extLst>
          </p:cNvPr>
          <p:cNvSpPr/>
          <p:nvPr userDrawn="1"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49CBFC-4AE9-D14C-A773-4CA1FC7097C2}"/>
              </a:ext>
            </a:extLst>
          </p:cNvPr>
          <p:cNvCxnSpPr/>
          <p:nvPr userDrawn="1"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20550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ket Opportunit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D1D600-8D4E-9440-BD68-670F10BFF878}"/>
              </a:ext>
            </a:extLst>
          </p:cNvPr>
          <p:cNvSpPr/>
          <p:nvPr/>
        </p:nvSpPr>
        <p:spPr>
          <a:xfrm>
            <a:off x="457200" y="914400"/>
            <a:ext cx="11277600" cy="5486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E5757108-B059-A248-8F1C-8F86A0FEF605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79449" y="1418095"/>
            <a:ext cx="5181601" cy="310741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54C80A73-F9E9-4046-8E7E-5EF6EAC2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Footer Placeholder 8">
            <a:extLst>
              <a:ext uri="{FF2B5EF4-FFF2-40B4-BE49-F238E27FC236}">
                <a16:creationId xmlns:a16="http://schemas.microsoft.com/office/drawing/2014/main" id="{C3E21816-985A-4842-9B5C-1AE1FD67F9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76896" y="6400801"/>
            <a:ext cx="10957904" cy="457200"/>
          </a:xfrm>
        </p:spPr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22" name="Slide Number Placeholder 9">
            <a:extLst>
              <a:ext uri="{FF2B5EF4-FFF2-40B4-BE49-F238E27FC236}">
                <a16:creationId xmlns:a16="http://schemas.microsoft.com/office/drawing/2014/main" id="{60C016E8-485E-4B4C-9B12-494CE681D8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57199" y="6400800"/>
            <a:ext cx="319696" cy="457200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9DDCA8-8073-7B4D-8A83-8532760E15A0}"/>
              </a:ext>
            </a:extLst>
          </p:cNvPr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D3349FF2-9B18-554A-A94D-3C2C9A6FAA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4600" y="1418095"/>
            <a:ext cx="5175250" cy="310741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440EF58-44DC-F34E-95FC-2EA13B3013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9450" y="1108128"/>
            <a:ext cx="5187950" cy="2601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100" baseline="0"/>
            </a:lvl1pPr>
            <a:lvl2pPr marL="182880" indent="0">
              <a:buNone/>
              <a:defRPr sz="1200"/>
            </a:lvl2pPr>
            <a:lvl3pPr marL="365760" indent="0">
              <a:buNone/>
              <a:defRPr sz="1200"/>
            </a:lvl3pPr>
            <a:lvl4pPr marL="548640" indent="0">
              <a:buNone/>
              <a:defRPr sz="1200"/>
            </a:lvl4pPr>
            <a:lvl5pPr marL="731520" indent="0">
              <a:buNone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7EEC2D55-F1DE-FA4B-A258-428D3D36C29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1424" y="1108128"/>
            <a:ext cx="5178426" cy="2601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100" baseline="0"/>
            </a:lvl1pPr>
            <a:lvl2pPr marL="182880" indent="0">
              <a:buNone/>
              <a:defRPr sz="1200"/>
            </a:lvl2pPr>
            <a:lvl3pPr marL="365760" indent="0">
              <a:buNone/>
              <a:defRPr sz="1200"/>
            </a:lvl3pPr>
            <a:lvl4pPr marL="548640" indent="0">
              <a:buNone/>
              <a:defRPr sz="1200"/>
            </a:lvl4pPr>
            <a:lvl5pPr marL="731520" indent="0">
              <a:buNone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5F4CB608-1865-2E47-BF8A-850A58CA77A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9450" y="4719235"/>
            <a:ext cx="5187950" cy="1542080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1400"/>
            </a:lvl1pPr>
            <a:lvl2pPr>
              <a:lnSpc>
                <a:spcPct val="90000"/>
              </a:lnSpc>
              <a:defRPr sz="1200"/>
            </a:lvl2pPr>
            <a:lvl3pPr>
              <a:lnSpc>
                <a:spcPct val="90000"/>
              </a:lnSpc>
              <a:defRPr sz="1100"/>
            </a:lvl3pPr>
            <a:lvl4pPr>
              <a:lnSpc>
                <a:spcPct val="90000"/>
              </a:lnSpc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264585F3-5B37-E340-BB36-BF899EBE4C8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321425" y="4719235"/>
            <a:ext cx="5187950" cy="1542080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1400"/>
            </a:lvl1pPr>
            <a:lvl2pPr>
              <a:lnSpc>
                <a:spcPct val="90000"/>
              </a:lnSpc>
              <a:defRPr sz="1200"/>
            </a:lvl2pPr>
            <a:lvl3pPr>
              <a:lnSpc>
                <a:spcPct val="90000"/>
              </a:lnSpc>
              <a:defRPr sz="1100"/>
            </a:lvl3pPr>
            <a:lvl4pPr>
              <a:lnSpc>
                <a:spcPct val="90000"/>
              </a:lnSpc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28524871"/>
      </p:ext>
    </p:extLst>
  </p:cSld>
  <p:clrMapOvr>
    <a:masterClrMapping/>
  </p:clrMapOvr>
  <p:transition spd="med">
    <p:wipe dir="r"/>
  </p:transition>
  <p:hf hdr="0" dt="0"/>
  <p:extLst mod="1">
    <p:ext uri="{DCECCB84-F9BA-43D5-87BE-67443E8EF086}">
      <p15:sldGuideLst xmlns:p15="http://schemas.microsoft.com/office/powerpoint/2012/main">
        <p15:guide id="6" orient="horz" pos="3888">
          <p15:clr>
            <a:srgbClr val="FBAE40"/>
          </p15:clr>
        </p15:guide>
        <p15:guide id="7" pos="206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ment Detai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1B0170-4407-094E-99B7-77A0D4396FB9}"/>
              </a:ext>
            </a:extLst>
          </p:cNvPr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C092A6A-06E3-7048-ABCC-EBDC942DFB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914400"/>
            <a:ext cx="3995928" cy="54864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5E313C6-5A93-9046-8797-EC4BBB5A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55200" y="1375576"/>
            <a:ext cx="1879600" cy="23083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sz="1200" spc="100" dirty="0">
                <a:solidFill>
                  <a:schemeClr val="tx1"/>
                </a:solidFill>
              </a:rPr>
              <a:t>KEY </a:t>
            </a:r>
            <a:r>
              <a:rPr lang="en-US" sz="1200" spc="100" baseline="0" dirty="0">
                <a:solidFill>
                  <a:schemeClr val="tx1"/>
                </a:solidFill>
              </a:rPr>
              <a:t>RELATIONSHIPS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445000" y="1371600"/>
            <a:ext cx="0" cy="45719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9857257" y="1451594"/>
            <a:ext cx="0" cy="4492004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97794" y="3863117"/>
            <a:ext cx="4906582" cy="276999"/>
          </a:xfrm>
          <a:prstGeom prst="rect">
            <a:avLst/>
          </a:prstGeom>
        </p:spPr>
        <p:txBody>
          <a:bodyPr wrap="square" lIns="91440" rIns="91440">
            <a:spAutoFit/>
          </a:bodyPr>
          <a:lstStyle/>
          <a:p>
            <a:r>
              <a:rPr lang="en-US" sz="1200" b="0" spc="100" dirty="0">
                <a:solidFill>
                  <a:schemeClr val="tx1"/>
                </a:solidFill>
              </a:rPr>
              <a:t>PROVIDING</a:t>
            </a:r>
            <a:r>
              <a:rPr lang="en-US" sz="1200" b="0" spc="100" baseline="0" dirty="0">
                <a:solidFill>
                  <a:schemeClr val="tx1"/>
                </a:solidFill>
              </a:rPr>
              <a:t> VALUE TO OUR CUSTOMERS</a:t>
            </a:r>
            <a:endParaRPr lang="en-US" sz="1200" b="0" spc="100" dirty="0">
              <a:solidFill>
                <a:schemeClr val="tx1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4697793" y="4267199"/>
            <a:ext cx="4906582" cy="1676399"/>
          </a:xfrm>
        </p:spPr>
        <p:txBody>
          <a:bodyPr lIns="91440" rIns="91440">
            <a:noAutofit/>
          </a:bodyPr>
          <a:lstStyle>
            <a:lvl1pPr marL="171450" indent="-171450">
              <a:buClr>
                <a:schemeClr val="tx2"/>
              </a:buClr>
              <a:buFont typeface="Wingdings" charset="2"/>
              <a:buChar char="§"/>
              <a:defRPr sz="1200">
                <a:solidFill>
                  <a:schemeClr val="tx1"/>
                </a:solidFill>
              </a:defRPr>
            </a:lvl1pPr>
            <a:lvl2pPr marL="182880"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97792" y="1371600"/>
            <a:ext cx="4906583" cy="23083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sz="1200" spc="100" baseline="0" dirty="0">
                <a:solidFill>
                  <a:schemeClr val="tx1"/>
                </a:solidFill>
              </a:rPr>
              <a:t>APPLICATIONS</a:t>
            </a:r>
          </a:p>
        </p:txBody>
      </p:sp>
      <p:cxnSp>
        <p:nvCxnSpPr>
          <p:cNvPr id="60" name="Straight Connector 59"/>
          <p:cNvCxnSpPr>
            <a:cxnSpLocks/>
          </p:cNvCxnSpPr>
          <p:nvPr/>
        </p:nvCxnSpPr>
        <p:spPr>
          <a:xfrm flipH="1">
            <a:off x="4697793" y="3657600"/>
            <a:ext cx="4906582" cy="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5C70AF-A211-824D-B8F1-176B5B6C15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955AE-BE48-0440-B947-4DA51A461EA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7199" y="6400800"/>
            <a:ext cx="319696" cy="457200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C756EB6F-E11E-FA46-B313-A7C435FE3D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9451" y="1371600"/>
            <a:ext cx="3512668" cy="45719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28701"/>
      </p:ext>
    </p:extLst>
  </p:cSld>
  <p:clrMapOvr>
    <a:masterClrMapping/>
  </p:clrMapOvr>
  <p:transition spd="med">
    <p:wipe dir="r"/>
  </p:transition>
  <p:hf hdr="0" dt="0"/>
  <p:extLst mod="1">
    <p:ext uri="{DCECCB84-F9BA-43D5-87BE-67443E8EF086}">
      <p15:sldGuideLst xmlns:p15="http://schemas.microsoft.com/office/powerpoint/2012/main">
        <p15:guide id="4" pos="5138">
          <p15:clr>
            <a:srgbClr val="FBAE40"/>
          </p15:clr>
        </p15:guide>
        <p15:guide id="5" pos="6208">
          <p15:clr>
            <a:srgbClr val="FBAE40"/>
          </p15:clr>
        </p15:guide>
        <p15:guide id="6" orient="horz" pos="1351">
          <p15:clr>
            <a:srgbClr val="FBAE40"/>
          </p15:clr>
        </p15:guide>
        <p15:guide id="7" pos="2952">
          <p15:clr>
            <a:srgbClr val="FBAE40"/>
          </p15:clr>
        </p15:guide>
        <p15:guide id="8" pos="6050">
          <p15:clr>
            <a:srgbClr val="FBAE40"/>
          </p15:clr>
        </p15:guide>
        <p15:guide id="9" pos="6792">
          <p15:clr>
            <a:srgbClr val="FBAE40"/>
          </p15:clr>
        </p15:guide>
        <p15:guide id="10" pos="4045">
          <p15:clr>
            <a:srgbClr val="FBAE40"/>
          </p15:clr>
        </p15:guide>
        <p15:guide id="11" orient="horz" pos="1761">
          <p15:clr>
            <a:srgbClr val="FBAE40"/>
          </p15:clr>
        </p15:guide>
        <p15:guide id="12" pos="1824">
          <p15:clr>
            <a:srgbClr val="FBAE40"/>
          </p15:clr>
        </p15:guide>
        <p15:guide id="13" orient="horz" pos="100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light-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546700"/>
            <a:ext cx="11277600" cy="389337"/>
          </a:xfrm>
          <a:ln>
            <a:noFill/>
          </a:ln>
        </p:spPr>
        <p:txBody>
          <a:bodyPr wrap="square" lIns="91440" tIns="91440" rIns="91440" bIns="91440" anchor="t" anchorCtr="0">
            <a:spAutoFit/>
          </a:bodyPr>
          <a:lstStyle>
            <a:lvl1pPr marL="0" indent="0" algn="l">
              <a:buFont typeface="Symbol" pitchFamily="18" charset="2"/>
              <a:buNone/>
              <a:tabLst>
                <a:tab pos="11085236" algn="r"/>
              </a:tabLst>
              <a:defRPr sz="1400" b="0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ENTER PRESENTER | DD MONTH 2017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57200" y="3008313"/>
            <a:ext cx="11277600" cy="538162"/>
          </a:xfrm>
        </p:spPr>
        <p:txBody>
          <a:bodyPr anchor="b">
            <a:sp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3078163" algn="l"/>
              </a:tabLst>
              <a:defRPr lang="en-US" sz="3200" b="0" kern="1200" spc="-5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7D3AC9-6FAA-7A43-9C03-76E90A3335A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E419D7-7932-1F48-8A12-915AE99CA93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0ADDB2-7B42-8941-92B0-0DF7C000BC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23173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" y="914400"/>
            <a:ext cx="11277600" cy="5486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324600" y="1371600"/>
            <a:ext cx="5175250" cy="457200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4"/>
          </p:nvPr>
        </p:nvSpPr>
        <p:spPr>
          <a:xfrm>
            <a:off x="679450" y="1371600"/>
            <a:ext cx="5187950" cy="457200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53998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324600" y="1143002"/>
            <a:ext cx="5175250" cy="502919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79450" y="1143002"/>
            <a:ext cx="5187950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679450" y="4000501"/>
            <a:ext cx="5187950" cy="21717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75540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324600" y="1143002"/>
            <a:ext cx="5175250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6324600" y="4000499"/>
            <a:ext cx="5175250" cy="21717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7"/>
          </p:nvPr>
        </p:nvSpPr>
        <p:spPr>
          <a:xfrm>
            <a:off x="679450" y="1143002"/>
            <a:ext cx="5187951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8"/>
          </p:nvPr>
        </p:nvSpPr>
        <p:spPr>
          <a:xfrm>
            <a:off x="679450" y="4000501"/>
            <a:ext cx="5181600" cy="21717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91576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  <p15:guide id="2" pos="3770">
          <p15:clr>
            <a:srgbClr val="FBAE40"/>
          </p15:clr>
        </p15:guide>
        <p15:guide id="3" pos="390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-horizont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85799" y="1143000"/>
            <a:ext cx="10820401" cy="3200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85799" y="4572001"/>
            <a:ext cx="10820401" cy="1600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1301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3808">
          <p15:clr>
            <a:srgbClr val="FBAE40"/>
          </p15:clr>
        </p15:guide>
        <p15:guide id="2" pos="3876">
          <p15:clr>
            <a:srgbClr val="FBAE40"/>
          </p15:clr>
        </p15:guide>
        <p15:guide id="3" orient="horz" pos="2880">
          <p15:clr>
            <a:srgbClr val="FBAE40"/>
          </p15:clr>
        </p15:guide>
        <p15:guide id="4" orient="horz" pos="2736">
          <p15:clr>
            <a:srgbClr val="FBAE40"/>
          </p15:clr>
        </p15:guide>
        <p15:guide id="5" orient="horz" pos="720">
          <p15:clr>
            <a:srgbClr val="FBAE40"/>
          </p15:clr>
        </p15:guide>
        <p15:guide id="6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-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0484" y="914400"/>
            <a:ext cx="6549916" cy="5486400"/>
          </a:xfrm>
          <a:ln>
            <a:noFill/>
          </a:ln>
        </p:spPr>
        <p:txBody>
          <a:bodyPr tIns="13716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3"/>
          </p:nvPr>
        </p:nvSpPr>
        <p:spPr>
          <a:xfrm>
            <a:off x="7239000" y="1143000"/>
            <a:ext cx="4267200" cy="5029200"/>
          </a:xfrm>
        </p:spPr>
        <p:txBody>
          <a:bodyPr lIns="0" rIns="0"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3418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-picture-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10400" y="914397"/>
            <a:ext cx="4724400" cy="54863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0483" y="914400"/>
            <a:ext cx="6549917" cy="5486400"/>
          </a:xfrm>
          <a:ln>
            <a:noFill/>
          </a:ln>
        </p:spPr>
        <p:txBody>
          <a:bodyPr tIns="13716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3"/>
          </p:nvPr>
        </p:nvSpPr>
        <p:spPr>
          <a:xfrm>
            <a:off x="7239000" y="914398"/>
            <a:ext cx="4267200" cy="5486406"/>
          </a:xfrm>
        </p:spPr>
        <p:txBody>
          <a:bodyPr lIns="0" rIns="0" anchor="ctr">
            <a:normAutofit/>
          </a:bodyPr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22600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  <p15:guide id="3" orient="horz" pos="2880">
          <p15:clr>
            <a:srgbClr val="FBAE40"/>
          </p15:clr>
        </p15:guide>
        <p15:guide id="4" pos="7248">
          <p15:clr>
            <a:srgbClr val="FBAE40"/>
          </p15:clr>
        </p15:guide>
        <p15:guide id="5" orient="horz" pos="3456">
          <p15:clr>
            <a:srgbClr val="FBAE40"/>
          </p15:clr>
        </p15:guide>
        <p15:guide id="6" pos="49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ight-gray-title-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83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11277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76896" y="6400801"/>
            <a:ext cx="10957904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smtClean="0">
                <a:effectLst/>
              </a:defRPr>
            </a:lvl1pPr>
          </a:lstStyle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57199" y="6400800"/>
            <a:ext cx="319696" cy="4572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6897" y="6400801"/>
            <a:ext cx="2107497" cy="457200"/>
          </a:xfrm>
          <a:prstGeom prst="rect">
            <a:avLst/>
          </a:prstGeom>
          <a:noFill/>
          <a:ln>
            <a:noFill/>
          </a:ln>
        </p:spPr>
        <p:txBody>
          <a:bodyPr wrap="none" tIns="182880" bIns="182880" rtlCol="0" anchor="ctr">
            <a:noAutofit/>
          </a:bodyPr>
          <a:lstStyle/>
          <a:p>
            <a:pPr algn="l"/>
            <a:endParaRPr lang="en-US" sz="800" spc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49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  <p:sldLayoutId id="2147484049" r:id="rId16"/>
    <p:sldLayoutId id="2147484050" r:id="rId17"/>
    <p:sldLayoutId id="2147484051" r:id="rId18"/>
    <p:sldLayoutId id="2147484052" r:id="rId19"/>
    <p:sldLayoutId id="2147484053" r:id="rId20"/>
    <p:sldLayoutId id="2147484054" r:id="rId21"/>
    <p:sldLayoutId id="2147484055" r:id="rId22"/>
    <p:sldLayoutId id="2147484056" r:id="rId23"/>
  </p:sldLayoutIdLst>
  <p:transition spd="med">
    <p:wipe/>
  </p:transition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0" kern="1200" spc="-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377" rtl="0" eaLnBrk="1" fontAlgn="base" latinLnBrk="0" hangingPunct="1">
        <a:lnSpc>
          <a:spcPct val="95000"/>
        </a:lnSpc>
        <a:spcBef>
          <a:spcPts val="1200"/>
        </a:spcBef>
        <a:spcAft>
          <a:spcPts val="0"/>
        </a:spcAft>
        <a:buClr>
          <a:schemeClr val="tx2"/>
        </a:buClr>
        <a:buFont typeface="Wingdings" charset="2"/>
        <a:buChar char="§"/>
        <a:defRPr lang="en-US" sz="20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36576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lang="en-US" sz="18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54864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lang="en-US" sz="16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731520" marR="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SzTx/>
        <a:buFont typeface="Wingdings" panose="05000000000000000000" pitchFamily="2" charset="2"/>
        <a:buChar char="§"/>
        <a:tabLst/>
        <a:defRPr lang="en-US" sz="14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914400" indent="-182880" algn="l" defTabSz="914377" rtl="0" eaLnBrk="1" fontAlgn="base" latinLnBrk="0" hangingPunct="1">
        <a:lnSpc>
          <a:spcPct val="100000"/>
        </a:lnSpc>
        <a:spcBef>
          <a:spcPts val="9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1200" b="0" kern="1200" dirty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7392">
          <p15:clr>
            <a:srgbClr val="F26B43"/>
          </p15:clr>
        </p15:guide>
        <p15:guide id="3" pos="288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orient="horz" pos="576">
          <p15:clr>
            <a:srgbClr val="F26B43"/>
          </p15:clr>
        </p15:guide>
        <p15:guide id="9" orient="horz" pos="3888">
          <p15:clr>
            <a:srgbClr val="F26B43"/>
          </p15:clr>
        </p15:guide>
        <p15:guide id="10" orient="horz" pos="720">
          <p15:clr>
            <a:srgbClr val="F26B43"/>
          </p15:clr>
        </p15:guide>
        <p15:guide id="12" pos="428">
          <p15:clr>
            <a:srgbClr val="F26B43"/>
          </p15:clr>
        </p15:guide>
        <p15:guide id="15" pos="7244">
          <p15:clr>
            <a:srgbClr val="F26B43"/>
          </p15:clr>
        </p15:guide>
        <p15:guide id="37" pos="3696">
          <p15:clr>
            <a:srgbClr val="F26B43"/>
          </p15:clr>
        </p15:guide>
        <p15:guide id="39" pos="3984">
          <p15:clr>
            <a:srgbClr val="F26B43"/>
          </p15:clr>
        </p15:guide>
        <p15:guide id="40" orient="horz" pos="144">
          <p15:clr>
            <a:srgbClr val="F26B43"/>
          </p15:clr>
        </p15:guide>
        <p15:guide id="41" orient="horz" pos="864">
          <p15:clr>
            <a:srgbClr val="F26B43"/>
          </p15:clr>
        </p15:guide>
        <p15:guide id="42" orient="horz" pos="3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Gateway Basic and OTA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493714252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9A86FFF-6ED6-4E71-9A6C-D96DA47D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OTA Procedure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905592-3D70-4B93-9F65-764996CA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745C49-F191-456D-956B-C99D59E532B9}"/>
              </a:ext>
            </a:extLst>
          </p:cNvPr>
          <p:cNvCxnSpPr>
            <a:cxnSpLocks/>
          </p:cNvCxnSpPr>
          <p:nvPr/>
        </p:nvCxnSpPr>
        <p:spPr>
          <a:xfrm>
            <a:off x="4830847" y="1565375"/>
            <a:ext cx="0" cy="448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3149A02-9DAC-4214-8ADB-8A9B2B79AFBB}"/>
              </a:ext>
            </a:extLst>
          </p:cNvPr>
          <p:cNvSpPr/>
          <p:nvPr/>
        </p:nvSpPr>
        <p:spPr>
          <a:xfrm>
            <a:off x="4319405" y="1044728"/>
            <a:ext cx="1022883" cy="52064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OTA Server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CB1C15-81D2-455B-B3F9-DC28BD44CC64}"/>
              </a:ext>
            </a:extLst>
          </p:cNvPr>
          <p:cNvCxnSpPr>
            <a:cxnSpLocks/>
          </p:cNvCxnSpPr>
          <p:nvPr/>
        </p:nvCxnSpPr>
        <p:spPr>
          <a:xfrm>
            <a:off x="7947779" y="1562791"/>
            <a:ext cx="0" cy="448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CC7BE46-7FCC-47E9-82E1-418542210313}"/>
              </a:ext>
            </a:extLst>
          </p:cNvPr>
          <p:cNvSpPr/>
          <p:nvPr/>
        </p:nvSpPr>
        <p:spPr>
          <a:xfrm>
            <a:off x="7436337" y="1044723"/>
            <a:ext cx="1022884" cy="5180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OTA Client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2EDE9D-44D8-43B8-9D9D-87136E071771}"/>
              </a:ext>
            </a:extLst>
          </p:cNvPr>
          <p:cNvCxnSpPr>
            <a:cxnSpLocks/>
          </p:cNvCxnSpPr>
          <p:nvPr/>
        </p:nvCxnSpPr>
        <p:spPr>
          <a:xfrm flipH="1">
            <a:off x="4830847" y="2126006"/>
            <a:ext cx="3116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08D608D-4386-4123-A6F4-2CDBF0DBB57F}"/>
              </a:ext>
            </a:extLst>
          </p:cNvPr>
          <p:cNvSpPr txBox="1"/>
          <p:nvPr/>
        </p:nvSpPr>
        <p:spPr>
          <a:xfrm>
            <a:off x="5203112" y="1849007"/>
            <a:ext cx="22332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Query Next Image Request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3A043CC-0DD6-40C4-9ECF-077A103A659F}"/>
              </a:ext>
            </a:extLst>
          </p:cNvPr>
          <p:cNvSpPr/>
          <p:nvPr/>
        </p:nvSpPr>
        <p:spPr>
          <a:xfrm>
            <a:off x="982182" y="1562363"/>
            <a:ext cx="2486345" cy="12581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Find OTA file according 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Hardware version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Image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Manufacture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Firmware version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F3CB64-5E4C-40E2-B05C-13F596DE33C7}"/>
              </a:ext>
            </a:extLst>
          </p:cNvPr>
          <p:cNvCxnSpPr>
            <a:cxnSpLocks/>
          </p:cNvCxnSpPr>
          <p:nvPr/>
        </p:nvCxnSpPr>
        <p:spPr>
          <a:xfrm>
            <a:off x="4830846" y="2449235"/>
            <a:ext cx="3116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99F9F7C-D00F-4AD7-A5FE-2D8D7C39A73A}"/>
              </a:ext>
            </a:extLst>
          </p:cNvPr>
          <p:cNvSpPr txBox="1"/>
          <p:nvPr/>
        </p:nvSpPr>
        <p:spPr>
          <a:xfrm>
            <a:off x="5203112" y="2172236"/>
            <a:ext cx="253029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Query Next Image Response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B66785D-72FA-4E5E-8CAB-7D59C78E2397}"/>
              </a:ext>
            </a:extLst>
          </p:cNvPr>
          <p:cNvCxnSpPr>
            <a:cxnSpLocks/>
          </p:cNvCxnSpPr>
          <p:nvPr/>
        </p:nvCxnSpPr>
        <p:spPr>
          <a:xfrm flipH="1">
            <a:off x="4852075" y="2875883"/>
            <a:ext cx="3116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54CABD6-E4F2-424D-A141-1D4CDCC9B1DC}"/>
              </a:ext>
            </a:extLst>
          </p:cNvPr>
          <p:cNvSpPr txBox="1"/>
          <p:nvPr/>
        </p:nvSpPr>
        <p:spPr>
          <a:xfrm>
            <a:off x="5224340" y="2598884"/>
            <a:ext cx="22332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Image Block Request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1D2002-BDDA-4B8A-A7A6-CFB1E952CD79}"/>
              </a:ext>
            </a:extLst>
          </p:cNvPr>
          <p:cNvCxnSpPr>
            <a:cxnSpLocks/>
          </p:cNvCxnSpPr>
          <p:nvPr/>
        </p:nvCxnSpPr>
        <p:spPr>
          <a:xfrm>
            <a:off x="4852074" y="3199112"/>
            <a:ext cx="3116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CC23A57-65B8-4C97-B8D9-FF2D5DA441B9}"/>
              </a:ext>
            </a:extLst>
          </p:cNvPr>
          <p:cNvSpPr txBox="1"/>
          <p:nvPr/>
        </p:nvSpPr>
        <p:spPr>
          <a:xfrm>
            <a:off x="5224340" y="2922113"/>
            <a:ext cx="253029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Image Block Response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330B4E-D907-4A67-98A4-E0445B978413}"/>
              </a:ext>
            </a:extLst>
          </p:cNvPr>
          <p:cNvCxnSpPr>
            <a:cxnSpLocks/>
          </p:cNvCxnSpPr>
          <p:nvPr/>
        </p:nvCxnSpPr>
        <p:spPr>
          <a:xfrm flipH="1">
            <a:off x="4830847" y="4016614"/>
            <a:ext cx="3116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9F80EC1-07B0-40DB-B5FD-993F56DF321C}"/>
              </a:ext>
            </a:extLst>
          </p:cNvPr>
          <p:cNvSpPr txBox="1"/>
          <p:nvPr/>
        </p:nvSpPr>
        <p:spPr>
          <a:xfrm>
            <a:off x="5203112" y="3739615"/>
            <a:ext cx="22332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Image Block Request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4104740-DFBB-4A12-B516-9B915630DFBB}"/>
              </a:ext>
            </a:extLst>
          </p:cNvPr>
          <p:cNvCxnSpPr>
            <a:cxnSpLocks/>
          </p:cNvCxnSpPr>
          <p:nvPr/>
        </p:nvCxnSpPr>
        <p:spPr>
          <a:xfrm>
            <a:off x="4830846" y="4339843"/>
            <a:ext cx="3116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6BD3883-138F-4C30-B72A-75C596F6862B}"/>
              </a:ext>
            </a:extLst>
          </p:cNvPr>
          <p:cNvSpPr txBox="1"/>
          <p:nvPr/>
        </p:nvSpPr>
        <p:spPr>
          <a:xfrm>
            <a:off x="5203112" y="4062844"/>
            <a:ext cx="253029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Image Block Response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AE6649-59BB-4875-B731-572F8FD4BB0F}"/>
              </a:ext>
            </a:extLst>
          </p:cNvPr>
          <p:cNvSpPr txBox="1"/>
          <p:nvPr/>
        </p:nvSpPr>
        <p:spPr>
          <a:xfrm>
            <a:off x="5671947" y="3342629"/>
            <a:ext cx="7963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……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9552CC8-8BD0-4115-A8DB-9F9D63363A9E}"/>
              </a:ext>
            </a:extLst>
          </p:cNvPr>
          <p:cNvCxnSpPr>
            <a:cxnSpLocks/>
          </p:cNvCxnSpPr>
          <p:nvPr/>
        </p:nvCxnSpPr>
        <p:spPr>
          <a:xfrm flipH="1">
            <a:off x="4819101" y="4906551"/>
            <a:ext cx="3116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8B31CE1-3723-4259-9EB4-DA3A25824F08}"/>
              </a:ext>
            </a:extLst>
          </p:cNvPr>
          <p:cNvSpPr txBox="1"/>
          <p:nvPr/>
        </p:nvSpPr>
        <p:spPr>
          <a:xfrm>
            <a:off x="5191366" y="4629552"/>
            <a:ext cx="22332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Upgrade End Request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B29A60D-5CB4-4D90-BC72-7003640BB470}"/>
              </a:ext>
            </a:extLst>
          </p:cNvPr>
          <p:cNvCxnSpPr>
            <a:cxnSpLocks/>
          </p:cNvCxnSpPr>
          <p:nvPr/>
        </p:nvCxnSpPr>
        <p:spPr>
          <a:xfrm>
            <a:off x="4819100" y="5229780"/>
            <a:ext cx="3116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B43305D-070C-4374-8D2E-331DA2FC10BB}"/>
              </a:ext>
            </a:extLst>
          </p:cNvPr>
          <p:cNvSpPr txBox="1"/>
          <p:nvPr/>
        </p:nvSpPr>
        <p:spPr>
          <a:xfrm>
            <a:off x="5191366" y="4952781"/>
            <a:ext cx="253029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Upgrade End Response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ADF348-20EA-4A3F-8D5B-E810A2077903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3468527" y="2116411"/>
            <a:ext cx="1350573" cy="7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847B618-91A2-4FAB-B72B-FA298540C2B5}"/>
              </a:ext>
            </a:extLst>
          </p:cNvPr>
          <p:cNvSpPr/>
          <p:nvPr/>
        </p:nvSpPr>
        <p:spPr>
          <a:xfrm>
            <a:off x="8723473" y="2191427"/>
            <a:ext cx="2486345" cy="749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Erase the storage and prepare to receive new image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E605FA-3D2D-402D-8D9E-0DAB45C7024E}"/>
              </a:ext>
            </a:extLst>
          </p:cNvPr>
          <p:cNvCxnSpPr>
            <a:endCxn id="73" idx="1"/>
          </p:cNvCxnSpPr>
          <p:nvPr/>
        </p:nvCxnSpPr>
        <p:spPr>
          <a:xfrm>
            <a:off x="7969007" y="2449235"/>
            <a:ext cx="754466" cy="11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6DCFA9D-51AF-4EB1-9ED9-1073F1AFA8AB}"/>
              </a:ext>
            </a:extLst>
          </p:cNvPr>
          <p:cNvSpPr/>
          <p:nvPr/>
        </p:nvSpPr>
        <p:spPr>
          <a:xfrm>
            <a:off x="8723473" y="3589966"/>
            <a:ext cx="1735617" cy="5112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Save received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3F7538-DCA0-4A94-8F6A-89380AFF6836}"/>
              </a:ext>
            </a:extLst>
          </p:cNvPr>
          <p:cNvCxnSpPr/>
          <p:nvPr/>
        </p:nvCxnSpPr>
        <p:spPr>
          <a:xfrm>
            <a:off x="7969007" y="3199112"/>
            <a:ext cx="754466" cy="54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A22D4B-FA12-43B4-91C4-21EAA94FE578}"/>
              </a:ext>
            </a:extLst>
          </p:cNvPr>
          <p:cNvCxnSpPr>
            <a:endCxn id="74" idx="1"/>
          </p:cNvCxnSpPr>
          <p:nvPr/>
        </p:nvCxnSpPr>
        <p:spPr>
          <a:xfrm flipV="1">
            <a:off x="7980753" y="3845584"/>
            <a:ext cx="742720" cy="49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A75FFC9-ECED-4C49-A0F1-D27BCCE14A4B}"/>
              </a:ext>
            </a:extLst>
          </p:cNvPr>
          <p:cNvSpPr/>
          <p:nvPr/>
        </p:nvSpPr>
        <p:spPr>
          <a:xfrm>
            <a:off x="8470967" y="4650933"/>
            <a:ext cx="2505219" cy="5112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Check if received image is valid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CB26BD-3690-4ADD-95AF-96DDBC00BF6A}"/>
              </a:ext>
            </a:extLst>
          </p:cNvPr>
          <p:cNvCxnSpPr>
            <a:stCxn id="75" idx="1"/>
          </p:cNvCxnSpPr>
          <p:nvPr/>
        </p:nvCxnSpPr>
        <p:spPr>
          <a:xfrm flipH="1">
            <a:off x="7969007" y="4906551"/>
            <a:ext cx="50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4DE9314-FB0E-4FF2-9959-812929120F9E}"/>
              </a:ext>
            </a:extLst>
          </p:cNvPr>
          <p:cNvSpPr/>
          <p:nvPr/>
        </p:nvSpPr>
        <p:spPr>
          <a:xfrm>
            <a:off x="8470966" y="5322972"/>
            <a:ext cx="2892249" cy="749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Reset and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bootload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the new image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46E47D-7400-4CC5-A8DE-654C012BD309}"/>
              </a:ext>
            </a:extLst>
          </p:cNvPr>
          <p:cNvCxnSpPr>
            <a:endCxn id="76" idx="1"/>
          </p:cNvCxnSpPr>
          <p:nvPr/>
        </p:nvCxnSpPr>
        <p:spPr>
          <a:xfrm>
            <a:off x="7947779" y="5229780"/>
            <a:ext cx="523187" cy="46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48475"/>
      </p:ext>
    </p:extLst>
  </p:cSld>
  <p:clrMapOvr>
    <a:masterClrMapping/>
  </p:clrMapOvr>
  <p:transition spd="med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315753-473F-497C-BCE9-35D947E6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Commands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3F475-C8A6-4F19-A63A-97094CC3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D69AAB68-20EE-4F38-B825-DD1C0AA22809}"/>
              </a:ext>
            </a:extLst>
          </p:cNvPr>
          <p:cNvSpPr txBox="1">
            <a:spLocks/>
          </p:cNvSpPr>
          <p:nvPr/>
        </p:nvSpPr>
        <p:spPr>
          <a:xfrm>
            <a:off x="679450" y="1143000"/>
            <a:ext cx="3389116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377" rtl="0" eaLnBrk="1" fontAlgn="base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Char char="§"/>
              <a:defRPr lang="en-US" sz="20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365760" indent="-182880" algn="l" defTabSz="914377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lang="en-US" sz="18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548640" indent="-182880" algn="l" defTabSz="914377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lang="en-US" sz="16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731520" marR="0" indent="-182880" algn="l" defTabSz="914377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lang="en-US" sz="14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914400" indent="-182880" algn="l" defTabSz="914377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lang="en-US" sz="1400" b="0" kern="1200">
                <a:solidFill>
                  <a:schemeClr val="tx1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Show OTA images on server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55B80-67D0-4764-B3FA-11E031DCA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1733550"/>
            <a:ext cx="4400550" cy="3162300"/>
          </a:xfrm>
          <a:prstGeom prst="rect">
            <a:avLst/>
          </a:prstGeom>
        </p:spPr>
      </p:pic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C666BAD3-B3F5-43AE-BEFA-EDE512245567}"/>
              </a:ext>
            </a:extLst>
          </p:cNvPr>
          <p:cNvSpPr txBox="1">
            <a:spLocks/>
          </p:cNvSpPr>
          <p:nvPr/>
        </p:nvSpPr>
        <p:spPr>
          <a:xfrm>
            <a:off x="6647023" y="1143000"/>
            <a:ext cx="3389116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377" rtl="0" eaLnBrk="1" fontAlgn="base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Char char="§"/>
              <a:defRPr lang="en-US" sz="20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365760" indent="-182880" algn="l" defTabSz="914377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lang="en-US" sz="18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548640" indent="-182880" algn="l" defTabSz="914377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lang="en-US" sz="16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731520" marR="0" indent="-182880" algn="l" defTabSz="914377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lang="en-US" sz="14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914400" indent="-182880" algn="l" defTabSz="914377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lang="en-US" sz="1400" b="0" kern="1200">
                <a:solidFill>
                  <a:schemeClr val="tx1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Show version on client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15178-C37C-42AE-B488-83C1EEEB9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023" y="1733550"/>
            <a:ext cx="4481742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2174"/>
      </p:ext>
    </p:extLst>
  </p:cSld>
  <p:clrMapOvr>
    <a:masterClrMapping/>
  </p:clrMapOvr>
  <p:transition spd="med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71F559-3D49-4BB0-ADD0-AD8AC4AD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3DFC78-6372-4DC6-A16F-4E88A255ED29}"/>
              </a:ext>
            </a:extLst>
          </p:cNvPr>
          <p:cNvSpPr txBox="1"/>
          <p:nvPr/>
        </p:nvSpPr>
        <p:spPr>
          <a:xfrm>
            <a:off x="4141694" y="2833318"/>
            <a:ext cx="382793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80004353"/>
      </p:ext>
    </p:extLst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F13E-D36B-594E-9B2B-34732A25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97110-60FD-4660-8A58-36EDF005B4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36101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4471DB-FCC6-4D53-A2A2-20DD3AD2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EF9B5-37BF-44E8-B690-87DA7E27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27D37558-7C87-47D5-8944-2BC48511728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35182" y="1191489"/>
            <a:ext cx="9136470" cy="4791867"/>
          </a:xfrm>
        </p:spPr>
        <p:txBody>
          <a:bodyPr>
            <a:normAutofit/>
          </a:bodyPr>
          <a:lstStyle/>
          <a:p>
            <a:r>
              <a:rPr lang="en-US" dirty="0"/>
              <a:t>Hands-on : Control Zigbee Devices with MQTT Clients</a:t>
            </a:r>
          </a:p>
          <a:p>
            <a:r>
              <a:rPr lang="en-US" dirty="0"/>
              <a:t>Hands-on : OTA</a:t>
            </a:r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876723113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9A86FFF-6ED6-4E71-9A6C-D96DA47D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Gateway Overview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905592-3D70-4B93-9F65-764996CA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76CE2C7-7B46-4790-BDC2-24251ACE4123}"/>
              </a:ext>
            </a:extLst>
          </p:cNvPr>
          <p:cNvGrpSpPr/>
          <p:nvPr/>
        </p:nvGrpSpPr>
        <p:grpSpPr>
          <a:xfrm>
            <a:off x="1069712" y="2122446"/>
            <a:ext cx="9652932" cy="2080178"/>
            <a:chOff x="913194" y="1501061"/>
            <a:chExt cx="9652932" cy="208017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56208F-29E6-45A3-B955-2AEBAB690893}"/>
                </a:ext>
              </a:extLst>
            </p:cNvPr>
            <p:cNvGrpSpPr/>
            <p:nvPr/>
          </p:nvGrpSpPr>
          <p:grpSpPr>
            <a:xfrm>
              <a:off x="913194" y="1501061"/>
              <a:ext cx="2895146" cy="2080178"/>
              <a:chOff x="677823" y="2390855"/>
              <a:chExt cx="2826800" cy="1214076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74E3422-2512-4F24-98F2-DB6D6F8B29CC}"/>
                  </a:ext>
                </a:extLst>
              </p:cNvPr>
              <p:cNvSpPr/>
              <p:nvPr/>
            </p:nvSpPr>
            <p:spPr>
              <a:xfrm>
                <a:off x="677823" y="2390855"/>
                <a:ext cx="2826800" cy="1214076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6" descr="http://cdn2.bigcommerce.com/server5500/hfd09/product_images/uploaded_images/led-blub.jpg">
                <a:extLst>
                  <a:ext uri="{FF2B5EF4-FFF2-40B4-BE49-F238E27FC236}">
                    <a16:creationId xmlns:a16="http://schemas.microsoft.com/office/drawing/2014/main" id="{8DFC9C52-3756-49AA-A316-1D4B541B2C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-1"/>
              <a:stretch/>
            </p:blipFill>
            <p:spPr bwMode="auto">
              <a:xfrm>
                <a:off x="1624825" y="2988646"/>
                <a:ext cx="326652" cy="364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29CC44B-70B3-4F6F-A79D-3CC5F8A38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0146" y="2989422"/>
                <a:ext cx="634018" cy="364957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451CAB-D9AD-4C3E-AA5F-D6026FD1AE62}"/>
                </a:ext>
              </a:extLst>
            </p:cNvPr>
            <p:cNvSpPr txBox="1"/>
            <p:nvPr/>
          </p:nvSpPr>
          <p:spPr>
            <a:xfrm>
              <a:off x="4717628" y="1573298"/>
              <a:ext cx="1928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Zigbee Gateway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38EB68-FE53-4D66-B161-C6CB4BD69B48}"/>
                </a:ext>
              </a:extLst>
            </p:cNvPr>
            <p:cNvCxnSpPr>
              <a:cxnSpLocks/>
            </p:cNvCxnSpPr>
            <p:nvPr/>
          </p:nvCxnSpPr>
          <p:spPr>
            <a:xfrm>
              <a:off x="6722171" y="2582260"/>
              <a:ext cx="906067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0EEE3BF-F214-46FC-BB6F-1325CE3BB1C6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751924" y="1830732"/>
              <a:ext cx="1370943" cy="22379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9F5E8EF-2EB7-4C7A-9000-5267459A1F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21258" y="1977009"/>
              <a:ext cx="1981200" cy="1485900"/>
            </a:xfrm>
            <a:prstGeom prst="rect">
              <a:avLst/>
            </a:prstGeom>
          </p:spPr>
        </p:pic>
        <p:pic>
          <p:nvPicPr>
            <p:cNvPr id="30" name="Picture 2" descr="https://ss3.bdstatic.com/70cFv8Sh_Q1YnxGkpoWK1HF6hhy/it/u=790814585,3782009390&amp;fm=27&amp;gp=0.jpg">
              <a:extLst>
                <a:ext uri="{FF2B5EF4-FFF2-40B4-BE49-F238E27FC236}">
                  <a16:creationId xmlns:a16="http://schemas.microsoft.com/office/drawing/2014/main" id="{2FB841E7-9EBA-45A2-AEC3-5DC68DCAAC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703" y="1634178"/>
              <a:ext cx="2792423" cy="1571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26A0F77-5FB8-484C-9837-B54C1E6C8C77}"/>
                </a:ext>
              </a:extLst>
            </p:cNvPr>
            <p:cNvCxnSpPr>
              <a:cxnSpLocks/>
            </p:cNvCxnSpPr>
            <p:nvPr/>
          </p:nvCxnSpPr>
          <p:spPr>
            <a:xfrm>
              <a:off x="3811561" y="2582260"/>
              <a:ext cx="906067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D4419B-DA7F-453C-A061-D643F9E4B721}"/>
                </a:ext>
              </a:extLst>
            </p:cNvPr>
            <p:cNvSpPr txBox="1"/>
            <p:nvPr/>
          </p:nvSpPr>
          <p:spPr>
            <a:xfrm>
              <a:off x="6673239" y="2245337"/>
              <a:ext cx="95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MQTT/</a:t>
              </a:r>
              <a:r>
                <a:rPr lang="en-US" sz="1200" dirty="0" err="1">
                  <a:solidFill>
                    <a:schemeClr val="accent5">
                      <a:lumMod val="75000"/>
                    </a:schemeClr>
                  </a:solidFill>
                </a:rPr>
                <a:t>CoAP</a:t>
              </a:r>
              <a:endParaRPr 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C1F63F0-6BE2-4F11-B3A5-AF285C15B65F}"/>
                </a:ext>
              </a:extLst>
            </p:cNvPr>
            <p:cNvSpPr txBox="1"/>
            <p:nvPr/>
          </p:nvSpPr>
          <p:spPr>
            <a:xfrm>
              <a:off x="3911970" y="2240776"/>
              <a:ext cx="6493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Zigbee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F2B95F9-0FF3-4939-B3D2-C8655942FAA4}"/>
              </a:ext>
            </a:extLst>
          </p:cNvPr>
          <p:cNvSpPr txBox="1"/>
          <p:nvPr/>
        </p:nvSpPr>
        <p:spPr>
          <a:xfrm>
            <a:off x="1301578" y="4934985"/>
            <a:ext cx="92510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Zigbee Gateway translate Zigbee messages and MQTT messages from each other.</a:t>
            </a:r>
          </a:p>
        </p:txBody>
      </p:sp>
    </p:spTree>
    <p:extLst>
      <p:ext uri="{BB962C8B-B14F-4D97-AF65-F5344CB8AC3E}">
        <p14:creationId xmlns:p14="http://schemas.microsoft.com/office/powerpoint/2010/main" val="3103441838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9A86FFF-6ED6-4E71-9A6C-D96DA47D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 altLang="zh-CN" b="1" dirty="0"/>
              <a:t>MQTT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905592-3D70-4B93-9F65-764996CA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1FB378-8F41-4F17-BA19-88C404C4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47" y="1681825"/>
            <a:ext cx="6616469" cy="3651580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392A3F8-9FB1-4207-85B0-885301A66CF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54157" y="4122762"/>
            <a:ext cx="3271124" cy="2278038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Publish/Subscribe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Topic </a:t>
            </a:r>
          </a:p>
          <a:p>
            <a:pPr lvl="2"/>
            <a:r>
              <a:rPr lang="en-US" dirty="0"/>
              <a:t>Represents a message type </a:t>
            </a:r>
          </a:p>
          <a:p>
            <a:pPr lvl="2"/>
            <a:r>
              <a:rPr lang="en-US" dirty="0"/>
              <a:t>Also include the address info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Payload</a:t>
            </a:r>
          </a:p>
          <a:p>
            <a:pPr lvl="2"/>
            <a:r>
              <a:rPr lang="en-US" dirty="0"/>
              <a:t>Message content. (xml or JSON)</a:t>
            </a:r>
          </a:p>
          <a:p>
            <a:pPr marL="182880" lvl="1" indent="0">
              <a:buNone/>
            </a:pPr>
            <a:endParaRPr lang="en-US" dirty="0"/>
          </a:p>
          <a:p>
            <a:pPr marL="182880" lvl="1" indent="0">
              <a:buNone/>
            </a:pPr>
            <a:endParaRPr lang="en-US" dirty="0"/>
          </a:p>
          <a:p>
            <a:pPr marL="18288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0CA90BC-6EAB-4419-BCB2-ADC9C86ABB25}"/>
              </a:ext>
            </a:extLst>
          </p:cNvPr>
          <p:cNvCxnSpPr>
            <a:cxnSpLocks/>
          </p:cNvCxnSpPr>
          <p:nvPr/>
        </p:nvCxnSpPr>
        <p:spPr>
          <a:xfrm flipV="1">
            <a:off x="2506894" y="2285304"/>
            <a:ext cx="4820630" cy="766122"/>
          </a:xfrm>
          <a:prstGeom prst="bent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19E2B25D-2326-4715-814B-E14EAFC85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410" y="914400"/>
            <a:ext cx="4064544" cy="25757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F0250C4-996F-4645-A9AB-BD999A6B1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808" y="5056178"/>
            <a:ext cx="5499992" cy="1344622"/>
          </a:xfrm>
          <a:prstGeom prst="rect">
            <a:avLst/>
          </a:prstGeom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D9657CA-1340-426B-AB07-F3CFB07979FE}"/>
              </a:ext>
            </a:extLst>
          </p:cNvPr>
          <p:cNvCxnSpPr>
            <a:cxnSpLocks/>
          </p:cNvCxnSpPr>
          <p:nvPr/>
        </p:nvCxnSpPr>
        <p:spPr>
          <a:xfrm rot="10800000">
            <a:off x="1510306" y="3654909"/>
            <a:ext cx="4724503" cy="1678496"/>
          </a:xfrm>
          <a:prstGeom prst="bentConnector3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63056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9A86FFF-6ED6-4E71-9A6C-D96DA47D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MQTT Hands-on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905592-3D70-4B93-9F65-764996CA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526BF6-525F-4733-A3B3-C0A298BA345E}"/>
              </a:ext>
            </a:extLst>
          </p:cNvPr>
          <p:cNvGrpSpPr/>
          <p:nvPr/>
        </p:nvGrpSpPr>
        <p:grpSpPr>
          <a:xfrm>
            <a:off x="757369" y="1117495"/>
            <a:ext cx="3836277" cy="3095684"/>
            <a:chOff x="499417" y="2887038"/>
            <a:chExt cx="3836277" cy="309568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B0170F6-1794-4EC6-B88C-FAEFE262F79A}"/>
                </a:ext>
              </a:extLst>
            </p:cNvPr>
            <p:cNvGrpSpPr/>
            <p:nvPr/>
          </p:nvGrpSpPr>
          <p:grpSpPr>
            <a:xfrm>
              <a:off x="499417" y="2887038"/>
              <a:ext cx="3836277" cy="3095684"/>
              <a:chOff x="1437320" y="1729946"/>
              <a:chExt cx="3904476" cy="4407243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D0013FB-19DF-4A3C-B53C-A10FB50B032B}"/>
                  </a:ext>
                </a:extLst>
              </p:cNvPr>
              <p:cNvSpPr/>
              <p:nvPr/>
            </p:nvSpPr>
            <p:spPr>
              <a:xfrm>
                <a:off x="1548713" y="1729946"/>
                <a:ext cx="3793083" cy="4407243"/>
              </a:xfrm>
              <a:prstGeom prst="round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Z3Gateway</a:t>
                </a:r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EA1A21-C2D2-40FF-903E-09EA45100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6595" y="4333103"/>
                <a:ext cx="27539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0256E52-773C-41FA-B363-DD0CD4AB7043}"/>
                  </a:ext>
                </a:extLst>
              </p:cNvPr>
              <p:cNvSpPr/>
              <p:nvPr/>
            </p:nvSpPr>
            <p:spPr>
              <a:xfrm>
                <a:off x="2306595" y="4714109"/>
                <a:ext cx="1367482" cy="131617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Network</a:t>
                </a:r>
              </a:p>
              <a:p>
                <a:pPr algn="ctr"/>
                <a:r>
                  <a:rPr lang="en-US" altLang="zh-CN" dirty="0"/>
                  <a:t>MAC</a:t>
                </a:r>
              </a:p>
              <a:p>
                <a:pPr algn="ctr"/>
                <a:r>
                  <a:rPr lang="en-US" altLang="zh-CN" dirty="0"/>
                  <a:t>PHY</a:t>
                </a:r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17757A-CF66-4E5A-A3FE-7D80397DCCD7}"/>
                  </a:ext>
                </a:extLst>
              </p:cNvPr>
              <p:cNvSpPr txBox="1"/>
              <p:nvPr/>
            </p:nvSpPr>
            <p:spPr>
              <a:xfrm>
                <a:off x="1511202" y="5111570"/>
                <a:ext cx="757881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dirty="0"/>
                  <a:t>EFR32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F924575-81C3-4243-AD89-36FB8D9A5DA8}"/>
                  </a:ext>
                </a:extLst>
              </p:cNvPr>
              <p:cNvSpPr/>
              <p:nvPr/>
            </p:nvSpPr>
            <p:spPr>
              <a:xfrm>
                <a:off x="2195201" y="2930617"/>
                <a:ext cx="1573609" cy="996765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Zigbee Application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C33D3-3515-4FF2-B2D0-61390FDDAF56}"/>
                  </a:ext>
                </a:extLst>
              </p:cNvPr>
              <p:cNvSpPr txBox="1"/>
              <p:nvPr/>
            </p:nvSpPr>
            <p:spPr>
              <a:xfrm>
                <a:off x="1437320" y="3223582"/>
                <a:ext cx="757881" cy="3943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dirty="0"/>
                  <a:t>Host</a:t>
                </a:r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5BE364D-FBF3-4C99-B70B-B5176FF8BBD7}"/>
                </a:ext>
              </a:extLst>
            </p:cNvPr>
            <p:cNvSpPr/>
            <p:nvPr/>
          </p:nvSpPr>
          <p:spPr>
            <a:xfrm>
              <a:off x="2891447" y="3730399"/>
              <a:ext cx="1343596" cy="70013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MQTT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Client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4794885-EEA7-4CA8-97F8-BD64ED14733A}"/>
                </a:ext>
              </a:extLst>
            </p:cNvPr>
            <p:cNvCxnSpPr>
              <a:cxnSpLocks/>
              <a:stCxn id="18" idx="2"/>
              <a:endCxn id="15" idx="0"/>
            </p:cNvCxnSpPr>
            <p:nvPr/>
          </p:nvCxnSpPr>
          <p:spPr>
            <a:xfrm>
              <a:off x="2017122" y="4430535"/>
              <a:ext cx="8184" cy="5526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7E7857-6240-45EA-B8FB-4185FD698FE2}"/>
                </a:ext>
              </a:extLst>
            </p:cNvPr>
            <p:cNvSpPr txBox="1"/>
            <p:nvPr/>
          </p:nvSpPr>
          <p:spPr>
            <a:xfrm>
              <a:off x="1531773" y="4545194"/>
              <a:ext cx="80196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UART/SPI</a:t>
              </a:r>
            </a:p>
          </p:txBody>
        </p:sp>
      </p:grp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CEB6F8BC-8065-4AC8-9C69-1C6E21DF64E8}"/>
              </a:ext>
            </a:extLst>
          </p:cNvPr>
          <p:cNvSpPr/>
          <p:nvPr/>
        </p:nvSpPr>
        <p:spPr>
          <a:xfrm>
            <a:off x="5516555" y="1781365"/>
            <a:ext cx="2074011" cy="1047541"/>
          </a:xfrm>
          <a:prstGeom prst="cloud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MQTT</a:t>
            </a:r>
          </a:p>
          <a:p>
            <a:pPr algn="ctr"/>
            <a:r>
              <a:rPr lang="en-US" dirty="0"/>
              <a:t>Broker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5879E2-CF45-4A66-8443-D03ABB7CD89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492995" y="2305136"/>
            <a:ext cx="1029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757B7BA-8250-4A0A-B386-43BCF2139D95}"/>
              </a:ext>
            </a:extLst>
          </p:cNvPr>
          <p:cNvSpPr/>
          <p:nvPr/>
        </p:nvSpPr>
        <p:spPr>
          <a:xfrm>
            <a:off x="866816" y="4913315"/>
            <a:ext cx="3726830" cy="124317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Light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BB6AA8-48E4-469C-B843-26B359AE1D30}"/>
              </a:ext>
            </a:extLst>
          </p:cNvPr>
          <p:cNvCxnSpPr>
            <a:stCxn id="2" idx="2"/>
            <a:endCxn id="25" idx="0"/>
          </p:cNvCxnSpPr>
          <p:nvPr/>
        </p:nvCxnSpPr>
        <p:spPr>
          <a:xfrm>
            <a:off x="2730231" y="4213179"/>
            <a:ext cx="0" cy="7001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BD503E0-DEAF-47D2-994F-B99FE119B8C8}"/>
              </a:ext>
            </a:extLst>
          </p:cNvPr>
          <p:cNvSpPr txBox="1"/>
          <p:nvPr/>
        </p:nvSpPr>
        <p:spPr>
          <a:xfrm>
            <a:off x="2730231" y="4460189"/>
            <a:ext cx="8019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Zigbee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E7CC05-CF6A-444D-83A5-F16A3199E74C}"/>
              </a:ext>
            </a:extLst>
          </p:cNvPr>
          <p:cNvCxnSpPr>
            <a:endCxn id="11" idx="1"/>
          </p:cNvCxnSpPr>
          <p:nvPr/>
        </p:nvCxnSpPr>
        <p:spPr>
          <a:xfrm>
            <a:off x="3048135" y="2305135"/>
            <a:ext cx="101264" cy="5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2BB7A59-6361-46BA-9AF9-7593DC999505}"/>
              </a:ext>
            </a:extLst>
          </p:cNvPr>
          <p:cNvSpPr txBox="1"/>
          <p:nvPr/>
        </p:nvSpPr>
        <p:spPr>
          <a:xfrm>
            <a:off x="5597729" y="3002349"/>
            <a:ext cx="19116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Mosquitto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Broker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B750D71-EB13-42AC-B352-66072D6902AC}"/>
              </a:ext>
            </a:extLst>
          </p:cNvPr>
          <p:cNvSpPr/>
          <p:nvPr/>
        </p:nvSpPr>
        <p:spPr>
          <a:xfrm>
            <a:off x="8856325" y="1787153"/>
            <a:ext cx="1833663" cy="104754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 Client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CF507A-6145-4984-9B8C-C8F304BDEE86}"/>
              </a:ext>
            </a:extLst>
          </p:cNvPr>
          <p:cNvCxnSpPr>
            <a:stCxn id="19" idx="2"/>
            <a:endCxn id="36" idx="1"/>
          </p:cNvCxnSpPr>
          <p:nvPr/>
        </p:nvCxnSpPr>
        <p:spPr>
          <a:xfrm>
            <a:off x="7588838" y="2305136"/>
            <a:ext cx="1267487" cy="5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65CB5D7-BCBF-4E0F-B8D0-7E7389195913}"/>
              </a:ext>
            </a:extLst>
          </p:cNvPr>
          <p:cNvSpPr txBox="1"/>
          <p:nvPr/>
        </p:nvSpPr>
        <p:spPr>
          <a:xfrm>
            <a:off x="8856325" y="3028930"/>
            <a:ext cx="19116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MQTTBox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DA6BC1-4E5F-43B8-9A58-69800FCFA066}"/>
              </a:ext>
            </a:extLst>
          </p:cNvPr>
          <p:cNvSpPr txBox="1"/>
          <p:nvPr/>
        </p:nvSpPr>
        <p:spPr>
          <a:xfrm>
            <a:off x="5005634" y="5296844"/>
            <a:ext cx="6048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Z3LightSoc.s37</a:t>
            </a:r>
          </a:p>
          <a:p>
            <a:pPr algn="ctr"/>
            <a:r>
              <a:rPr lang="en-US" dirty="0"/>
              <a:t>bootloader-storage-internal-single-combined-Z3light.s37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937A15-536E-4F4C-BE20-59B75773BED0}"/>
              </a:ext>
            </a:extLst>
          </p:cNvPr>
          <p:cNvSpPr txBox="1"/>
          <p:nvPr/>
        </p:nvSpPr>
        <p:spPr>
          <a:xfrm>
            <a:off x="4317266" y="1037884"/>
            <a:ext cx="27181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Z3GatewayHost.exe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99C4AA2-1867-4DE4-8CC3-D327BEF43AD3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275074" y="1258679"/>
            <a:ext cx="2428019" cy="70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0F13B6-533A-4114-94EF-AADE1BD2E449}"/>
              </a:ext>
            </a:extLst>
          </p:cNvPr>
          <p:cNvCxnSpPr/>
          <p:nvPr/>
        </p:nvCxnSpPr>
        <p:spPr>
          <a:xfrm flipV="1">
            <a:off x="3821197" y="1258679"/>
            <a:ext cx="881896" cy="70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0777D63-F64F-4E92-82C4-ECD2E28E8A04}"/>
              </a:ext>
            </a:extLst>
          </p:cNvPr>
          <p:cNvCxnSpPr/>
          <p:nvPr/>
        </p:nvCxnSpPr>
        <p:spPr>
          <a:xfrm flipV="1">
            <a:off x="3149399" y="5517267"/>
            <a:ext cx="3066466" cy="17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F8EE628-BDF6-44BE-9234-DD067BDBBFEB}"/>
              </a:ext>
            </a:extLst>
          </p:cNvPr>
          <p:cNvSpPr txBox="1"/>
          <p:nvPr/>
        </p:nvSpPr>
        <p:spPr>
          <a:xfrm>
            <a:off x="4317266" y="3787271"/>
            <a:ext cx="35630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ncp.s37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bootloader-xmodem-uart.s37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B97CC6-1633-4D0C-BF5B-9A97F5A36538}"/>
              </a:ext>
            </a:extLst>
          </p:cNvPr>
          <p:cNvCxnSpPr/>
          <p:nvPr/>
        </p:nvCxnSpPr>
        <p:spPr>
          <a:xfrm>
            <a:off x="2964363" y="3687342"/>
            <a:ext cx="2552192" cy="309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6479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720D52C-A813-46D8-A3DB-1126552C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Hands-on: Install MQTT Broker  --- </a:t>
            </a:r>
            <a:r>
              <a:rPr lang="en-US" altLang="zh-CN" b="1" dirty="0" err="1"/>
              <a:t>Mosquitto</a:t>
            </a:r>
            <a:endParaRPr lang="en-US" b="1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5747B8-2879-417E-95C7-F970796A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1" name="内容占位符 1">
            <a:extLst>
              <a:ext uri="{FF2B5EF4-FFF2-40B4-BE49-F238E27FC236}">
                <a16:creationId xmlns:a16="http://schemas.microsoft.com/office/drawing/2014/main" id="{08E3577B-C700-4D43-8D62-C6B273BBCD3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29835" y="1117438"/>
            <a:ext cx="6112754" cy="2077826"/>
          </a:xfrm>
        </p:spPr>
        <p:txBody>
          <a:bodyPr>
            <a:normAutofit/>
          </a:bodyPr>
          <a:lstStyle/>
          <a:p>
            <a:r>
              <a:rPr lang="en-US" b="1" dirty="0"/>
              <a:t>mosquitto-1.6.7-install-windows-x64.exe</a:t>
            </a:r>
          </a:p>
          <a:p>
            <a:r>
              <a:rPr lang="en-US" b="1" dirty="0"/>
              <a:t>Make sure the service “</a:t>
            </a:r>
            <a:r>
              <a:rPr lang="en-US" b="1" dirty="0" err="1"/>
              <a:t>Mosquitto</a:t>
            </a:r>
            <a:r>
              <a:rPr lang="en-US" b="1" dirty="0"/>
              <a:t> Broker” is running</a:t>
            </a:r>
          </a:p>
          <a:p>
            <a:pPr lvl="1"/>
            <a:r>
              <a:rPr lang="en-US" b="1" dirty="0"/>
              <a:t>“</a:t>
            </a:r>
            <a:r>
              <a:rPr lang="en-US" b="1" dirty="0" err="1"/>
              <a:t>win+R</a:t>
            </a:r>
            <a:r>
              <a:rPr lang="en-US" b="1" dirty="0"/>
              <a:t>” then input “</a:t>
            </a:r>
            <a:r>
              <a:rPr lang="en-US" b="1" dirty="0" err="1"/>
              <a:t>services.msc</a:t>
            </a:r>
            <a:r>
              <a:rPr lang="en-US" b="1" dirty="0"/>
              <a:t>” to start the service manager, then check the service state</a:t>
            </a:r>
          </a:p>
          <a:p>
            <a:pPr lvl="1"/>
            <a:r>
              <a:rPr lang="en-US" b="1" dirty="0"/>
              <a:t>If it’s not running, right click and select “start”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8288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D930029-BE7E-49BE-AD05-4C37A0427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25" y="5740562"/>
            <a:ext cx="7315200" cy="381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4E0CA09-1592-4552-A1D6-86F2C59EA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278" y="3195265"/>
            <a:ext cx="3714750" cy="19431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7D4A65-5FD2-4F8B-97F9-346123893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198" y="1178532"/>
            <a:ext cx="46767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7239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720D52C-A813-46D8-A3DB-1126552C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Hands-on: MQTT Client</a:t>
            </a:r>
            <a:endParaRPr lang="en-US" b="1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5747B8-2879-417E-95C7-F970796A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9A8FB-8718-470D-82FD-CFDE9774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47" y="1034853"/>
            <a:ext cx="3443748" cy="1153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286884-F251-41F2-8CD6-BB9241E63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124" y="969472"/>
            <a:ext cx="8025829" cy="491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35695"/>
      </p:ext>
    </p:extLst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720D52C-A813-46D8-A3DB-1126552C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Hands-on: MQTT Client</a:t>
            </a:r>
            <a:endParaRPr lang="en-US" b="1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5747B8-2879-417E-95C7-F970796A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37C228-E7A2-4D16-9345-FC56E6B5A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098" y="914400"/>
            <a:ext cx="9493803" cy="536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14270"/>
      </p:ext>
    </p:extLst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9A86FFF-6ED6-4E71-9A6C-D96DA47D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OTA Overview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905592-3D70-4B93-9F65-764996CA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CB6F636-2E34-45F3-90D6-29AAD5AAA703}"/>
              </a:ext>
            </a:extLst>
          </p:cNvPr>
          <p:cNvGrpSpPr/>
          <p:nvPr/>
        </p:nvGrpSpPr>
        <p:grpSpPr>
          <a:xfrm>
            <a:off x="617047" y="2443636"/>
            <a:ext cx="3836277" cy="3095684"/>
            <a:chOff x="499417" y="2887038"/>
            <a:chExt cx="3836277" cy="309568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FE7935-84EC-46A8-ADC3-A10560B03138}"/>
                </a:ext>
              </a:extLst>
            </p:cNvPr>
            <p:cNvGrpSpPr/>
            <p:nvPr/>
          </p:nvGrpSpPr>
          <p:grpSpPr>
            <a:xfrm>
              <a:off x="499417" y="2887038"/>
              <a:ext cx="3836277" cy="3095684"/>
              <a:chOff x="1437320" y="1729946"/>
              <a:chExt cx="3904476" cy="4407243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90F9E35-6321-40BD-9820-EAD62EEF382F}"/>
                  </a:ext>
                </a:extLst>
              </p:cNvPr>
              <p:cNvSpPr/>
              <p:nvPr/>
            </p:nvSpPr>
            <p:spPr>
              <a:xfrm>
                <a:off x="1548713" y="1729946"/>
                <a:ext cx="3793083" cy="4407243"/>
              </a:xfrm>
              <a:prstGeom prst="round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Z3Gateway</a:t>
                </a:r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1BD4D11-679B-4A6F-895C-F4C38BF61A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6595" y="4333103"/>
                <a:ext cx="27539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E9AD048F-C951-46B8-A217-3A1AFA4CCA24}"/>
                  </a:ext>
                </a:extLst>
              </p:cNvPr>
              <p:cNvSpPr/>
              <p:nvPr/>
            </p:nvSpPr>
            <p:spPr>
              <a:xfrm>
                <a:off x="2306595" y="4714109"/>
                <a:ext cx="1367482" cy="131617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Network</a:t>
                </a:r>
              </a:p>
              <a:p>
                <a:pPr algn="ctr"/>
                <a:r>
                  <a:rPr lang="en-US" altLang="zh-CN" dirty="0"/>
                  <a:t>MAC</a:t>
                </a:r>
              </a:p>
              <a:p>
                <a:pPr algn="ctr"/>
                <a:r>
                  <a:rPr lang="en-US" altLang="zh-CN" dirty="0"/>
                  <a:t>PHY</a:t>
                </a:r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FBA7D8-DF3F-4256-9C5B-A1FC1782309A}"/>
                  </a:ext>
                </a:extLst>
              </p:cNvPr>
              <p:cNvSpPr txBox="1"/>
              <p:nvPr/>
            </p:nvSpPr>
            <p:spPr>
              <a:xfrm>
                <a:off x="1511202" y="5111570"/>
                <a:ext cx="757881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dirty="0"/>
                  <a:t>EFR32</a:t>
                </a: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E11D302B-48AF-4F02-BECB-45736CBD29CD}"/>
                  </a:ext>
                </a:extLst>
              </p:cNvPr>
              <p:cNvSpPr/>
              <p:nvPr/>
            </p:nvSpPr>
            <p:spPr>
              <a:xfrm>
                <a:off x="2195201" y="2930617"/>
                <a:ext cx="1573609" cy="996765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Zigbee Application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885912B-CAF7-4FAE-94A6-D327D02ABC26}"/>
                  </a:ext>
                </a:extLst>
              </p:cNvPr>
              <p:cNvSpPr txBox="1"/>
              <p:nvPr/>
            </p:nvSpPr>
            <p:spPr>
              <a:xfrm>
                <a:off x="1437320" y="3223582"/>
                <a:ext cx="757881" cy="3943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dirty="0"/>
                  <a:t>Host</a:t>
                </a:r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69FFB37-9399-4627-92FF-BB35ACA3FC34}"/>
                </a:ext>
              </a:extLst>
            </p:cNvPr>
            <p:cNvSpPr/>
            <p:nvPr/>
          </p:nvSpPr>
          <p:spPr>
            <a:xfrm>
              <a:off x="2891447" y="3730399"/>
              <a:ext cx="1343596" cy="70013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MQTT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Client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EEDBCFE-5D09-4415-BC7F-84AF063519DD}"/>
                </a:ext>
              </a:extLst>
            </p:cNvPr>
            <p:cNvCxnSpPr>
              <a:cxnSpLocks/>
              <a:stCxn id="37" idx="2"/>
              <a:endCxn id="31" idx="0"/>
            </p:cNvCxnSpPr>
            <p:nvPr/>
          </p:nvCxnSpPr>
          <p:spPr>
            <a:xfrm>
              <a:off x="2017122" y="4430535"/>
              <a:ext cx="8184" cy="5526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8BD774-0964-49DB-A6E9-A1BFF5D99B06}"/>
                </a:ext>
              </a:extLst>
            </p:cNvPr>
            <p:cNvSpPr txBox="1"/>
            <p:nvPr/>
          </p:nvSpPr>
          <p:spPr>
            <a:xfrm>
              <a:off x="1616140" y="4615783"/>
              <a:ext cx="80196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UART/SPI</a:t>
              </a:r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9EE5759-8F0C-4D8C-B6ED-2D39975D076A}"/>
              </a:ext>
            </a:extLst>
          </p:cNvPr>
          <p:cNvSpPr/>
          <p:nvPr/>
        </p:nvSpPr>
        <p:spPr>
          <a:xfrm>
            <a:off x="10274210" y="4034578"/>
            <a:ext cx="1191296" cy="5526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OTA Client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64878C0-66CD-4290-9487-FBDDC042D40E}"/>
              </a:ext>
            </a:extLst>
          </p:cNvPr>
          <p:cNvCxnSpPr>
            <a:endCxn id="20" idx="1"/>
          </p:cNvCxnSpPr>
          <p:nvPr/>
        </p:nvCxnSpPr>
        <p:spPr>
          <a:xfrm>
            <a:off x="2907813" y="3631276"/>
            <a:ext cx="101264" cy="5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0BEBE24-C0FE-414E-8500-0E0256FFB8A3}"/>
              </a:ext>
            </a:extLst>
          </p:cNvPr>
          <p:cNvSpPr txBox="1"/>
          <p:nvPr/>
        </p:nvSpPr>
        <p:spPr>
          <a:xfrm>
            <a:off x="3203683" y="1572274"/>
            <a:ext cx="27181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Z3GatewayHost.exe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F689767-FA29-4576-939D-9E8A7E5D81A9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2134752" y="1954336"/>
            <a:ext cx="1970824" cy="133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D798324-1AC5-4808-B8D1-E696BFDDAF3A}"/>
              </a:ext>
            </a:extLst>
          </p:cNvPr>
          <p:cNvCxnSpPr>
            <a:cxnSpLocks/>
          </p:cNvCxnSpPr>
          <p:nvPr/>
        </p:nvCxnSpPr>
        <p:spPr>
          <a:xfrm flipV="1">
            <a:off x="3680875" y="1907318"/>
            <a:ext cx="496069" cy="137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A4A0790-2958-4250-A474-8649035830D1}"/>
              </a:ext>
            </a:extLst>
          </p:cNvPr>
          <p:cNvSpPr txBox="1"/>
          <p:nvPr/>
        </p:nvSpPr>
        <p:spPr>
          <a:xfrm>
            <a:off x="1530423" y="2861238"/>
            <a:ext cx="95268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New image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CC0298-33F3-457B-891D-949B9F5BE2DE}"/>
              </a:ext>
            </a:extLst>
          </p:cNvPr>
          <p:cNvSpPr txBox="1"/>
          <p:nvPr/>
        </p:nvSpPr>
        <p:spPr>
          <a:xfrm>
            <a:off x="2781265" y="5526590"/>
            <a:ext cx="35630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ncp.s37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bootloader-xmodem-uart.s37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93E487-259E-4C19-AB81-7283BC5C204B}"/>
              </a:ext>
            </a:extLst>
          </p:cNvPr>
          <p:cNvCxnSpPr>
            <a:stCxn id="24" idx="2"/>
          </p:cNvCxnSpPr>
          <p:nvPr/>
        </p:nvCxnSpPr>
        <p:spPr>
          <a:xfrm>
            <a:off x="2589909" y="5539320"/>
            <a:ext cx="1447835" cy="310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C5BBB00-59A4-41C6-98CC-B84691BF0880}"/>
              </a:ext>
            </a:extLst>
          </p:cNvPr>
          <p:cNvSpPr txBox="1"/>
          <p:nvPr/>
        </p:nvSpPr>
        <p:spPr>
          <a:xfrm>
            <a:off x="852755" y="1526108"/>
            <a:ext cx="253771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0086D9"/>
                </a:solidFill>
              </a:rPr>
              <a:t>V200 </a:t>
            </a:r>
          </a:p>
          <a:p>
            <a:pPr algn="ctr"/>
            <a:r>
              <a:rPr lang="en-US" sz="1200" dirty="0">
                <a:solidFill>
                  <a:srgbClr val="0086D9"/>
                </a:solidFill>
              </a:rPr>
              <a:t>Build/exe/</a:t>
            </a:r>
            <a:r>
              <a:rPr lang="en-US" sz="1200" dirty="0" err="1">
                <a:solidFill>
                  <a:srgbClr val="0086D9"/>
                </a:solidFill>
              </a:rPr>
              <a:t>ota</a:t>
            </a:r>
            <a:r>
              <a:rPr lang="en-US" sz="1200" dirty="0">
                <a:solidFill>
                  <a:srgbClr val="0086D9"/>
                </a:solidFill>
              </a:rPr>
              <a:t>-files/</a:t>
            </a:r>
            <a:r>
              <a:rPr lang="en-US" sz="1200" dirty="0" err="1">
                <a:solidFill>
                  <a:srgbClr val="0086D9"/>
                </a:solidFill>
              </a:rPr>
              <a:t>Client.ota</a:t>
            </a:r>
            <a:endParaRPr lang="en-US" sz="1200" dirty="0">
              <a:solidFill>
                <a:srgbClr val="0086D9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E599E6-A51F-456A-8F9A-B07C2339AD26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1976348" y="1987773"/>
            <a:ext cx="145266" cy="87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2283705-9225-4F51-AE9A-8BB1EFC2D94F}"/>
              </a:ext>
            </a:extLst>
          </p:cNvPr>
          <p:cNvSpPr/>
          <p:nvPr/>
        </p:nvSpPr>
        <p:spPr>
          <a:xfrm>
            <a:off x="10258578" y="3286997"/>
            <a:ext cx="1191296" cy="5526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Flash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27D88AE-A00E-4B9D-AF36-1A4602FF2045}"/>
              </a:ext>
            </a:extLst>
          </p:cNvPr>
          <p:cNvCxnSpPr>
            <a:stCxn id="60" idx="2"/>
            <a:endCxn id="41" idx="0"/>
          </p:cNvCxnSpPr>
          <p:nvPr/>
        </p:nvCxnSpPr>
        <p:spPr>
          <a:xfrm>
            <a:off x="10854226" y="3839601"/>
            <a:ext cx="15632" cy="1949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812FBD64-3BE5-4288-A861-840CE8583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398" y="1092207"/>
            <a:ext cx="1735660" cy="4229695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6E8CBCE-0AD0-4404-A23A-33000CA2A412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015058" y="2443636"/>
            <a:ext cx="2243520" cy="111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445B262-A638-460C-B45D-094C5EFDFA90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7997256" y="3563299"/>
            <a:ext cx="2261322" cy="17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186DFEE-189A-4836-A326-38B070FE0C34}"/>
              </a:ext>
            </a:extLst>
          </p:cNvPr>
          <p:cNvSpPr txBox="1"/>
          <p:nvPr/>
        </p:nvSpPr>
        <p:spPr>
          <a:xfrm>
            <a:off x="7293028" y="5493008"/>
            <a:ext cx="423541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V100 Client.s37</a:t>
            </a:r>
          </a:p>
          <a:p>
            <a:pPr algn="ctr"/>
            <a:r>
              <a:rPr lang="en-US" dirty="0"/>
              <a:t>bootloader-storage-spiflash-single.s37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D4D4128-ABB5-4A7D-8585-EB1E42026EAA}"/>
              </a:ext>
            </a:extLst>
          </p:cNvPr>
          <p:cNvCxnSpPr>
            <a:stCxn id="41" idx="2"/>
          </p:cNvCxnSpPr>
          <p:nvPr/>
        </p:nvCxnSpPr>
        <p:spPr>
          <a:xfrm flipH="1">
            <a:off x="9688530" y="4587182"/>
            <a:ext cx="1181328" cy="93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DE63397-FAA8-44D8-8D91-455833B77254}"/>
              </a:ext>
            </a:extLst>
          </p:cNvPr>
          <p:cNvSpPr txBox="1"/>
          <p:nvPr/>
        </p:nvSpPr>
        <p:spPr>
          <a:xfrm>
            <a:off x="8077199" y="1451813"/>
            <a:ext cx="3222661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/>
              <a:t>New image file will be transferred from server to client.</a:t>
            </a:r>
          </a:p>
          <a:p>
            <a:endParaRPr lang="en-US" dirty="0"/>
          </a:p>
          <a:p>
            <a:r>
              <a:rPr lang="en-US" dirty="0"/>
              <a:t>Client will split the GBL file out and save it to storage.</a:t>
            </a:r>
          </a:p>
        </p:txBody>
      </p:sp>
    </p:spTree>
    <p:extLst>
      <p:ext uri="{BB962C8B-B14F-4D97-AF65-F5344CB8AC3E}">
        <p14:creationId xmlns:p14="http://schemas.microsoft.com/office/powerpoint/2010/main" val="661066461"/>
      </p:ext>
    </p:extLst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Silicon Labs 2018 Theme">
  <a:themeElements>
    <a:clrScheme name="Custom 1">
      <a:dk1>
        <a:srgbClr val="555555"/>
      </a:dk1>
      <a:lt1>
        <a:srgbClr val="FFFFFF"/>
      </a:lt1>
      <a:dk2>
        <a:srgbClr val="D91E2A"/>
      </a:dk2>
      <a:lt2>
        <a:srgbClr val="F2F2F2"/>
      </a:lt2>
      <a:accent1>
        <a:srgbClr val="0086D9"/>
      </a:accent1>
      <a:accent2>
        <a:srgbClr val="00AEFF"/>
      </a:accent2>
      <a:accent3>
        <a:srgbClr val="6BBF01"/>
      </a:accent3>
      <a:accent4>
        <a:srgbClr val="BCE100"/>
      </a:accent4>
      <a:accent5>
        <a:srgbClr val="FFAA00"/>
      </a:accent5>
      <a:accent6>
        <a:srgbClr val="FFD633"/>
      </a:accent6>
      <a:hlink>
        <a:srgbClr val="00AEFF"/>
      </a:hlink>
      <a:folHlink>
        <a:srgbClr val="00AE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none" rtlCol="0" anchor="ctr">
        <a:sp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ACFB399B-333E-1E4F-BF52-446B7B03D200}" vid="{E756F91E-383F-EA43-B962-6A9D533CBB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1F7AB2AB09B744870FD2BB34F58D4C" ma:contentTypeVersion="0" ma:contentTypeDescription="Create a new document." ma:contentTypeScope="" ma:versionID="610a13794e9c15d6bc8a774371eef03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925F4A-05CC-4D19-A5F3-6B37E808F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E5C257-99A9-40B2-A1DE-0EB62604DA9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DD62670-B0F9-4782-967B-54D0F2A11D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Silicon Labs 2018 Theme</Template>
  <TotalTime>0</TotalTime>
  <Words>350</Words>
  <Application>Microsoft Office PowerPoint</Application>
  <PresentationFormat>Widescreen</PresentationFormat>
  <Paragraphs>155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Wingdings</vt:lpstr>
      <vt:lpstr>Silicon Labs 2018 Theme</vt:lpstr>
      <vt:lpstr>Gateway Basic and OTA</vt:lpstr>
      <vt:lpstr>Agenda</vt:lpstr>
      <vt:lpstr>Gateway Overview</vt:lpstr>
      <vt:lpstr>MQTT</vt:lpstr>
      <vt:lpstr>MQTT Hands-on</vt:lpstr>
      <vt:lpstr>Hands-on: Install MQTT Broker  --- Mosquitto</vt:lpstr>
      <vt:lpstr>Hands-on: MQTT Client</vt:lpstr>
      <vt:lpstr>Hands-on: MQTT Client</vt:lpstr>
      <vt:lpstr>OTA Overview</vt:lpstr>
      <vt:lpstr>OTA Procedure</vt:lpstr>
      <vt:lpstr>Commands</vt:lpstr>
      <vt:lpstr>Q&amp;A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2018-05-10T19:12:28Z</dcterms:created>
  <dcterms:modified xsi:type="dcterms:W3CDTF">2019-12-03T09:40:59Z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0x010100B21F7AB2AB09B744870FD2BB34F58D4C</vt:lpwstr>
  </property>
</Properties>
</file>