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33" r:id="rId4"/>
  </p:sldMasterIdLst>
  <p:notesMasterIdLst>
    <p:notesMasterId r:id="rId12"/>
  </p:notesMasterIdLst>
  <p:sldIdLst>
    <p:sldId id="257" r:id="rId5"/>
    <p:sldId id="306" r:id="rId6"/>
    <p:sldId id="394" r:id="rId7"/>
    <p:sldId id="395" r:id="rId8"/>
    <p:sldId id="396" r:id="rId9"/>
    <p:sldId id="397" r:id="rId10"/>
    <p:sldId id="284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33"/>
    <a:srgbClr val="FFAA00"/>
    <a:srgbClr val="BCE100"/>
    <a:srgbClr val="6CBF00"/>
    <a:srgbClr val="008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85348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462" y="78"/>
      </p:cViewPr>
      <p:guideLst>
        <p:guide pos="216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B3C29-341D-6743-A203-2F7086D57830}" type="datetimeFigureOut">
              <a:rPr lang="en-US" smtClean="0"/>
              <a:t>2019-12-25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FF4B0-9BED-1F44-B7FA-2C35D3BE1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purpose of this course:</a:t>
            </a:r>
          </a:p>
          <a:p>
            <a:pPr marL="228600" indent="-228600">
              <a:buAutoNum type="arabicPeriod"/>
            </a:pPr>
            <a:r>
              <a:rPr lang="en-US" dirty="0"/>
              <a:t>Help beginners to learn Zigbee basic concepts and silicon labs solutions, so that they can continue the learning by themselves.</a:t>
            </a:r>
          </a:p>
          <a:p>
            <a:pPr marL="228600" indent="-228600">
              <a:buAutoNum type="arabicPeriod"/>
            </a:pPr>
            <a:r>
              <a:rPr lang="en-US"/>
              <a:t>Focus on Zigbee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 of </a:t>
            </a:r>
            <a:r>
              <a:rPr lang="en-US"/>
              <a:t>this training.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FF4B0-9BED-1F44-B7FA-2C35D3BE17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87E92-135F-034D-9DC8-7FF1198D5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87E92-135F-034D-9DC8-7FF1198D5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87E92-135F-034D-9DC8-7FF1198D5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4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87E92-135F-034D-9DC8-7FF1198D5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37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990A0-AC65-4980-BF02-6ACC1434AA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0032"/>
            <a:ext cx="11277600" cy="506668"/>
          </a:xfrm>
        </p:spPr>
        <p:txBody>
          <a:bodyPr anchor="b" anchorCtr="0"/>
          <a:lstStyle>
            <a:lvl1pPr marL="0" indent="0" algn="l">
              <a:tabLst>
                <a:tab pos="3078163" algn="l"/>
              </a:tabLs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53943"/>
          </a:xfrm>
          <a:ln>
            <a:noFill/>
          </a:ln>
        </p:spPr>
        <p:txBody>
          <a:bodyPr wrap="square" lIns="91440" tIns="91440" rIns="91440" bIns="91440" anchor="t" anchorCtr="0">
            <a:no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4" y="475018"/>
            <a:ext cx="1244979" cy="6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1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457199"/>
            <a:ext cx="11277600" cy="59435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18052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9EF3CA-2BB9-8142-96F6-4CE2B52E1D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4EC185-D65C-2E41-A41C-F6E2762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0917"/>
            <a:ext cx="10476854" cy="6080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154C575-C080-9248-9367-944B912E1E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3436975"/>
            <a:ext cx="6695268" cy="251460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92292"/>
      </p:ext>
    </p:extLst>
  </p:cSld>
  <p:clrMapOvr>
    <a:masterClrMapping/>
  </p:clrMapOvr>
  <p:transition spd="med">
    <p:wipe/>
  </p:transition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2830377"/>
            <a:ext cx="5638800" cy="1197251"/>
          </a:xfr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47114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8421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0980" y="914400"/>
            <a:ext cx="3419592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50980" y="1270855"/>
            <a:ext cx="3419592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50980" y="914400"/>
            <a:ext cx="3419592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650980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27488" y="914400"/>
            <a:ext cx="3419591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27487" y="1270855"/>
            <a:ext cx="3419593" cy="347471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127486" y="914400"/>
            <a:ext cx="341959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27487" y="4745574"/>
            <a:ext cx="3419592" cy="1654820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650980" y="1270855"/>
            <a:ext cx="3419592" cy="3474719"/>
          </a:xfrm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27486" y="1270855"/>
            <a:ext cx="3419594" cy="3474719"/>
          </a:xfrm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3769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400"/>
            <a:ext cx="3419856" cy="5490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6"/>
            <a:ext cx="3419856" cy="5485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347431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5301672"/>
            <a:ext cx="3419856" cy="10987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2"/>
            <a:ext cx="3424427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3474314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6488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277160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1270854"/>
            <a:ext cx="277160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277160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457200" y="4745574"/>
            <a:ext cx="277160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1270854"/>
            <a:ext cx="2771606" cy="3474722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85723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285723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3285723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3285723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22416" y="914400"/>
            <a:ext cx="2777734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22416" y="1270854"/>
            <a:ext cx="2777734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/>
          </p:nvPr>
        </p:nvSpPr>
        <p:spPr>
          <a:xfrm>
            <a:off x="6122416" y="914400"/>
            <a:ext cx="2777734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/>
          </p:nvPr>
        </p:nvSpPr>
        <p:spPr>
          <a:xfrm>
            <a:off x="6122416" y="4745574"/>
            <a:ext cx="2777734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1270854"/>
            <a:ext cx="2777734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955024" y="914400"/>
            <a:ext cx="2779776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55024" y="1270854"/>
            <a:ext cx="2779776" cy="34747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8955024" y="914400"/>
            <a:ext cx="277977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955024" y="4745574"/>
            <a:ext cx="2779776" cy="1655226"/>
          </a:xfrm>
        </p:spPr>
        <p:txBody>
          <a:bodyPr tIns="91440" bIns="91440" anchor="ctr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1270853"/>
            <a:ext cx="2779776" cy="3474721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74597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six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8972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9189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386072" y="914399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84675" y="1271262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4386072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386072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55076" y="914805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55076" y="1271262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7855076" y="914806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855076" y="2770794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18972" y="1271262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381500" y="1271261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855076" y="1271262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89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9189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9189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86072" y="3684626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0"/>
          <p:cNvSpPr>
            <a:spLocks noGrp="1"/>
          </p:cNvSpPr>
          <p:nvPr>
            <p:ph type="body" sz="quarter" idx="24"/>
          </p:nvPr>
        </p:nvSpPr>
        <p:spPr>
          <a:xfrm>
            <a:off x="4386072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4386072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5076" y="3685032"/>
            <a:ext cx="3419856" cy="2715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7855076" y="3685033"/>
            <a:ext cx="3419856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33"/>
          <p:cNvSpPr>
            <a:spLocks noGrp="1"/>
          </p:cNvSpPr>
          <p:nvPr>
            <p:ph type="body" sz="quarter" idx="27"/>
          </p:nvPr>
        </p:nvSpPr>
        <p:spPr>
          <a:xfrm>
            <a:off x="7855076" y="5541021"/>
            <a:ext cx="3419856" cy="859374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6" name="Content Placeholder 60"/>
          <p:cNvSpPr>
            <a:spLocks noGrp="1"/>
          </p:cNvSpPr>
          <p:nvPr>
            <p:ph sz="quarter" idx="28" hasCustomPrompt="1"/>
          </p:nvPr>
        </p:nvSpPr>
        <p:spPr>
          <a:xfrm>
            <a:off x="918972" y="4041489"/>
            <a:ext cx="3419856" cy="1499530"/>
          </a:xfrm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7" name="Content Placeholder 60"/>
          <p:cNvSpPr>
            <a:spLocks noGrp="1"/>
          </p:cNvSpPr>
          <p:nvPr>
            <p:ph sz="quarter" idx="29" hasCustomPrompt="1"/>
          </p:nvPr>
        </p:nvSpPr>
        <p:spPr>
          <a:xfrm>
            <a:off x="4381500" y="4041488"/>
            <a:ext cx="3424427" cy="1499531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8" name="Content Placeholder 60"/>
          <p:cNvSpPr>
            <a:spLocks noGrp="1"/>
          </p:cNvSpPr>
          <p:nvPr>
            <p:ph sz="quarter" idx="30" hasCustomPrompt="1"/>
          </p:nvPr>
        </p:nvSpPr>
        <p:spPr>
          <a:xfrm>
            <a:off x="7855076" y="4041489"/>
            <a:ext cx="3419856" cy="1499127"/>
          </a:xfrm>
        </p:spPr>
        <p:txBody>
          <a:bodyPr tIns="36576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2E8BD4-BE75-7B4A-913B-399868EC08F6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21308E-ADCE-324E-8F58-80AAF08CE2E3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B03B78-09D2-5346-B25E-294EAA5EF25C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83C06A-A455-2746-9903-700FB00CC165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C7D543-35B2-804E-8A03-7191A0229CEB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6551E3-D754-D444-83F5-3BC03736C853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D95270-2486-A047-AE2B-6A393CA82219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25AC67-83B9-814E-A597-81542C079DBE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B95C14-95D0-3B40-84C5-1997DC902410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7A6769-A3FE-AF45-A5B9-B4DE07654241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8896EC-57D3-D14C-8C64-7C13BABBD65B}"/>
              </a:ext>
            </a:extLst>
          </p:cNvPr>
          <p:cNvSpPr/>
          <p:nvPr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7915E-116F-6C4B-8C6B-F1DCB1CCFA84}"/>
              </a:ext>
            </a:extLst>
          </p:cNvPr>
          <p:cNvSpPr/>
          <p:nvPr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BA596E-8DF1-6848-81CC-F32DEAA26CE5}"/>
              </a:ext>
            </a:extLst>
          </p:cNvPr>
          <p:cNvSpPr/>
          <p:nvPr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3A89F1-FC67-1848-A20B-36296B088A11}"/>
              </a:ext>
            </a:extLst>
          </p:cNvPr>
          <p:cNvSpPr/>
          <p:nvPr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705203-A13A-C544-99F4-CEF3FA1C0B95}"/>
              </a:ext>
            </a:extLst>
          </p:cNvPr>
          <p:cNvSpPr/>
          <p:nvPr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7E306C-65B5-E24F-9F75-6A7D096FF30A}"/>
              </a:ext>
            </a:extLst>
          </p:cNvPr>
          <p:cNvSpPr/>
          <p:nvPr userDrawn="1"/>
        </p:nvSpPr>
        <p:spPr>
          <a:xfrm>
            <a:off x="918972" y="914400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AAB2C3-5BA5-684D-8ADA-EF1412D87D3E}"/>
              </a:ext>
            </a:extLst>
          </p:cNvPr>
          <p:cNvSpPr/>
          <p:nvPr userDrawn="1"/>
        </p:nvSpPr>
        <p:spPr>
          <a:xfrm>
            <a:off x="918972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6508930-77D3-2F44-8FB5-82777D818B3E}"/>
              </a:ext>
            </a:extLst>
          </p:cNvPr>
          <p:cNvSpPr/>
          <p:nvPr userDrawn="1"/>
        </p:nvSpPr>
        <p:spPr>
          <a:xfrm>
            <a:off x="4384675" y="4041489"/>
            <a:ext cx="3421252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5D9808-3CEA-D344-AD04-878335C3A293}"/>
              </a:ext>
            </a:extLst>
          </p:cNvPr>
          <p:cNvSpPr/>
          <p:nvPr userDrawn="1"/>
        </p:nvSpPr>
        <p:spPr>
          <a:xfrm>
            <a:off x="7855076" y="4041489"/>
            <a:ext cx="3419856" cy="14995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11A609-4BD0-D542-B1AE-4D2501266EBF}"/>
              </a:ext>
            </a:extLst>
          </p:cNvPr>
          <p:cNvSpPr/>
          <p:nvPr userDrawn="1"/>
        </p:nvSpPr>
        <p:spPr>
          <a:xfrm>
            <a:off x="918972" y="3684627"/>
            <a:ext cx="3419856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3676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9" orient="horz" pos="2173" userDrawn="1">
          <p15:clr>
            <a:srgbClr val="FBAE40"/>
          </p15:clr>
        </p15:guide>
        <p15:guide id="10" orient="horz" pos="214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blue-call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914396"/>
            <a:ext cx="1813560" cy="5486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143000"/>
            <a:ext cx="5187951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134066" y="1143000"/>
            <a:ext cx="3143534" cy="502920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latin typeface="+mj-lt"/>
              </a:defRPr>
            </a:lvl1pPr>
            <a:lvl2pPr marL="182880">
              <a:spcBef>
                <a:spcPts val="1200"/>
              </a:spcBef>
              <a:defRPr sz="1600"/>
            </a:lvl2pPr>
            <a:lvl3pPr marL="365760">
              <a:spcBef>
                <a:spcPts val="600"/>
              </a:spcBef>
              <a:defRPr sz="1400"/>
            </a:lvl3pPr>
            <a:lvl4pPr marL="548640">
              <a:spcBef>
                <a:spcPts val="600"/>
              </a:spcBef>
              <a:defRPr sz="1200"/>
            </a:lvl4pPr>
            <a:lvl5pPr marL="731520">
              <a:spcBef>
                <a:spcPts val="900"/>
              </a:spcBef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71752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4" pos="72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le-dual-content-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71600" y="914400"/>
            <a:ext cx="4698971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371600" y="1270855"/>
            <a:ext cx="4698970" cy="2394985"/>
          </a:xfrm>
          <a:prstGeom prst="rect">
            <a:avLst/>
          </a:prstGeom>
          <a:noFill/>
        </p:spPr>
        <p:txBody>
          <a:bodyPr lIns="182880" tIns="0" rIns="182880" bIns="91440"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1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371600" y="3665842"/>
            <a:ext cx="4698971" cy="2734958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29338" y="914400"/>
            <a:ext cx="4691062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6127482" y="4025644"/>
            <a:ext cx="4692918" cy="2375156"/>
          </a:xfrm>
          <a:prstGeom prst="rect">
            <a:avLst/>
          </a:prstGeom>
          <a:noFill/>
        </p:spPr>
        <p:txBody>
          <a:bodyPr lIns="182880" tIns="0" rIns="182880" bIns="9144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buNone/>
              <a:defRPr sz="1400">
                <a:solidFill>
                  <a:schemeClr val="tx1"/>
                </a:solidFill>
              </a:defRPr>
            </a:lvl3pPr>
            <a:lvl4pPr marL="0" indent="0" algn="ctr">
              <a:buNone/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27485" y="917749"/>
            <a:ext cx="4692915" cy="2748091"/>
          </a:xfrm>
        </p:spPr>
        <p:txBody>
          <a:bodyPr tIns="54864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0"/>
          <p:cNvSpPr>
            <a:spLocks noGrp="1"/>
          </p:cNvSpPr>
          <p:nvPr>
            <p:ph type="body" sz="quarter" idx="17"/>
          </p:nvPr>
        </p:nvSpPr>
        <p:spPr>
          <a:xfrm>
            <a:off x="1371601" y="914400"/>
            <a:ext cx="4698970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8"/>
          </p:nvPr>
        </p:nvSpPr>
        <p:spPr>
          <a:xfrm>
            <a:off x="6127483" y="3665840"/>
            <a:ext cx="4692918" cy="35645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35567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00658"/>
      </p:ext>
    </p:extLst>
  </p:cSld>
  <p:clrMapOvr>
    <a:masterClrMapping/>
  </p:clrMapOvr>
  <p:transition spd="med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-detail-w-o-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71562" y="1143000"/>
            <a:ext cx="3875087" cy="4496423"/>
          </a:xfrm>
        </p:spPr>
        <p:txBody>
          <a:bodyPr tIns="182880" bIns="182880"/>
          <a:lstStyle>
            <a:lvl1pPr>
              <a:defRPr sz="1600" baseline="0"/>
            </a:lvl1pPr>
          </a:lstStyle>
          <a:p>
            <a:pPr lvl="0"/>
            <a:r>
              <a:rPr lang="en-US" dirty="0"/>
              <a:t>Click to add block diagram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410202" y="1512330"/>
            <a:ext cx="6089648" cy="1866602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5416555" y="3855986"/>
            <a:ext cx="6083295" cy="2316214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1400"/>
            </a:lvl1pPr>
            <a:lvl2pPr>
              <a:lnSpc>
                <a:spcPct val="90000"/>
              </a:lnSpc>
              <a:spcBef>
                <a:spcPts val="600"/>
              </a:spcBef>
              <a:defRPr sz="1200"/>
            </a:lvl2pPr>
            <a:lvl3pPr>
              <a:lnSpc>
                <a:spcPct val="90000"/>
              </a:lnSpc>
              <a:spcBef>
                <a:spcPts val="600"/>
              </a:spcBef>
              <a:defRPr sz="1100"/>
            </a:lvl3pPr>
            <a:lvl4pPr>
              <a:lnSpc>
                <a:spcPct val="90000"/>
              </a:lnSpc>
              <a:spcBef>
                <a:spcPts val="600"/>
              </a:spcBef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1071564" y="5639423"/>
            <a:ext cx="3875086" cy="533401"/>
          </a:xfrm>
        </p:spPr>
        <p:txBody>
          <a:bodyPr wrap="square" tIns="91440" bIns="91440" anchor="ctr"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information here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 rot="16200000">
            <a:off x="-2099471" y="3464718"/>
            <a:ext cx="5486398" cy="38576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118BD-8500-F84D-986B-E284CF4B8663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F14C4E-C403-9245-A7DE-FB8FA327E29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F78B9-8C7A-BB4D-ABE9-F40E5EFA44EC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6D8D7-10EF-A04C-9415-49E0C913A0FB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C39EB-E167-B346-B712-92ABB0BF75AD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6DFCA9-DAED-3741-87E0-8A788CD33B31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17B51E1-4AED-DB42-AD96-5A9FB61ED019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EE475-A2D5-E14F-9F3A-43FB432C2DDE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AD7A21-2DCE-B04E-9377-494784E12B9A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8A5EFC8-95EF-5A45-85AF-741D41772FA2}"/>
              </a:ext>
            </a:extLst>
          </p:cNvPr>
          <p:cNvSpPr/>
          <p:nvPr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2CC734-5C86-9145-B7EF-5BC343A9E833}"/>
              </a:ext>
            </a:extLst>
          </p:cNvPr>
          <p:cNvSpPr/>
          <p:nvPr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ED15B8-ADA4-324F-BA09-09DB8AC9DE89}"/>
              </a:ext>
            </a:extLst>
          </p:cNvPr>
          <p:cNvCxnSpPr/>
          <p:nvPr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223C678-F749-2143-B9BE-C374CF56F289}"/>
              </a:ext>
            </a:extLst>
          </p:cNvPr>
          <p:cNvSpPr/>
          <p:nvPr userDrawn="1"/>
        </p:nvSpPr>
        <p:spPr>
          <a:xfrm>
            <a:off x="5410202" y="1143000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51D17-7C77-8B49-8423-A7AC69BA68B2}"/>
              </a:ext>
            </a:extLst>
          </p:cNvPr>
          <p:cNvSpPr/>
          <p:nvPr userDrawn="1"/>
        </p:nvSpPr>
        <p:spPr>
          <a:xfrm>
            <a:off x="5410202" y="3486654"/>
            <a:ext cx="608964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9CBFC-4AE9-D14C-A773-4CA1FC7097C2}"/>
              </a:ext>
            </a:extLst>
          </p:cNvPr>
          <p:cNvCxnSpPr/>
          <p:nvPr userDrawn="1"/>
        </p:nvCxnSpPr>
        <p:spPr>
          <a:xfrm>
            <a:off x="51816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2055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Opportuni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D1D600-8D4E-9440-BD68-670F10BFF878}"/>
              </a:ext>
            </a:extLst>
          </p:cNvPr>
          <p:cNvSpPr/>
          <p:nvPr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E5757108-B059-A248-8F1C-8F86A0FEF60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9449" y="1418095"/>
            <a:ext cx="5181601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54C80A73-F9E9-4046-8E7E-5EF6EAC2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C3E21816-985A-4842-9B5C-1AE1FD67F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76896" y="6400801"/>
            <a:ext cx="10957904" cy="457200"/>
          </a:xfrm>
        </p:spPr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22" name="Slide Number Placeholder 9">
            <a:extLst>
              <a:ext uri="{FF2B5EF4-FFF2-40B4-BE49-F238E27FC236}">
                <a16:creationId xmlns:a16="http://schemas.microsoft.com/office/drawing/2014/main" id="{60C016E8-485E-4B4C-9B12-494CE681D8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9DDCA8-8073-7B4D-8A83-8532760E15A0}"/>
              </a:ext>
            </a:extLst>
          </p:cNvPr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D3349FF2-9B18-554A-A94D-3C2C9A6FAA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4600" y="1418095"/>
            <a:ext cx="5175250" cy="310741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440EF58-44DC-F34E-95FC-2EA13B3013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9450" y="1108128"/>
            <a:ext cx="5187950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7EEC2D55-F1DE-FA4B-A258-428D3D36C2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1424" y="1108128"/>
            <a:ext cx="5178426" cy="2601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100" baseline="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5F4CB608-1865-2E47-BF8A-850A58CA77A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0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264585F3-5B37-E340-BB36-BF899EBE4C8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21425" y="4719235"/>
            <a:ext cx="5187950" cy="1542080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1400"/>
            </a:lvl1pPr>
            <a:lvl2pPr>
              <a:lnSpc>
                <a:spcPct val="90000"/>
              </a:lnSpc>
              <a:defRPr sz="1200"/>
            </a:lvl2pPr>
            <a:lvl3pPr>
              <a:lnSpc>
                <a:spcPct val="90000"/>
              </a:lnSpc>
              <a:defRPr sz="1100"/>
            </a:lvl3pPr>
            <a:lvl4pPr>
              <a:lnSpc>
                <a:spcPct val="90000"/>
              </a:lnSpc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852487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6" orient="horz" pos="3888">
          <p15:clr>
            <a:srgbClr val="FBAE40"/>
          </p15:clr>
        </p15:guide>
        <p15:guide id="7" pos="206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ment Detai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1B0170-4407-094E-99B7-77A0D4396FB9}"/>
              </a:ext>
            </a:extLst>
          </p:cNvPr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092A6A-06E3-7048-ABCC-EBDC942DFB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914400"/>
            <a:ext cx="3995928" cy="5486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5E313C6-5A93-9046-8797-EC4BBB5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55200" y="1375576"/>
            <a:ext cx="1879600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dirty="0">
                <a:solidFill>
                  <a:schemeClr val="tx1"/>
                </a:solidFill>
              </a:rPr>
              <a:t>KEY </a:t>
            </a:r>
            <a:r>
              <a:rPr lang="en-US" sz="1200" spc="100" baseline="0" dirty="0">
                <a:solidFill>
                  <a:schemeClr val="tx1"/>
                </a:solidFill>
              </a:rPr>
              <a:t>RELATIONSHIPS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5000" y="1371600"/>
            <a:ext cx="0" cy="45719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857257" y="1451594"/>
            <a:ext cx="0" cy="4492004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97794" y="3863117"/>
            <a:ext cx="4906582" cy="276999"/>
          </a:xfrm>
          <a:prstGeom prst="rect">
            <a:avLst/>
          </a:prstGeom>
        </p:spPr>
        <p:txBody>
          <a:bodyPr wrap="square" lIns="91440" rIns="91440">
            <a:spAutoFit/>
          </a:bodyPr>
          <a:lstStyle/>
          <a:p>
            <a:r>
              <a:rPr lang="en-US" sz="1200" b="0" spc="100" dirty="0">
                <a:solidFill>
                  <a:schemeClr val="tx1"/>
                </a:solidFill>
              </a:rPr>
              <a:t>PROVIDING</a:t>
            </a:r>
            <a:r>
              <a:rPr lang="en-US" sz="1200" b="0" spc="100" baseline="0" dirty="0">
                <a:solidFill>
                  <a:schemeClr val="tx1"/>
                </a:solidFill>
              </a:rPr>
              <a:t> VALUE TO OUR CUSTOMERS</a:t>
            </a:r>
            <a:endParaRPr lang="en-US" sz="1200" b="0" spc="100" dirty="0">
              <a:solidFill>
                <a:schemeClr val="tx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697793" y="4267199"/>
            <a:ext cx="4906582" cy="1676399"/>
          </a:xfrm>
        </p:spPr>
        <p:txBody>
          <a:bodyPr lIns="91440" rIns="91440">
            <a:noAutofit/>
          </a:bodyPr>
          <a:lstStyle>
            <a:lvl1pPr marL="171450" indent="-171450">
              <a:buClr>
                <a:schemeClr val="tx2"/>
              </a:buClr>
              <a:buFont typeface="Wingdings" charset="2"/>
              <a:buChar char="§"/>
              <a:defRPr sz="1200">
                <a:solidFill>
                  <a:schemeClr val="tx1"/>
                </a:solidFill>
              </a:defRPr>
            </a:lvl1pPr>
            <a:lvl2pPr marL="182880"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7792" y="1371600"/>
            <a:ext cx="4906583" cy="230832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sz="1200" spc="100" baseline="0" dirty="0">
                <a:solidFill>
                  <a:schemeClr val="tx1"/>
                </a:solidFill>
              </a:rPr>
              <a:t>APPLICATIONS</a:t>
            </a:r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4697793" y="3657600"/>
            <a:ext cx="4906582" cy="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C70AF-A211-824D-B8F1-176B5B6C15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955AE-BE48-0440-B947-4DA51A461E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199" y="6400800"/>
            <a:ext cx="319696" cy="457200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C756EB6F-E11E-FA46-B313-A7C435FE3D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9451" y="1371600"/>
            <a:ext cx="3512668" cy="45719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8701"/>
      </p:ext>
    </p:extLst>
  </p:cSld>
  <p:clrMapOvr>
    <a:masterClrMapping/>
  </p:clrMapOvr>
  <p:transition spd="med">
    <p:wipe dir="r"/>
  </p:transition>
  <p:hf hdr="0" dt="0"/>
  <p:extLst mod="1">
    <p:ext uri="{DCECCB84-F9BA-43D5-87BE-67443E8EF086}">
      <p15:sldGuideLst xmlns:p15="http://schemas.microsoft.com/office/powerpoint/2012/main">
        <p15:guide id="4" pos="5138">
          <p15:clr>
            <a:srgbClr val="FBAE40"/>
          </p15:clr>
        </p15:guide>
        <p15:guide id="5" pos="6208">
          <p15:clr>
            <a:srgbClr val="FBAE40"/>
          </p15:clr>
        </p15:guide>
        <p15:guide id="6" orient="horz" pos="1351">
          <p15:clr>
            <a:srgbClr val="FBAE40"/>
          </p15:clr>
        </p15:guide>
        <p15:guide id="7" pos="2952">
          <p15:clr>
            <a:srgbClr val="FBAE40"/>
          </p15:clr>
        </p15:guide>
        <p15:guide id="8" pos="6050">
          <p15:clr>
            <a:srgbClr val="FBAE40"/>
          </p15:clr>
        </p15:guide>
        <p15:guide id="9" pos="6792">
          <p15:clr>
            <a:srgbClr val="FBAE40"/>
          </p15:clr>
        </p15:guide>
        <p15:guide id="10" pos="4045">
          <p15:clr>
            <a:srgbClr val="FBAE40"/>
          </p15:clr>
        </p15:guide>
        <p15:guide id="11" orient="horz" pos="1761">
          <p15:clr>
            <a:srgbClr val="FBAE40"/>
          </p15:clr>
        </p15:guide>
        <p15:guide id="12" pos="1824">
          <p15:clr>
            <a:srgbClr val="FBAE40"/>
          </p15:clr>
        </p15:guide>
        <p15:guide id="13" orient="horz" pos="10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46700"/>
            <a:ext cx="11277600" cy="389337"/>
          </a:xfrm>
          <a:ln>
            <a:noFill/>
          </a:ln>
        </p:spPr>
        <p:txBody>
          <a:bodyPr wrap="square" lIns="91440" tIns="91440" rIns="91440" bIns="91440" anchor="t" anchorCtr="0">
            <a:spAutoFit/>
          </a:bodyPr>
          <a:lstStyle>
            <a:lvl1pPr marL="0" indent="0" algn="l">
              <a:buFont typeface="Symbol" pitchFamily="18" charset="2"/>
              <a:buNone/>
              <a:tabLst>
                <a:tab pos="11085236" algn="r"/>
              </a:tabLst>
              <a:defRPr sz="1400" b="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ENTER PRESENTER | DD MONTH 2017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3008313"/>
            <a:ext cx="11277600" cy="538162"/>
          </a:xfrm>
        </p:spPr>
        <p:txBody>
          <a:bodyPr anchor="b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3078163" algn="l"/>
              </a:tabLst>
              <a:defRPr lang="en-US" sz="3200" b="0" kern="1200" spc="-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7D3AC9-6FAA-7A43-9C03-76E90A3335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419D7-7932-1F48-8A12-915AE99CA9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0ADDB2-7B42-8941-92B0-0DF7C000BC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" y="0"/>
            <a:ext cx="12099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3173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914400"/>
            <a:ext cx="11277600" cy="54863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79450" y="1371600"/>
            <a:ext cx="5187950" cy="4572000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3998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324600" y="1143002"/>
            <a:ext cx="5175250" cy="502919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79450" y="1143002"/>
            <a:ext cx="51879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79450" y="4000501"/>
            <a:ext cx="518795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7554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1143002"/>
            <a:ext cx="0" cy="5029198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324600" y="1143002"/>
            <a:ext cx="5175250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6324600" y="4000499"/>
            <a:ext cx="5175250" cy="21717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/>
          </p:nvPr>
        </p:nvSpPr>
        <p:spPr>
          <a:xfrm>
            <a:off x="679450" y="1143002"/>
            <a:ext cx="5187951" cy="26288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8"/>
          </p:nvPr>
        </p:nvSpPr>
        <p:spPr>
          <a:xfrm>
            <a:off x="679450" y="4000501"/>
            <a:ext cx="5181600" cy="21717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576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770">
          <p15:clr>
            <a:srgbClr val="FBAE40"/>
          </p15:clr>
        </p15:guide>
        <p15:guide id="3" pos="39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-horizon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85799" y="1143000"/>
            <a:ext cx="10820401" cy="3200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85799" y="4572001"/>
            <a:ext cx="10820401" cy="1600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1301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3808">
          <p15:clr>
            <a:srgbClr val="FBAE40"/>
          </p15:clr>
        </p15:guide>
        <p15:guide id="2" pos="3876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orient="horz" pos="2736">
          <p15:clr>
            <a:srgbClr val="FBAE40"/>
          </p15:clr>
        </p15:guide>
        <p15:guide id="5" orient="horz" pos="720">
          <p15:clr>
            <a:srgbClr val="FBAE40"/>
          </p15:clr>
        </p15:guide>
        <p15:guide id="6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0"/>
            <a:ext cx="11277600" cy="54863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4" y="914400"/>
            <a:ext cx="6549916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1143000"/>
            <a:ext cx="4267200" cy="5029200"/>
          </a:xfrm>
        </p:spPr>
        <p:txBody>
          <a:bodyPr lIns="0" rIns="0"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34189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-picture-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14401"/>
            <a:ext cx="11277600" cy="54863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571500" dir="27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0400" y="914397"/>
            <a:ext cx="4724400" cy="54863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0483" y="914400"/>
            <a:ext cx="6549917" cy="5486400"/>
          </a:xfrm>
          <a:ln>
            <a:noFill/>
          </a:ln>
        </p:spPr>
        <p:txBody>
          <a:bodyPr tIns="13716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3"/>
          </p:nvPr>
        </p:nvSpPr>
        <p:spPr>
          <a:xfrm>
            <a:off x="7239000" y="914398"/>
            <a:ext cx="4267200" cy="5486406"/>
          </a:xfrm>
        </p:spPr>
        <p:txBody>
          <a:bodyPr lIns="0" rIns="0" anchor="ctr">
            <a:normAutofit/>
          </a:bodyPr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22600"/>
      </p:ext>
    </p:extLst>
  </p:cSld>
  <p:clrMapOvr>
    <a:masterClrMapping/>
  </p:clrMapOvr>
  <p:transition spd="med">
    <p:wipe/>
  </p:transition>
  <p:extLst mod="1">
    <p:ext uri="{DCECCB84-F9BA-43D5-87BE-67443E8EF086}">
      <p15:sldGuideLst xmlns:p15="http://schemas.microsoft.com/office/powerpoint/2012/main">
        <p15:guide id="1" pos="4416">
          <p15:clr>
            <a:srgbClr val="FBAE40"/>
          </p15:clr>
        </p15:guide>
        <p15:guide id="2" pos="4560">
          <p15:clr>
            <a:srgbClr val="FBAE40"/>
          </p15:clr>
        </p15:guide>
        <p15:guide id="3" orient="horz" pos="2880">
          <p15:clr>
            <a:srgbClr val="FBAE40"/>
          </p15:clr>
        </p15:guide>
        <p15:guide id="4" pos="7248">
          <p15:clr>
            <a:srgbClr val="FBAE40"/>
          </p15:clr>
        </p15:guide>
        <p15:guide id="5" orient="horz" pos="3456">
          <p15:clr>
            <a:srgbClr val="FBAE40"/>
          </p15:clr>
        </p15:guide>
        <p15:guide id="6" pos="49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ght-gray-title-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83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6896" y="6400801"/>
            <a:ext cx="1095790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smtClean="0">
                <a:effectLst/>
              </a:defRPr>
            </a:lvl1pPr>
          </a:lstStyle>
          <a:p>
            <a:r>
              <a:rPr lang="en-US"/>
              <a:t>Silicon Labs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7199" y="6400800"/>
            <a:ext cx="319696" cy="4572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897" y="6400801"/>
            <a:ext cx="2107497" cy="457200"/>
          </a:xfrm>
          <a:prstGeom prst="rect">
            <a:avLst/>
          </a:prstGeom>
          <a:noFill/>
          <a:ln>
            <a:noFill/>
          </a:ln>
        </p:spPr>
        <p:txBody>
          <a:bodyPr wrap="none" tIns="182880" bIns="182880" rtlCol="0" anchor="ctr">
            <a:noAutofit/>
          </a:bodyPr>
          <a:lstStyle/>
          <a:p>
            <a:pPr algn="l"/>
            <a:endParaRPr lang="en-US" sz="800" spc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  <p:sldLayoutId id="2147484052" r:id="rId19"/>
    <p:sldLayoutId id="2147484053" r:id="rId20"/>
    <p:sldLayoutId id="2147484054" r:id="rId21"/>
    <p:sldLayoutId id="2147484055" r:id="rId22"/>
    <p:sldLayoutId id="2147484056" r:id="rId23"/>
  </p:sldLayoutIdLst>
  <p:transition spd="med">
    <p:wipe/>
  </p:transition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377" rtl="0" eaLnBrk="1" fontAlgn="base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tx2"/>
        </a:buClr>
        <a:buFont typeface="Wingdings" charset="2"/>
        <a:buChar char="§"/>
        <a:defRPr lang="en-US" sz="20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36576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8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54864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lang="en-US" sz="16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731520" marR="0" indent="-182880" algn="l" defTabSz="914377" rtl="0" eaLnBrk="1" fontAlgn="base" latinLnBrk="0" hangingPunct="1">
        <a:lnSpc>
          <a:spcPct val="95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lang="en-US" sz="1400" b="0" i="0" kern="1200" dirty="0" smtClean="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914400" indent="-182880" algn="l" defTabSz="914377" rtl="0" eaLnBrk="1" fontAlgn="base" latinLnBrk="0" hangingPunct="1">
        <a:lnSpc>
          <a:spcPct val="100000"/>
        </a:lnSpc>
        <a:spcBef>
          <a:spcPts val="9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1200" b="0" kern="1200" dirty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7392">
          <p15:clr>
            <a:srgbClr val="F26B43"/>
          </p15:clr>
        </p15:guide>
        <p15:guide id="3" pos="288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576">
          <p15:clr>
            <a:srgbClr val="F26B43"/>
          </p15:clr>
        </p15:guide>
        <p15:guide id="9" orient="horz" pos="3888">
          <p15:clr>
            <a:srgbClr val="F26B43"/>
          </p15:clr>
        </p15:guide>
        <p15:guide id="10" orient="horz" pos="720">
          <p15:clr>
            <a:srgbClr val="F26B43"/>
          </p15:clr>
        </p15:guide>
        <p15:guide id="12" pos="428">
          <p15:clr>
            <a:srgbClr val="F26B43"/>
          </p15:clr>
        </p15:guide>
        <p15:guide id="15" pos="7244">
          <p15:clr>
            <a:srgbClr val="F26B43"/>
          </p15:clr>
        </p15:guide>
        <p15:guide id="37" pos="3696">
          <p15:clr>
            <a:srgbClr val="F26B43"/>
          </p15:clr>
        </p15:guide>
        <p15:guide id="39" pos="3984">
          <p15:clr>
            <a:srgbClr val="F26B43"/>
          </p15:clr>
        </p15:guide>
        <p15:guide id="40" orient="horz" pos="144">
          <p15:clr>
            <a:srgbClr val="F26B43"/>
          </p15:clr>
        </p15:guide>
        <p15:guide id="41" orient="horz" pos="864">
          <p15:clr>
            <a:srgbClr val="F26B43"/>
          </p15:clr>
        </p15:guide>
        <p15:guide id="42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2019 ZMGC Zigbee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93714252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4471DB-FCC6-4D53-A2A2-20DD3AD2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EF9B5-37BF-44E8-B690-87DA7E27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8B273F-D845-4138-900F-9E4439987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43898"/>
              </p:ext>
            </p:extLst>
          </p:nvPr>
        </p:nvGraphicFramePr>
        <p:xfrm>
          <a:off x="762326" y="1168426"/>
          <a:ext cx="5122605" cy="4727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3992">
                  <a:extLst>
                    <a:ext uri="{9D8B030D-6E8A-4147-A177-3AD203B41FA5}">
                      <a16:colId xmlns:a16="http://schemas.microsoft.com/office/drawing/2014/main" val="1945047856"/>
                    </a:ext>
                  </a:extLst>
                </a:gridCol>
                <a:gridCol w="3748613">
                  <a:extLst>
                    <a:ext uri="{9D8B030D-6E8A-4147-A177-3AD203B41FA5}">
                      <a16:colId xmlns:a16="http://schemas.microsoft.com/office/drawing/2014/main" val="4066348920"/>
                    </a:ext>
                  </a:extLst>
                </a:gridCol>
              </a:tblGrid>
              <a:tr h="429755">
                <a:tc gridSpan="2">
                  <a:txBody>
                    <a:bodyPr/>
                    <a:lstStyle/>
                    <a:p>
                      <a:pPr marL="0" indent="0" algn="ctr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2019-12-09</a:t>
                      </a:r>
                      <a:endParaRPr 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endParaRPr lang="zh-CN" alt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435132"/>
                  </a:ext>
                </a:extLst>
              </a:tr>
              <a:tr h="429755"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09:30 ~ 11:00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Zigbee </a:t>
                      </a: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Basic Introduction</a:t>
                      </a:r>
                      <a:endParaRPr lang="zh-CN" alt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2524"/>
                  </a:ext>
                </a:extLst>
              </a:tr>
              <a:tr h="429755"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11:00 ~ 11:15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Break</a:t>
                      </a:r>
                      <a:endParaRPr lang="zh-CN" alt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509565"/>
                  </a:ext>
                </a:extLst>
              </a:tr>
              <a:tr h="429755"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11:15 ~ 12:00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 err="1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EmberZnet</a:t>
                      </a: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 SDK </a:t>
                      </a: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and WSTK</a:t>
                      </a:r>
                      <a:endParaRPr lang="zh-CN" alt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510950"/>
                  </a:ext>
                </a:extLst>
              </a:tr>
              <a:tr h="429755"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12:00 ~ 13:30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Lunch</a:t>
                      </a:r>
                      <a:endParaRPr lang="zh-CN" alt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77306"/>
                  </a:ext>
                </a:extLst>
              </a:tr>
              <a:tr h="429755"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13:30 ~ 17:30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Hands-on : Forming and Joining </a:t>
                      </a:r>
                      <a:endParaRPr lang="zh-CN" alt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934175"/>
                  </a:ext>
                </a:extLst>
              </a:tr>
              <a:tr h="429755"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Hands-on : Sending on/off commands</a:t>
                      </a:r>
                      <a:endParaRPr lang="zh-CN" alt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29983"/>
                  </a:ext>
                </a:extLst>
              </a:tr>
              <a:tr h="429755"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Hands-on : Using event</a:t>
                      </a:r>
                      <a:endParaRPr 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282754"/>
                  </a:ext>
                </a:extLst>
              </a:tr>
              <a:tr h="429755"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Hands-on : Non-volatile Storage</a:t>
                      </a:r>
                      <a:endParaRPr lang="zh-CN" alt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81416"/>
                  </a:ext>
                </a:extLst>
              </a:tr>
              <a:tr h="429755"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17:30 ~ 18:00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Summary</a:t>
                      </a:r>
                      <a:endParaRPr lang="zh-CN" alt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019356"/>
                  </a:ext>
                </a:extLst>
              </a:tr>
              <a:tr h="429755"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97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AD7407-FDD9-42EE-850C-C51F0493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66562"/>
              </p:ext>
            </p:extLst>
          </p:nvPr>
        </p:nvGraphicFramePr>
        <p:xfrm>
          <a:off x="6307069" y="1174625"/>
          <a:ext cx="5357940" cy="4721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7113">
                  <a:extLst>
                    <a:ext uri="{9D8B030D-6E8A-4147-A177-3AD203B41FA5}">
                      <a16:colId xmlns:a16="http://schemas.microsoft.com/office/drawing/2014/main" val="1945047856"/>
                    </a:ext>
                  </a:extLst>
                </a:gridCol>
                <a:gridCol w="3920827">
                  <a:extLst>
                    <a:ext uri="{9D8B030D-6E8A-4147-A177-3AD203B41FA5}">
                      <a16:colId xmlns:a16="http://schemas.microsoft.com/office/drawing/2014/main" val="4066348920"/>
                    </a:ext>
                  </a:extLst>
                </a:gridCol>
              </a:tblGrid>
              <a:tr h="429191">
                <a:tc gridSpan="2">
                  <a:txBody>
                    <a:bodyPr/>
                    <a:lstStyle/>
                    <a:p>
                      <a:pPr marL="0" indent="0" algn="ctr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2019-12-10</a:t>
                      </a:r>
                      <a:endParaRPr 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endParaRPr lang="zh-CN" alt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24837"/>
                  </a:ext>
                </a:extLst>
              </a:tr>
              <a:tr h="1287573">
                <a:tc>
                  <a:txBody>
                    <a:bodyPr/>
                    <a:lstStyle/>
                    <a:p>
                      <a:pPr marL="0" indent="0" algn="ctr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09:30 ~ 12:00</a:t>
                      </a:r>
                    </a:p>
                    <a:p>
                      <a:pPr marL="0" indent="0" algn="ctr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endParaRPr 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marL="0" indent="0" algn="ctr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endParaRPr 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Hands-on: Sleepy End Device</a:t>
                      </a:r>
                    </a:p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endParaRPr lang="en-US" altLang="zh-CN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endParaRPr lang="zh-CN" alt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2524"/>
                  </a:ext>
                </a:extLst>
              </a:tr>
              <a:tr h="429191"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12:00 ~ 13:30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Lunch</a:t>
                      </a:r>
                      <a:endParaRPr lang="zh-CN" alt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77306"/>
                  </a:ext>
                </a:extLst>
              </a:tr>
              <a:tr h="858382"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13:30 ~ 15:00</a:t>
                      </a:r>
                    </a:p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Hands-on : Control Zigbee Device with MQTT</a:t>
                      </a:r>
                    </a:p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endParaRPr lang="zh-CN" alt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934175"/>
                  </a:ext>
                </a:extLst>
              </a:tr>
              <a:tr h="858382"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15:00 ~ 16:30</a:t>
                      </a:r>
                    </a:p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endParaRPr 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Hands-on : OTA Upgrading</a:t>
                      </a:r>
                    </a:p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endParaRPr lang="zh-CN" alt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282754"/>
                  </a:ext>
                </a:extLst>
              </a:tr>
              <a:tr h="429191"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16:30 ~ 17:00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altLang="zh-CN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Quiz</a:t>
                      </a:r>
                      <a:endParaRPr lang="zh-CN" altLang="en-US" sz="1800" b="0" kern="1200" spc="-5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019356"/>
                  </a:ext>
                </a:extLst>
              </a:tr>
              <a:tr h="429191"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 17:00 ~ 17:30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377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  <a:tabLst>
                          <a:tab pos="3078163" algn="l"/>
                        </a:tabLst>
                      </a:pPr>
                      <a:r>
                        <a:rPr lang="en-US" sz="1800" b="0" kern="1200" spc="-50" baseline="0" dirty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Summary 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9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723113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71F559-3D49-4BB0-ADD0-AD8AC4AD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3DFC78-6372-4DC6-A16F-4E88A255ED29}"/>
              </a:ext>
            </a:extLst>
          </p:cNvPr>
          <p:cNvSpPr txBox="1"/>
          <p:nvPr/>
        </p:nvSpPr>
        <p:spPr>
          <a:xfrm>
            <a:off x="4141694" y="2833318"/>
            <a:ext cx="382793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80004353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71F559-3D49-4BB0-ADD0-AD8AC4AD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– Day1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E8031-35AA-410A-889A-5E7D599C6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330" y="1659023"/>
            <a:ext cx="3601340" cy="3539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9073C-7EB4-4880-ABF2-DEC6970DEF94}"/>
              </a:ext>
            </a:extLst>
          </p:cNvPr>
          <p:cNvSpPr txBox="1"/>
          <p:nvPr/>
        </p:nvSpPr>
        <p:spPr>
          <a:xfrm>
            <a:off x="871671" y="1160461"/>
            <a:ext cx="99045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https://forms.office.com/Pages/ResponsePage.aspx?id=ItjbVDFSIEuUTW9KvNVB-_gYgvSbceFAppvKGwjVr_1UOTdNMkFBTzBWS0xHQVJGV1NBQlA3VFpSWi4u</a:t>
            </a:r>
          </a:p>
        </p:txBody>
      </p:sp>
    </p:spTree>
    <p:extLst>
      <p:ext uri="{BB962C8B-B14F-4D97-AF65-F5344CB8AC3E}">
        <p14:creationId xmlns:p14="http://schemas.microsoft.com/office/powerpoint/2010/main" val="2583133331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71F559-3D49-4BB0-ADD0-AD8AC4AD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– Day2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6BEC46-2866-44C6-A5B0-8B5571EF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57" y="2073802"/>
            <a:ext cx="2634686" cy="2710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303BB5-AEEF-4ABC-8A84-9FDA8D67535D}"/>
              </a:ext>
            </a:extLst>
          </p:cNvPr>
          <p:cNvSpPr txBox="1"/>
          <p:nvPr/>
        </p:nvSpPr>
        <p:spPr>
          <a:xfrm>
            <a:off x="546931" y="1245919"/>
            <a:ext cx="105711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https://forms.office.com/Pages/ResponsePage.aspx?id=ItjbVDFSIEuUTW9KvNVB-_gYgvSbceFAppvKGwjVr_1UMVJLS01FSUhDQURDMFJJRkYxRUVSV0tUSS4u</a:t>
            </a:r>
          </a:p>
        </p:txBody>
      </p:sp>
    </p:spTree>
    <p:extLst>
      <p:ext uri="{BB962C8B-B14F-4D97-AF65-F5344CB8AC3E}">
        <p14:creationId xmlns:p14="http://schemas.microsoft.com/office/powerpoint/2010/main" val="2487244973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71F559-3D49-4BB0-ADD0-AD8AC4AD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D8B41-8E3C-4E3F-B4DE-40BC13441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432" y="1944496"/>
            <a:ext cx="3003135" cy="2969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D57BA-4FC7-46A9-8AC5-A19CB2902317}"/>
              </a:ext>
            </a:extLst>
          </p:cNvPr>
          <p:cNvSpPr txBox="1"/>
          <p:nvPr/>
        </p:nvSpPr>
        <p:spPr>
          <a:xfrm>
            <a:off x="700755" y="1169007"/>
            <a:ext cx="10058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https://forms.office.com/Pages/ResponsePage.aspx?id=ItjbVDFSIEuUTW9KvNVB-_gYgvSbceFAppvKGwjVr_1UMFc2WUpQT1I5TVZEUEM5M1pYVkMyUEZEMi4u</a:t>
            </a:r>
          </a:p>
        </p:txBody>
      </p:sp>
    </p:spTree>
    <p:extLst>
      <p:ext uri="{BB962C8B-B14F-4D97-AF65-F5344CB8AC3E}">
        <p14:creationId xmlns:p14="http://schemas.microsoft.com/office/powerpoint/2010/main" val="1942492188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F13E-D36B-594E-9B2B-34732A25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97110-60FD-4660-8A58-36EDF005B4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36101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Silicon Labs 2018 Theme">
  <a:themeElements>
    <a:clrScheme name="Custom 1">
      <a:dk1>
        <a:srgbClr val="555555"/>
      </a:dk1>
      <a:lt1>
        <a:srgbClr val="FFFFFF"/>
      </a:lt1>
      <a:dk2>
        <a:srgbClr val="D91E2A"/>
      </a:dk2>
      <a:lt2>
        <a:srgbClr val="F2F2F2"/>
      </a:lt2>
      <a:accent1>
        <a:srgbClr val="0086D9"/>
      </a:accent1>
      <a:accent2>
        <a:srgbClr val="00AEFF"/>
      </a:accent2>
      <a:accent3>
        <a:srgbClr val="6BBF01"/>
      </a:accent3>
      <a:accent4>
        <a:srgbClr val="BCE100"/>
      </a:accent4>
      <a:accent5>
        <a:srgbClr val="FFAA00"/>
      </a:accent5>
      <a:accent6>
        <a:srgbClr val="FFD633"/>
      </a:accent6>
      <a:hlink>
        <a:srgbClr val="00AEFF"/>
      </a:hlink>
      <a:folHlink>
        <a:srgbClr val="00AE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ACFB399B-333E-1E4F-BF52-446B7B03D200}" vid="{E756F91E-383F-EA43-B962-6A9D533CBB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1F7AB2AB09B744870FD2BB34F58D4C" ma:contentTypeVersion="0" ma:contentTypeDescription="Create a new document." ma:contentTypeScope="" ma:versionID="610a13794e9c15d6bc8a774371eef0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E5C257-99A9-40B2-A1DE-0EB62604DA9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9925F4A-05CC-4D19-A5F3-6B37E808F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DD62670-B0F9-4782-967B-54D0F2A11D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Silicon Labs 2018 Theme</Template>
  <TotalTime>0</TotalTime>
  <Words>215</Words>
  <Application>Microsoft Office PowerPoint</Application>
  <PresentationFormat>Widescreen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Wingdings</vt:lpstr>
      <vt:lpstr>Silicon Labs 2018 Theme</vt:lpstr>
      <vt:lpstr>2019 ZMGC Zigbee Training</vt:lpstr>
      <vt:lpstr>Agenda</vt:lpstr>
      <vt:lpstr>Q&amp;A</vt:lpstr>
      <vt:lpstr>Survey – Day1</vt:lpstr>
      <vt:lpstr>Survey – Day2</vt:lpstr>
      <vt:lpstr>Quiz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2018-05-10T19:12:28Z</dcterms:created>
  <dcterms:modified xsi:type="dcterms:W3CDTF">2019-12-25T03:45:57Z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0x010100B21F7AB2AB09B744870FD2BB34F58D4C</vt:lpwstr>
  </property>
</Properties>
</file>