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49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28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5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2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4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52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2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05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3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428F-D3C2-4023-BC0B-7AE9C62B072A}" type="datetimeFigureOut">
              <a:rPr kumimoji="1" lang="ja-JP" altLang="en-US" smtClean="0"/>
              <a:t>2014/2/9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543C-5DFC-47A7-9558-B52CD7D2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59063" y="476673"/>
            <a:ext cx="1130973" cy="462671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600" dirty="0" smtClean="0"/>
              <a:t>base-plugin</a:t>
            </a:r>
            <a:endParaRPr kumimoji="1" lang="ja-JP" altLang="en-US" sz="600" dirty="0"/>
          </a:p>
        </p:txBody>
      </p:sp>
      <p:sp>
        <p:nvSpPr>
          <p:cNvPr id="5" name="正方形/長方形 4"/>
          <p:cNvSpPr/>
          <p:nvPr/>
        </p:nvSpPr>
        <p:spPr>
          <a:xfrm>
            <a:off x="974040" y="630897"/>
            <a:ext cx="771118" cy="202639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600" dirty="0" smtClean="0"/>
              <a:t>class Base</a:t>
            </a:r>
            <a:endParaRPr kumimoji="1" lang="ja-JP" altLang="en-US" sz="600" dirty="0"/>
          </a:p>
        </p:txBody>
      </p:sp>
      <p:sp>
        <p:nvSpPr>
          <p:cNvPr id="6" name="正方形/長方形 5"/>
          <p:cNvSpPr/>
          <p:nvPr/>
        </p:nvSpPr>
        <p:spPr>
          <a:xfrm>
            <a:off x="2261454" y="1324903"/>
            <a:ext cx="1130973" cy="462671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600" dirty="0" err="1" smtClean="0"/>
              <a:t>depender</a:t>
            </a:r>
            <a:r>
              <a:rPr kumimoji="1" lang="en-US" altLang="ja-JP" sz="600" dirty="0" smtClean="0"/>
              <a:t>-plugin</a:t>
            </a:r>
            <a:endParaRPr kumimoji="1" lang="ja-JP" altLang="en-US" sz="600" dirty="0"/>
          </a:p>
        </p:txBody>
      </p:sp>
      <p:sp>
        <p:nvSpPr>
          <p:cNvPr id="7" name="正方形/長方形 6"/>
          <p:cNvSpPr/>
          <p:nvPr/>
        </p:nvSpPr>
        <p:spPr>
          <a:xfrm>
            <a:off x="2569901" y="1481574"/>
            <a:ext cx="771118" cy="200191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600" dirty="0" smtClean="0"/>
              <a:t>class </a:t>
            </a:r>
            <a:r>
              <a:rPr kumimoji="1" lang="en-US" altLang="ja-JP" sz="600" dirty="0" err="1" smtClean="0"/>
              <a:t>SomeClass</a:t>
            </a:r>
            <a:endParaRPr kumimoji="1" lang="ja-JP" altLang="en-US" sz="600" dirty="0"/>
          </a:p>
        </p:txBody>
      </p:sp>
      <p:sp>
        <p:nvSpPr>
          <p:cNvPr id="8" name="正方形/長方形 7"/>
          <p:cNvSpPr/>
          <p:nvPr/>
        </p:nvSpPr>
        <p:spPr>
          <a:xfrm>
            <a:off x="659063" y="1324903"/>
            <a:ext cx="1130973" cy="462671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600" dirty="0" err="1" smtClean="0"/>
              <a:t>dependee</a:t>
            </a:r>
            <a:r>
              <a:rPr kumimoji="1" lang="en-US" altLang="ja-JP" sz="600" dirty="0" smtClean="0"/>
              <a:t>-plugin</a:t>
            </a:r>
            <a:endParaRPr kumimoji="1" lang="ja-JP" altLang="en-US" sz="600" dirty="0"/>
          </a:p>
        </p:txBody>
      </p:sp>
      <p:sp>
        <p:nvSpPr>
          <p:cNvPr id="9" name="正方形/長方形 8"/>
          <p:cNvSpPr/>
          <p:nvPr/>
        </p:nvSpPr>
        <p:spPr>
          <a:xfrm>
            <a:off x="976258" y="1479126"/>
            <a:ext cx="771118" cy="202639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600" dirty="0" smtClean="0"/>
              <a:t>class Derived</a:t>
            </a:r>
            <a:endParaRPr kumimoji="1" lang="ja-JP" altLang="en-US" sz="600" dirty="0"/>
          </a:p>
        </p:txBody>
      </p:sp>
      <p:cxnSp>
        <p:nvCxnSpPr>
          <p:cNvPr id="11" name="直線矢印コネクタ 10"/>
          <p:cNvCxnSpPr>
            <a:stCxn id="6" idx="1"/>
            <a:endCxn id="8" idx="3"/>
          </p:cNvCxnSpPr>
          <p:nvPr/>
        </p:nvCxnSpPr>
        <p:spPr>
          <a:xfrm flipH="1">
            <a:off x="1790036" y="1556238"/>
            <a:ext cx="471418" cy="0"/>
          </a:xfrm>
          <a:prstGeom prst="straightConnector1">
            <a:avLst/>
          </a:prstGeom>
          <a:ln w="12700">
            <a:prstDash val="dash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0"/>
            <a:endCxn id="4" idx="2"/>
          </p:cNvCxnSpPr>
          <p:nvPr/>
        </p:nvCxnSpPr>
        <p:spPr>
          <a:xfrm flipV="1">
            <a:off x="1224549" y="939344"/>
            <a:ext cx="0" cy="385559"/>
          </a:xfrm>
          <a:prstGeom prst="straightConnector1">
            <a:avLst/>
          </a:prstGeom>
          <a:ln w="12700"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0"/>
            <a:endCxn id="4" idx="3"/>
          </p:cNvCxnSpPr>
          <p:nvPr/>
        </p:nvCxnSpPr>
        <p:spPr>
          <a:xfrm flipH="1" flipV="1">
            <a:off x="1790036" y="708008"/>
            <a:ext cx="1036905" cy="616894"/>
          </a:xfrm>
          <a:prstGeom prst="straightConnector1">
            <a:avLst/>
          </a:prstGeom>
          <a:ln w="12700"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9932" y="886440"/>
            <a:ext cx="567784" cy="18466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dependency</a:t>
            </a:r>
            <a:endParaRPr kumimoji="1" lang="ja-JP" altLang="en-US" sz="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4514" y="1066205"/>
            <a:ext cx="567784" cy="18466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dependency</a:t>
            </a:r>
            <a:endParaRPr kumimoji="1" lang="ja-JP" altLang="en-US" sz="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2073" y="1619312"/>
            <a:ext cx="567784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optional</a:t>
            </a:r>
          </a:p>
          <a:p>
            <a:r>
              <a:rPr lang="en-US" altLang="ja-JP" sz="600" dirty="0" smtClean="0"/>
              <a:t>dependency</a:t>
            </a:r>
            <a:endParaRPr kumimoji="1" lang="ja-JP" altLang="en-US" sz="600" dirty="0"/>
          </a:p>
        </p:txBody>
      </p:sp>
      <p:cxnSp>
        <p:nvCxnSpPr>
          <p:cNvPr id="23" name="直線矢印コネクタ 22"/>
          <p:cNvCxnSpPr>
            <a:stCxn id="9" idx="0"/>
            <a:endCxn id="5" idx="2"/>
          </p:cNvCxnSpPr>
          <p:nvPr/>
        </p:nvCxnSpPr>
        <p:spPr>
          <a:xfrm flipH="1" flipV="1">
            <a:off x="1359599" y="833535"/>
            <a:ext cx="2218" cy="645591"/>
          </a:xfrm>
          <a:prstGeom prst="straightConnector1">
            <a:avLst/>
          </a:prstGeom>
          <a:ln w="12700"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365128" y="1057586"/>
            <a:ext cx="431528" cy="18466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extends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91115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2014-02-09T14:39:41Z</dcterms:created>
  <dcterms:modified xsi:type="dcterms:W3CDTF">2014-02-09T14:40:00Z</dcterms:modified>
</cp:coreProperties>
</file>