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1"/>
  </p:normalViewPr>
  <p:slideViewPr>
    <p:cSldViewPr snapToGrid="0" snapToObjects="1">
      <p:cViewPr>
        <p:scale>
          <a:sx n="210" d="100"/>
          <a:sy n="210" d="100"/>
        </p:scale>
        <p:origin x="-9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5C65A-A2AF-6E4B-8881-BDA3575C22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7A42-2B28-2145-BEFE-618D9D67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2991724" y="2023807"/>
            <a:ext cx="1244991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44834" y="1976917"/>
            <a:ext cx="1244991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2271" y="233699"/>
            <a:ext cx="5648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Lato" charset="0"/>
                <a:ea typeface="Lato" charset="0"/>
                <a:cs typeface="Lato" charset="0"/>
              </a:rPr>
              <a:t>The Basics of ggplot2</a:t>
            </a:r>
            <a:endParaRPr lang="en-US" sz="1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2271" y="435985"/>
            <a:ext cx="564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Lato" charset="0"/>
                <a:ea typeface="Lato" charset="0"/>
                <a:cs typeface="Lato" charset="0"/>
              </a:rPr>
              <a:t>There are three main components that get </a:t>
            </a:r>
            <a:r>
              <a:rPr lang="en-US" sz="1000" i="1" dirty="0" smtClean="0">
                <a:latin typeface="Lato" charset="0"/>
                <a:ea typeface="Lato" charset="0"/>
                <a:cs typeface="Lato" charset="0"/>
              </a:rPr>
              <a:t>added</a:t>
            </a:r>
            <a:r>
              <a:rPr lang="en-US" sz="1000" dirty="0" smtClean="0">
                <a:latin typeface="Lato" charset="0"/>
                <a:ea typeface="Lato" charset="0"/>
                <a:cs typeface="Lato" charset="0"/>
              </a:rPr>
              <a:t> together to build up a plot.</a:t>
            </a:r>
            <a:endParaRPr lang="en-US" sz="10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7944" y="892533"/>
            <a:ext cx="1244991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Lato" charset="0"/>
                <a:ea typeface="Lato" charset="0"/>
                <a:cs typeface="Lato" charset="0"/>
              </a:rPr>
              <a:t>g</a:t>
            </a:r>
            <a:r>
              <a:rPr lang="en-US" sz="1100" b="1" dirty="0" smtClean="0">
                <a:latin typeface="Lato" charset="0"/>
                <a:ea typeface="Lato" charset="0"/>
                <a:cs typeface="Lato" charset="0"/>
              </a:rPr>
              <a:t>gplot()</a:t>
            </a:r>
            <a:endParaRPr lang="en-US" sz="11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97944" y="1930027"/>
            <a:ext cx="1244991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Lato" charset="0"/>
                <a:ea typeface="Lato" charset="0"/>
                <a:cs typeface="Lato" charset="0"/>
              </a:rPr>
              <a:t>geom_xxx()</a:t>
            </a:r>
            <a:endParaRPr lang="en-US" sz="11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7944" y="2967519"/>
            <a:ext cx="1244991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Lato" charset="0"/>
                <a:ea typeface="Lato" charset="0"/>
                <a:cs typeface="Lato" charset="0"/>
              </a:rPr>
              <a:t>t</a:t>
            </a:r>
            <a:r>
              <a:rPr lang="en-US" sz="1100" b="1" dirty="0" smtClean="0">
                <a:latin typeface="Lato" charset="0"/>
                <a:ea typeface="Lato" charset="0"/>
                <a:cs typeface="Lato" charset="0"/>
              </a:rPr>
              <a:t>heme()</a:t>
            </a:r>
            <a:endParaRPr lang="en-US" sz="11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9039" y="1455214"/>
            <a:ext cx="28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+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9039" y="2556014"/>
            <a:ext cx="28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+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4571" y="748321"/>
            <a:ext cx="3716217" cy="746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300"/>
              </a:spcBef>
            </a:pPr>
            <a:r>
              <a:rPr 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Required: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“Hey, R, I’m building a plot, and I’m using the data in the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data=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argument* to do it!”</a:t>
            </a:r>
          </a:p>
          <a:p>
            <a:pPr>
              <a:spcBef>
                <a:spcPts val="300"/>
              </a:spcBef>
            </a:pPr>
            <a:r>
              <a:rPr 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Optional: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“Here’s the ‘default’ mappings (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mapping=aes(</a:t>
            </a:r>
            <a:r>
              <a:rPr lang="mr-IN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) of specific data in that dataset and how I want to plot them </a:t>
            </a:r>
            <a:r>
              <a:rPr lang="mr-IN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–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as the ‘x’ values or ‘y’ values or something else.”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4570" y="1798363"/>
            <a:ext cx="3716217" cy="746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300"/>
              </a:spcBef>
            </a:pPr>
            <a:r>
              <a:rPr 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Required: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“Give me a ‘layer’ of that chart as a column chart or a scatterplot, or a line chart, (or something else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).”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spcBef>
                <a:spcPts val="300"/>
              </a:spcBef>
            </a:pPr>
            <a:r>
              <a:rPr 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Optional: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“If I didn’t give it to you above, or if I need to override some part of it, here’s the specific mappings (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mapping=aes(</a:t>
            </a:r>
            <a:r>
              <a:rPr lang="mr-IN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) to use for this layer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, the specific data (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), and some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guidance on what colors to use for what.”</a:t>
            </a:r>
          </a:p>
        </p:txBody>
      </p:sp>
      <p:sp>
        <p:nvSpPr>
          <p:cNvPr id="16" name="Oval 15"/>
          <p:cNvSpPr/>
          <p:nvPr/>
        </p:nvSpPr>
        <p:spPr>
          <a:xfrm>
            <a:off x="2522806" y="987490"/>
            <a:ext cx="255563" cy="2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Lato" charset="0"/>
                <a:ea typeface="Lato" charset="0"/>
                <a:cs typeface="Lato" charset="0"/>
              </a:rPr>
              <a:t>1</a:t>
            </a:r>
            <a:endParaRPr lang="en-US" sz="1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22806" y="2030845"/>
            <a:ext cx="255563" cy="2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2522806" y="3068337"/>
            <a:ext cx="255563" cy="2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8606" y="3611623"/>
            <a:ext cx="54008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61913" indent="-61913">
              <a:spcBef>
                <a:spcPts val="300"/>
              </a:spcBef>
            </a:pPr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* Not always the case, and not strictly required, but ggplot2 works best with data in a long format (or, at least, a tidy format). </a:t>
            </a:r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gather()</a:t>
            </a:r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from the </a:t>
            </a:r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tidyr</a:t>
            </a:r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package is your friend here.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44570" y="2965286"/>
            <a:ext cx="37162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300"/>
              </a:spcBef>
            </a:pPr>
            <a:r>
              <a:rPr 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Optional: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“Here’s how I actually want to </a:t>
            </a:r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format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the visualization: which tick marks and gridlines to show and what color to make them, which axis labels to show and various font properties, etc.”</a:t>
            </a:r>
          </a:p>
        </p:txBody>
      </p:sp>
    </p:spTree>
    <p:extLst>
      <p:ext uri="{BB962C8B-B14F-4D97-AF65-F5344CB8AC3E}">
        <p14:creationId xmlns:p14="http://schemas.microsoft.com/office/powerpoint/2010/main" val="20949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266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Courier New</vt:lpstr>
      <vt:lpstr>Helvetica Neue</vt:lpstr>
      <vt:lpstr>Lato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Wilson</dc:creator>
  <cp:lastModifiedBy>Tim Wilson</cp:lastModifiedBy>
  <cp:revision>7</cp:revision>
  <dcterms:created xsi:type="dcterms:W3CDTF">2017-07-24T17:41:25Z</dcterms:created>
  <dcterms:modified xsi:type="dcterms:W3CDTF">2017-07-25T12:24:11Z</dcterms:modified>
</cp:coreProperties>
</file>