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8hHqYiqx9WHky6gPUKCajJxf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7FA21B-B5CF-402A-BBF4-B51807BC4216}">
  <a:tblStyle styleId="{197FA21B-B5CF-402A-BBF4-B51807BC42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br>
              <a:rPr lang="en-US" sz="800"/>
            </a:b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50d3cac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50d3ca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e50d3cac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50d3ca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50d3c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e50d3ca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50d3cac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50d3ca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50d3cac2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50d3cac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50d3ca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e50d3cac2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You Can Bee 2</a:t>
            </a:r>
            <a:endParaRPr sz="3959"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457200" y="1143001"/>
            <a:ext cx="8382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Remote sensing for bee hives</a:t>
            </a:r>
            <a:endParaRPr/>
          </a:p>
          <a:p>
            <a:pPr indent="-25400" lvl="0" marL="228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5400" lvl="0" marL="228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5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2700" y="5820600"/>
            <a:ext cx="8118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Mark Ehler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12700" y="2025500"/>
            <a:ext cx="81186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Currently, the only way to monitor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beehives is to open the hive and look around.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Beekeepers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often don’t know what they’ll find until they open the lid and disturb their colonies.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if there was a better way?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if we could use new tech to make the bar for entry to bee keeping much lower?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50d3cac2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00" name="Google Shape;100;g6e50d3cac2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Remote beehive sensing equipment - 20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record a season of beehive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Monitoring app - 21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train data while offering a tool for professional keepers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Community app - 2?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retail hives </a:t>
            </a:r>
            <a:r>
              <a:rPr lang="en-US"/>
              <a:t>available</a:t>
            </a:r>
            <a:r>
              <a:rPr lang="en-US"/>
              <a:t> for rent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2-way app connects landowners with farmers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50d3cac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Prototyping</a:t>
            </a:r>
            <a:endParaRPr/>
          </a:p>
        </p:txBody>
      </p:sp>
      <p:sp>
        <p:nvSpPr>
          <p:cNvPr id="107" name="Google Shape;107;g6e50d3cac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6e50d3ca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00250" y="434250"/>
            <a:ext cx="51434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457200" y="282200"/>
            <a:ext cx="8229600" cy="1155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Arduino for Remote Sensing</a:t>
            </a:r>
            <a:endParaRPr sz="3959"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457200" y="1789965"/>
            <a:ext cx="8382000" cy="4880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98" y="1287475"/>
            <a:ext cx="7168199" cy="50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1367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The Story so Far</a:t>
            </a:r>
            <a:endParaRPr sz="2800"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601928"/>
            <a:ext cx="8382000" cy="434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Young me struggled to make sense of farming in the modern age.</a:t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Spent time in Nepal as a Peace Corps Volunteer, I wanted to farm on a small scale.</a:t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 came home, back to the cities, away from </a:t>
            </a:r>
            <a:r>
              <a:rPr lang="en-US" sz="2400"/>
              <a:t>idyllic</a:t>
            </a:r>
            <a:r>
              <a:rPr lang="en-US" sz="2400"/>
              <a:t> </a:t>
            </a:r>
            <a:r>
              <a:rPr lang="en-US" sz="2400"/>
              <a:t>agrarian</a:t>
            </a:r>
            <a:r>
              <a:rPr lang="en-US" sz="2400"/>
              <a:t> communities.  People seemed disconnected - from their food - from </a:t>
            </a:r>
            <a:r>
              <a:rPr lang="en-US" sz="2400"/>
              <a:t>each other</a:t>
            </a:r>
            <a:r>
              <a:rPr lang="en-US" sz="2400"/>
              <a:t>.</a:t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 didn’t see the </a:t>
            </a:r>
            <a:r>
              <a:rPr lang="en-US" sz="2400"/>
              <a:t>perceived</a:t>
            </a:r>
            <a:r>
              <a:rPr lang="en-US" sz="2400"/>
              <a:t> use for farming.  I took a side step and developed skills in machine learning.</a:t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People </a:t>
            </a:r>
            <a:r>
              <a:rPr lang="en-US" sz="2400"/>
              <a:t>💛 </a:t>
            </a:r>
            <a:r>
              <a:rPr lang="en-US" sz="2400"/>
              <a:t> bees - not everyone </a:t>
            </a:r>
            <a:r>
              <a:rPr lang="en-US" sz="2400"/>
              <a:t>💛 </a:t>
            </a:r>
            <a:r>
              <a:rPr lang="en-US" sz="2400"/>
              <a:t>them enough to put on the beesuit but everyone 💛 the </a:t>
            </a:r>
            <a:r>
              <a:rPr lang="en-US" sz="2400"/>
              <a:t>people</a:t>
            </a:r>
            <a:r>
              <a:rPr lang="en-US" sz="2400"/>
              <a:t> who do.</a:t>
            </a:r>
            <a:endParaRPr sz="2400"/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50d3cac2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e50d3cac2_0_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6e50d3ca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99" y="484212"/>
            <a:ext cx="7202000" cy="58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6e50d3cac2_0_16"/>
          <p:cNvSpPr txBox="1"/>
          <p:nvPr/>
        </p:nvSpPr>
        <p:spPr>
          <a:xfrm>
            <a:off x="3925500" y="1417650"/>
            <a:ext cx="563400" cy="5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LoRa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6e50d3cac2_0_16"/>
          <p:cNvSpPr txBox="1"/>
          <p:nvPr/>
        </p:nvSpPr>
        <p:spPr>
          <a:xfrm>
            <a:off x="7195175" y="1417650"/>
            <a:ext cx="563400" cy="5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LoRa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6e50d3cac2_0_16"/>
          <p:cNvSpPr txBox="1"/>
          <p:nvPr/>
        </p:nvSpPr>
        <p:spPr>
          <a:xfrm>
            <a:off x="5599200" y="4012975"/>
            <a:ext cx="563400" cy="5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LoRa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6e50d3cac2_0_16"/>
          <p:cNvSpPr txBox="1"/>
          <p:nvPr/>
        </p:nvSpPr>
        <p:spPr>
          <a:xfrm>
            <a:off x="5505375" y="4951475"/>
            <a:ext cx="718500" cy="5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WiFi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50d3cac2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e50d3cac2_0_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6e50d3cac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5300"/>
            <a:ext cx="10157974" cy="30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Hit the Boost 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457200" y="2093101"/>
            <a:ext cx="8229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Good sensors are needed to record good data.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developing prototype sensor bundles that fit seamlessly in beehives.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Future investment in front-end development for the app IP.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328000" y="1022375"/>
            <a:ext cx="8229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product hinges on good data.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could benefit from assistance in the following: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can IMF help -describe the specifics of what services you need from IMF.</a:t>
            </a:r>
            <a:endParaRPr sz="3600"/>
          </a:p>
        </p:txBody>
      </p:sp>
      <p:graphicFrame>
        <p:nvGraphicFramePr>
          <p:cNvPr id="161" name="Google Shape;161;p5"/>
          <p:cNvGraphicFramePr/>
          <p:nvPr/>
        </p:nvGraphicFramePr>
        <p:xfrm>
          <a:off x="539294" y="1732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{197FA21B-B5CF-402A-BBF4-B51807BC4216}</a:tableStyleId>
              </a:tblPr>
              <a:tblGrid>
                <a:gridCol w="2097975"/>
                <a:gridCol w="3171350"/>
                <a:gridCol w="2634650"/>
              </a:tblGrid>
              <a:tr h="10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</a:t>
                      </a:r>
                      <a:endParaRPr sz="1800"/>
                    </a:p>
                  </a:txBody>
                  <a:tcPr marT="45725" marB="45725" marR="91450" marL="91450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Manufacturer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High-Res 3D Printer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Build rigid and flexible parts and assemblies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Object Eden 350V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Precision, automated, high capacity and rapid machining of metals and plastics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Hurco VM1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NC milling machines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Automated multi-axis milling machine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Bridgeport EZ Trac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athes – various sizes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Turning and cutting cylindrical metal, wood and plastic	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Leblond and Hardinge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Welder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MIG/TIG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Miller Syncrowave 250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457201" y="5455735"/>
            <a:ext cx="84666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tools: Oscilloscopes,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electronic fabrication and test equipment, sanders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grinders, benders, punches, jointers, routers,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band and table saws,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hydraulic presses, and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drill presses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97575" y="2786575"/>
            <a:ext cx="8826300" cy="25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2015-07-29T20:19:17Z</dcterms:created>
  <dc:creator>Jacob Dubois</dc:creator>
</cp:coreProperties>
</file>