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0"/>
          </a:xfrm>
        </p:spPr>
        <p:txBody>
          <a:bodyPr anchor="ctr">
            <a:noAutofit/>
          </a:bodyPr>
          <a:lstStyle/>
          <a:p>
            <a:r>
              <a:rPr lang="en-US" sz="9600" dirty="0" smtClean="0"/>
              <a:t>Slang</a:t>
            </a:r>
            <a:br>
              <a:rPr lang="en-US" sz="9600" dirty="0" smtClean="0"/>
            </a:br>
            <a:r>
              <a:rPr lang="en-US" sz="9600" dirty="0" smtClean="0"/>
              <a:t>in English and</a:t>
            </a:r>
            <a:br>
              <a:rPr lang="en-US" sz="9600" dirty="0" smtClean="0"/>
            </a:br>
            <a:r>
              <a:rPr lang="en-US" sz="9600" dirty="0" smtClean="0"/>
              <a:t>in Russian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6792709" y="5934045"/>
            <a:ext cx="2339752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>
                <a:latin typeface="+mj-lt"/>
                <a:ea typeface="Verdana" pitchFamily="34" charset="0"/>
                <a:cs typeface="Vani" pitchFamily="34" charset="0"/>
              </a:rPr>
              <a:t>Prepared by :</a:t>
            </a:r>
          </a:p>
          <a:p>
            <a:r>
              <a:rPr lang="en-US" dirty="0" smtClean="0">
                <a:latin typeface="+mj-lt"/>
                <a:ea typeface="Verdana" pitchFamily="34" charset="0"/>
                <a:cs typeface="Vani" pitchFamily="34" charset="0"/>
              </a:rPr>
              <a:t>Cadet </a:t>
            </a:r>
            <a:r>
              <a:rPr lang="en-US" dirty="0" err="1" smtClean="0">
                <a:latin typeface="+mj-lt"/>
                <a:ea typeface="Verdana" pitchFamily="34" charset="0"/>
                <a:cs typeface="Vani" pitchFamily="34" charset="0"/>
              </a:rPr>
              <a:t>Eltsov</a:t>
            </a:r>
            <a:r>
              <a:rPr lang="en-US" dirty="0" smtClean="0">
                <a:latin typeface="+mj-lt"/>
                <a:ea typeface="Verdana" pitchFamily="34" charset="0"/>
                <a:cs typeface="Vani" pitchFamily="34" charset="0"/>
              </a:rPr>
              <a:t> M.S.</a:t>
            </a:r>
          </a:p>
          <a:p>
            <a:r>
              <a:rPr lang="en-US" dirty="0" smtClean="0">
                <a:latin typeface="+mj-lt"/>
                <a:ea typeface="Verdana" pitchFamily="34" charset="0"/>
                <a:cs typeface="Vani" pitchFamily="34" charset="0"/>
              </a:rPr>
              <a:t>Cadet </a:t>
            </a:r>
            <a:r>
              <a:rPr lang="en-US" dirty="0" err="1" smtClean="0">
                <a:latin typeface="+mj-lt"/>
                <a:ea typeface="Verdana" pitchFamily="34" charset="0"/>
                <a:cs typeface="Vani" pitchFamily="34" charset="0"/>
              </a:rPr>
              <a:t>Rezanov</a:t>
            </a:r>
            <a:r>
              <a:rPr lang="en-US" dirty="0" smtClean="0">
                <a:latin typeface="+mj-lt"/>
                <a:ea typeface="Verdana" pitchFamily="34" charset="0"/>
                <a:cs typeface="Vani" pitchFamily="34" charset="0"/>
              </a:rPr>
              <a:t> N.D.</a:t>
            </a:r>
            <a:endParaRPr lang="ru-RU" dirty="0">
              <a:latin typeface="+mj-lt"/>
              <a:ea typeface="Verdana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Users\rhfvas_3\Desktop\211ИНЯЗРЕ\Материалы для презентации\slang-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4199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</TotalTime>
  <Words>12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Перспектива</vt:lpstr>
      <vt:lpstr>Slang in English and in Russian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Slang in English and in Russian</dc:title>
  <dc:creator>Электронный читательный зал ФВАС_3 (Чурсина Т.А.)</dc:creator>
  <cp:lastModifiedBy>Пользователь Windows</cp:lastModifiedBy>
  <cp:revision>3</cp:revision>
  <dcterms:created xsi:type="dcterms:W3CDTF">2017-03-21T12:53:06Z</dcterms:created>
  <dcterms:modified xsi:type="dcterms:W3CDTF">2017-03-24T12:51:22Z</dcterms:modified>
</cp:coreProperties>
</file>