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0536494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0536494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b5962a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fb5962a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fe89fad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fe89fad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BkVweGq82y6TDCUfAEjBF4Hx-75ht_1NWKs2VeG2kTI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83348" y="46415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Facilities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99744" y="4642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Taskmaster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91546" y="46415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Membership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75150" y="46415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Finance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07942" y="4642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416142" y="4642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Board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5200" y="8517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-Pays bills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-Does financial r</a:t>
            </a:r>
            <a:r>
              <a:rPr lang="en" sz="800">
                <a:solidFill>
                  <a:schemeClr val="dk2"/>
                </a:solidFill>
              </a:rPr>
              <a:t>eimbursements via checks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-Sends credits/fines, budgets, bank statements and utility data to SHC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-Liaison for finance </a:t>
            </a:r>
            <a:r>
              <a:rPr lang="en" sz="800">
                <a:solidFill>
                  <a:schemeClr val="dk2"/>
                </a:solidFill>
              </a:rPr>
              <a:t>committee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38875" y="8517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-Keep lists of facilities concerns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-Facilitating maintenance projects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</a:t>
            </a:r>
            <a:r>
              <a:rPr lang="en" sz="800">
                <a:solidFill>
                  <a:schemeClr val="dk2"/>
                </a:solidFill>
              </a:rPr>
              <a:t>Liaison</a:t>
            </a:r>
            <a:r>
              <a:rPr lang="en" sz="800">
                <a:solidFill>
                  <a:schemeClr val="dk2"/>
                </a:solidFill>
              </a:rPr>
              <a:t> </a:t>
            </a:r>
            <a:r>
              <a:rPr lang="en" sz="800">
                <a:solidFill>
                  <a:schemeClr val="dk2"/>
                </a:solidFill>
              </a:rPr>
              <a:t>for</a:t>
            </a:r>
            <a:r>
              <a:rPr lang="en" sz="800">
                <a:solidFill>
                  <a:schemeClr val="dk2"/>
                </a:solidFill>
              </a:rPr>
              <a:t> facilities committee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191575" y="8517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-Communicate with member prospects and schedule visits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-Inform prospects of approval status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</a:t>
            </a:r>
            <a:r>
              <a:rPr lang="en" sz="800">
                <a:solidFill>
                  <a:schemeClr val="dk2"/>
                </a:solidFill>
              </a:rPr>
              <a:t>Liaison</a:t>
            </a:r>
            <a:r>
              <a:rPr lang="en" sz="800">
                <a:solidFill>
                  <a:schemeClr val="dk2"/>
                </a:solidFill>
              </a:rPr>
              <a:t> for membership committee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599750" y="8304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-Monitors assigned chore completion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-Manage chore details, tactics, and schedule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-Report chore fines/credits to finance officer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007950" y="8304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-Submits </a:t>
            </a:r>
            <a:r>
              <a:rPr lang="en" sz="800">
                <a:solidFill>
                  <a:schemeClr val="dk2"/>
                </a:solidFill>
              </a:rPr>
              <a:t>constitution</a:t>
            </a:r>
            <a:r>
              <a:rPr lang="en" sz="800">
                <a:solidFill>
                  <a:schemeClr val="dk2"/>
                </a:solidFill>
              </a:rPr>
              <a:t> revisions to VP of education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-Responsible for photo albums of house activities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-Liaison for educations committee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416150" y="851750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-Liaison for the SHC executive committee, communicating big stuff from top-down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75200" y="120225"/>
            <a:ext cx="8393700" cy="24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Officer Positions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887335" y="37548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House Shopper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2414032" y="303912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Garden Keeper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414033" y="370455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Lawn Keeper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75125" y="29156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Project Manager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7330" y="307880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Minute Taker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75175" y="3303275"/>
            <a:ext cx="13527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-Facilitates all projects whenever necessary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-Organizes and monitors house projects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-Tracks member contributions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-Facilitates most meetings</a:t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-Fills work gaps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75175" y="2571750"/>
            <a:ext cx="8393700" cy="247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Additional Roles (Some are Optional)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2414030" y="43699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Meeting Facilitator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360642" y="3709875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Office Labor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416142" y="3044450"/>
            <a:ext cx="13527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Chore Roles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887339" y="4385950"/>
            <a:ext cx="38259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Grabber Eat (Always Taken)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4941150" y="2486500"/>
            <a:ext cx="3114900" cy="2052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787575" y="2486500"/>
            <a:ext cx="3114900" cy="2052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1787575" y="407475"/>
            <a:ext cx="3114900" cy="2052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941150" y="407475"/>
            <a:ext cx="3114900" cy="2052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143425" y="2050798"/>
            <a:ext cx="1167900" cy="27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House Shopper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0874" y="3417001"/>
            <a:ext cx="11766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Garden Keeper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3955301" y="3040302"/>
            <a:ext cx="1176600" cy="27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Lawn Keeper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849950" y="3683600"/>
            <a:ext cx="1213500" cy="27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Minute Taker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009575" y="1562313"/>
            <a:ext cx="1257300" cy="27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Meeting Facilitator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726992" y="2068200"/>
            <a:ext cx="11766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Office Labor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240250" y="3842723"/>
            <a:ext cx="1137000" cy="213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Chore Roles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974550" y="407475"/>
            <a:ext cx="1081500" cy="27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Grabber Eat</a:t>
            </a:r>
            <a:endParaRPr sz="10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6813600" y="1149913"/>
            <a:ext cx="1167900" cy="316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Project Manager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541434" y="813288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Facilities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394729" y="1149920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Taskmaster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464969" y="476650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Membership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6012750" y="796100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Finance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551138" y="2106557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Education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825425" y="2818245"/>
            <a:ext cx="1284000" cy="24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Board</a:t>
            </a:r>
            <a:endParaRPr sz="1000"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rot="10800000">
            <a:off x="1689425" y="485100"/>
            <a:ext cx="0" cy="40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794025" y="4659575"/>
            <a:ext cx="6286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 rot="-5400000">
            <a:off x="290725" y="2319300"/>
            <a:ext cx="208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Impact On House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2963525" y="4699400"/>
            <a:ext cx="409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Interest (i.e. - Personal </a:t>
            </a:r>
            <a:r>
              <a:rPr lang="en" sz="1800">
                <a:solidFill>
                  <a:schemeClr val="dk2"/>
                </a:solidFill>
              </a:rPr>
              <a:t>Investment)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2941500" y="2285400"/>
            <a:ext cx="32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Browse RACI Chart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275850"/>
            <a:ext cx="85206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PONDER: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we expect from officers each meeting?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385" y="2243425"/>
            <a:ext cx="2527225" cy="2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