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23ae9d155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23ae9d155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3163bf0d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3163bf0d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23163bf0d5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23163bf0d5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23ae9d155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23ae9d155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23163bf0d5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23163bf0d5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28bf06c61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28bf06c61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23163bf0d5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23163bf0d5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23163bf0d5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23163bf0d5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23163bf0d5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23163bf0d5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Upgrading Apollo’s Chore System</a:t>
            </a:r>
            <a:endParaRPr sz="37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Mark Endicott</a:t>
            </a:r>
            <a:endParaRPr sz="2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Prepared Responses</a:t>
            </a:r>
            <a:endParaRPr/>
          </a:p>
        </p:txBody>
      </p:sp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What if I complete my chore under 30 min?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Pick up another chore from a list of chores.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How long until I can do the same chore again?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Depends on how much needs to be done - case by case.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2" type="body"/>
          </p:nvPr>
        </p:nvSpPr>
        <p:spPr>
          <a:xfrm>
            <a:off x="4311600" y="297800"/>
            <a:ext cx="4520700" cy="186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 u="sng">
                <a:solidFill>
                  <a:schemeClr val="dk1"/>
                </a:solidFill>
              </a:rPr>
              <a:t>Advantages</a:t>
            </a:r>
            <a:r>
              <a:rPr b="1" lang="en" sz="1100">
                <a:solidFill>
                  <a:schemeClr val="dk1"/>
                </a:solidFill>
              </a:rPr>
              <a:t>: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Allows for chore flexibility for both members and officers.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3000"/>
              </a:spcBef>
              <a:spcAft>
                <a:spcPts val="300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Works well enough to have a relatively clean house with minimal effort.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297800"/>
            <a:ext cx="3999900" cy="459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 u="sng">
                <a:solidFill>
                  <a:schemeClr val="dk1"/>
                </a:solidFill>
              </a:rPr>
              <a:t>Current Chore System</a:t>
            </a:r>
            <a:r>
              <a:rPr b="1" lang="en" sz="1100">
                <a:solidFill>
                  <a:schemeClr val="dk1"/>
                </a:solidFill>
              </a:rPr>
              <a:t>: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Relies on pictures, word-of-mouth, and a designated task master for communication and enforcement.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Members select any 4 dish-days of the month, depending on the meal plan, and bathrooms are assigned to everyone 1-2 times a month.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Includes weekly bounties to encourage participation and incrementing fines for missed chores, with additional credits for initiative.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3000"/>
              </a:spcBef>
              <a:spcAft>
                <a:spcPts val="300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Officers are exempt from the regular chore rotation, and chores are assigned regularly.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4268250" y="2316525"/>
            <a:ext cx="4520700" cy="2454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 u="sng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 u="sng">
                <a:solidFill>
                  <a:schemeClr val="dk1"/>
                </a:solidFill>
              </a:rPr>
              <a:t>Problems</a:t>
            </a:r>
            <a:r>
              <a:rPr b="1" lang="en" sz="1100">
                <a:solidFill>
                  <a:schemeClr val="dk1"/>
                </a:solidFill>
              </a:rPr>
              <a:t>: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Limited incentives and potential for inequitable officer rewards.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Inconsistent and inaccurate reflection of individual contributions.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Dishes and bathroom cleaning are often neglected.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Current system may not effectively incentivize consistent chore completion.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386600"/>
            <a:ext cx="8437200" cy="75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Time-Based Point System</a:t>
            </a:r>
            <a:endParaRPr b="1"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371400"/>
            <a:ext cx="3089700" cy="3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1 point = 1 dollar. Yippee! 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For every 1 point over 35 per week, that’s 1 credit to that member.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Fined for not doing base chores.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We can now measure big and small contributions accurately by time.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Example:</a:t>
            </a:r>
            <a:r>
              <a:rPr lang="en" sz="1100">
                <a:solidFill>
                  <a:schemeClr val="dk1"/>
                </a:solidFill>
              </a:rPr>
              <a:t> Say I do finance chores, bathrooms, and dish in one week. Each 30 minutes. That’s $10 extra for that week!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2000"/>
              </a:spcBef>
              <a:spcAft>
                <a:spcPts val="200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Anything on top of that is more money. </a:t>
            </a:r>
            <a:r>
              <a:rPr b="1" lang="en" sz="1100">
                <a:solidFill>
                  <a:schemeClr val="dk1"/>
                </a:solidFill>
              </a:rPr>
              <a:t>This applies to everyone! </a:t>
            </a:r>
            <a:endParaRPr b="1" sz="1100">
              <a:solidFill>
                <a:schemeClr val="dk1"/>
              </a:solidFill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4928" y="2643925"/>
            <a:ext cx="1282738" cy="98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04549" y="1231613"/>
            <a:ext cx="1707250" cy="380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450" y="193113"/>
            <a:ext cx="5220800" cy="475727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/>
          <p:nvPr/>
        </p:nvSpPr>
        <p:spPr>
          <a:xfrm>
            <a:off x="5948325" y="1520750"/>
            <a:ext cx="3042600" cy="273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100" u="sng">
                <a:solidFill>
                  <a:schemeClr val="dk1"/>
                </a:solidFill>
              </a:rPr>
              <a:t>One Month:</a:t>
            </a:r>
            <a:endParaRPr b="1" sz="1100" u="sng">
              <a:solidFill>
                <a:schemeClr val="dk1"/>
              </a:solidFill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Main (60 pts) - 2 hours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Bathroom (15 pts) - .5 hour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Dish (60 pts) - 2 hours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  <a:highlight>
                  <a:srgbClr val="FFFF00"/>
                </a:highlight>
              </a:rPr>
              <a:t>135 / 4 = 33.75 pts a week</a:t>
            </a:r>
            <a:endParaRPr sz="1100">
              <a:solidFill>
                <a:schemeClr val="dk1"/>
              </a:solidFill>
              <a:highlight>
                <a:srgbClr val="FFFF00"/>
              </a:highlight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2000"/>
              </a:spcBef>
              <a:spcAft>
                <a:spcPts val="200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Encourages someone to pick up an extra chore!</a:t>
            </a:r>
            <a:endParaRPr b="1"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Totals will be summed at the end of the month (</a:t>
            </a:r>
            <a:r>
              <a:rPr b="1" lang="en" sz="1100">
                <a:solidFill>
                  <a:schemeClr val="dk1"/>
                </a:solidFill>
                <a:highlight>
                  <a:schemeClr val="accent6"/>
                </a:highlight>
              </a:rPr>
              <a:t>minus 25 x 4</a:t>
            </a:r>
            <a:r>
              <a:rPr lang="en" sz="1100">
                <a:solidFill>
                  <a:schemeClr val="dk1"/>
                </a:solidFill>
              </a:rPr>
              <a:t>)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If you consistently miss the weekly 35 threshold, -5 points for each additional week missed in a row.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Example: Missed week 1, -5 points. Missed week 2, -10 points, Missed week 3, -15 points.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This would go up to -30 points every week (transfers month to month).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/>
              <a:t>Handling Fines/Credits:</a:t>
            </a:r>
            <a:endParaRPr sz="3500"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8800" y="2768638"/>
            <a:ext cx="5486400" cy="18002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823925"/>
            <a:ext cx="8190300" cy="74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Chores that are not completed will be posted. 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Bounty collectors may </a:t>
            </a:r>
            <a:r>
              <a:rPr lang="en" sz="1100">
                <a:solidFill>
                  <a:schemeClr val="dk1"/>
                </a:solidFill>
              </a:rPr>
              <a:t>receive</a:t>
            </a:r>
            <a:r>
              <a:rPr lang="en" sz="1100">
                <a:solidFill>
                  <a:schemeClr val="dk1"/>
                </a:solidFill>
              </a:rPr>
              <a:t> those points </a:t>
            </a:r>
            <a:r>
              <a:rPr lang="en" sz="1100">
                <a:solidFill>
                  <a:schemeClr val="dk1"/>
                </a:solidFill>
                <a:highlight>
                  <a:srgbClr val="FFFF00"/>
                </a:highlight>
              </a:rPr>
              <a:t>+ 5 points</a:t>
            </a:r>
            <a:r>
              <a:rPr lang="en" sz="1100">
                <a:solidFill>
                  <a:schemeClr val="dk1"/>
                </a:solidFill>
              </a:rPr>
              <a:t>. </a:t>
            </a:r>
            <a:r>
              <a:rPr lang="en" sz="1100">
                <a:solidFill>
                  <a:schemeClr val="dk1"/>
                </a:solidFill>
              </a:rPr>
              <a:t>Wa-hoo!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251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/>
              <a:t>Handling Bounties</a:t>
            </a:r>
            <a:endParaRPr sz="3500"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573" y="1686550"/>
            <a:ext cx="4406550" cy="30228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91" name="Google Shape;91;p18"/>
          <p:cNvCxnSpPr>
            <a:stCxn id="90" idx="3"/>
            <a:endCxn id="92" idx="1"/>
          </p:cNvCxnSpPr>
          <p:nvPr/>
        </p:nvCxnSpPr>
        <p:spPr>
          <a:xfrm>
            <a:off x="4951124" y="3197962"/>
            <a:ext cx="389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93" name="Google Shape;9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40825" y="2634612"/>
            <a:ext cx="3433725" cy="11266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152475"/>
            <a:ext cx="6093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</a:rPr>
              <a:t>Options:</a:t>
            </a:r>
            <a:endParaRPr b="1"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  <a:highlight>
                  <a:srgbClr val="FFFF00"/>
                </a:highlight>
              </a:rPr>
              <a:t>Discord thread</a:t>
            </a:r>
            <a:r>
              <a:rPr lang="en" sz="1300">
                <a:solidFill>
                  <a:schemeClr val="dk1"/>
                </a:solidFill>
              </a:rPr>
              <a:t> for chore recording (with feet pictures).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  <a:highlight>
                  <a:srgbClr val="FFFF00"/>
                </a:highlight>
              </a:rPr>
              <a:t>DM</a:t>
            </a:r>
            <a:r>
              <a:rPr lang="en" sz="1300">
                <a:solidFill>
                  <a:schemeClr val="dk1"/>
                </a:solidFill>
              </a:rPr>
              <a:t> </a:t>
            </a:r>
            <a:r>
              <a:rPr lang="en" sz="1300">
                <a:solidFill>
                  <a:schemeClr val="dk1"/>
                </a:solidFill>
              </a:rPr>
              <a:t>taskmaster (with feet pictures).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  <a:highlight>
                  <a:srgbClr val="FFFF00"/>
                </a:highlight>
              </a:rPr>
              <a:t>Pinned spreadsheet</a:t>
            </a:r>
            <a:r>
              <a:rPr lang="en" sz="1300">
                <a:solidFill>
                  <a:schemeClr val="dk1"/>
                </a:solidFill>
              </a:rPr>
              <a:t> for everyone to enter their points.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" sz="1300">
                <a:solidFill>
                  <a:schemeClr val="dk1"/>
                </a:solidFill>
              </a:rPr>
              <a:t>May require an inspector.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" sz="1300">
                <a:solidFill>
                  <a:schemeClr val="dk1"/>
                </a:solidFill>
              </a:rPr>
              <a:t>Should be paired with discord pictures/records.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" sz="1300">
                <a:solidFill>
                  <a:schemeClr val="dk1"/>
                </a:solidFill>
              </a:rPr>
              <a:t>Easier on taskmaster.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Of course, members will be fined if they do not communicate their points!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1200"/>
              </a:spcAft>
              <a:buSzPts val="990"/>
              <a:buNone/>
            </a:pPr>
            <a:r>
              <a:rPr b="1" lang="en" sz="1920"/>
              <a:t>Point Collection</a:t>
            </a:r>
            <a:endParaRPr b="1" sz="1920"/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03151" y="2663925"/>
            <a:ext cx="1416374" cy="1416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79097" y="1017725"/>
            <a:ext cx="1664476" cy="1197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152475"/>
            <a:ext cx="3082200" cy="37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My proposal:</a:t>
            </a:r>
            <a:endParaRPr b="1" sz="1000"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  <a:highlight>
                  <a:srgbClr val="FFFF00"/>
                </a:highlight>
              </a:rPr>
              <a:t>15 points</a:t>
            </a:r>
            <a:r>
              <a:rPr lang="en" sz="1000">
                <a:solidFill>
                  <a:schemeClr val="dk1"/>
                </a:solidFill>
              </a:rPr>
              <a:t> worth of dishes for every member, every </a:t>
            </a:r>
            <a:r>
              <a:rPr lang="en" sz="1000">
                <a:solidFill>
                  <a:schemeClr val="dk1"/>
                </a:solidFill>
                <a:highlight>
                  <a:srgbClr val="FFFF00"/>
                </a:highlight>
              </a:rPr>
              <a:t>2 weeks</a:t>
            </a:r>
            <a:r>
              <a:rPr lang="en" sz="1000">
                <a:solidFill>
                  <a:schemeClr val="dk1"/>
                </a:solidFill>
              </a:rPr>
              <a:t>.</a:t>
            </a:r>
            <a:endParaRPr sz="1000">
              <a:solidFill>
                <a:schemeClr val="dk1"/>
              </a:solidFill>
            </a:endParaRPr>
          </a:p>
          <a:p>
            <a:pPr indent="-2921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</a:pPr>
            <a:r>
              <a:rPr lang="en" sz="1000">
                <a:solidFill>
                  <a:schemeClr val="dk1"/>
                </a:solidFill>
              </a:rPr>
              <a:t>Still flexible but avoids dumping all the labor into one week.</a:t>
            </a:r>
            <a:endParaRPr sz="1000">
              <a:solidFill>
                <a:schemeClr val="dk1"/>
              </a:solidFill>
            </a:endParaRPr>
          </a:p>
          <a:p>
            <a:pPr indent="-2921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</a:pPr>
            <a:r>
              <a:rPr lang="en" sz="1000">
                <a:solidFill>
                  <a:schemeClr val="dk1"/>
                </a:solidFill>
              </a:rPr>
              <a:t>Also collected through pictures and discord.</a:t>
            </a:r>
            <a:endParaRPr sz="1000">
              <a:solidFill>
                <a:schemeClr val="dk1"/>
              </a:solidFill>
            </a:endParaRPr>
          </a:p>
          <a:p>
            <a:pPr indent="-2921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</a:pPr>
            <a:r>
              <a:rPr lang="en" sz="1000">
                <a:solidFill>
                  <a:schemeClr val="dk1"/>
                </a:solidFill>
              </a:rPr>
              <a:t>DOES NOT NEED THE CALENDAR → LESS CHAOS. 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  <a:highlight>
                  <a:srgbClr val="FFFF00"/>
                </a:highlight>
              </a:rPr>
              <a:t>Fined 15</a:t>
            </a:r>
            <a:r>
              <a:rPr lang="en" sz="1000">
                <a:solidFill>
                  <a:schemeClr val="dk1"/>
                </a:solidFill>
              </a:rPr>
              <a:t> if caught leaving more than a tub of dishes out for more than 2 days!</a:t>
            </a:r>
            <a:endParaRPr sz="1000">
              <a:solidFill>
                <a:schemeClr val="dk1"/>
              </a:solidFill>
            </a:endParaRPr>
          </a:p>
          <a:p>
            <a:pPr indent="-2921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</a:pPr>
            <a:r>
              <a:rPr b="1" lang="en" sz="1000">
                <a:solidFill>
                  <a:schemeClr val="dk1"/>
                </a:solidFill>
              </a:rPr>
              <a:t>WOMP WOMP!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1920"/>
              <a:t>Dish Management</a:t>
            </a:r>
            <a:endParaRPr b="1" sz="1920"/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SzPts val="990"/>
              <a:buNone/>
            </a:pPr>
            <a:r>
              <a:t/>
            </a:r>
            <a:endParaRPr b="1" sz="1920"/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8071" y="1152475"/>
            <a:ext cx="5071228" cy="3416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9" name="Google Shape;109;p20"/>
          <p:cNvSpPr txBox="1"/>
          <p:nvPr/>
        </p:nvSpPr>
        <p:spPr>
          <a:xfrm>
            <a:off x="4407725" y="4710800"/>
            <a:ext cx="3840600" cy="2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Next deadline → 2/4/25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1920"/>
              <a:t>LETS APPROVE/DISCUSS. </a:t>
            </a:r>
            <a:endParaRPr b="1" sz="1920"/>
          </a:p>
          <a:p>
            <a:pPr indent="0" lvl="0" marL="0" rtl="0" algn="ctr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SzPts val="990"/>
              <a:buNone/>
            </a:pPr>
            <a:r>
              <a:rPr b="1" lang="en" sz="1920"/>
              <a:t>ANY QUESTIONS? MINOR CHANGES? MAJOR CHANGES?</a:t>
            </a:r>
            <a:endParaRPr b="1" sz="192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