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Play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Play-regular.fntdata"/><Relationship Id="rId10" Type="http://schemas.openxmlformats.org/officeDocument/2006/relationships/slide" Target="slides/slide6.xml"/><Relationship Id="rId12" Type="http://schemas.openxmlformats.org/officeDocument/2006/relationships/font" Target="fonts/Play-bold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Apollo’s Demand for Project Management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Mark Endicott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Apollos Struggles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workload is historically uneven or unreliable.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Issues with role communications or expectations.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 a lot of incentive to do officer work.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Progress in projects mostly happens bi-monthly – VERY SLOW.</a:t>
            </a:r>
            <a:endParaRPr/>
          </a:p>
          <a:p>
            <a:pPr indent="-50800" lvl="0" marL="228600" rtl="0" algn="l">
              <a:lnSpc>
                <a:spcPct val="2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2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515" y="240531"/>
            <a:ext cx="5069306" cy="637693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/>
        </p:nvSpPr>
        <p:spPr>
          <a:xfrm>
            <a:off x="6545179" y="4576500"/>
            <a:ext cx="506930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just facilities…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BOTTOM LINE: We need someone to pick up the slack</a:t>
            </a:r>
            <a:endParaRPr/>
          </a:p>
        </p:txBody>
      </p:sp>
      <p:pic>
        <p:nvPicPr>
          <p:cNvPr descr="Sleepy Face GIFs | Tenor" id="98" name="Google Shape;9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6545181" y="465618"/>
            <a:ext cx="4074297" cy="4074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The role of Project Management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Organizes and monitors project progress.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Communicates with everyone to ensure stuff gets done.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Producing house progress reports.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Fills housework/officer gaps if no one else wants to fill it.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7370" l="3654" r="2116" t="0"/>
          <a:stretch/>
        </p:blipFill>
        <p:spPr>
          <a:xfrm>
            <a:off x="351692" y="252687"/>
            <a:ext cx="11488615" cy="635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Requirements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$10+ an hour starting (house funds).</a:t>
            </a:r>
            <a:endParaRPr/>
          </a:p>
          <a:p>
            <a:pPr indent="-228600" lvl="0" marL="228600" rtl="0" algn="l">
              <a:lnSpc>
                <a:spcPct val="2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8-10 hours a week from me!</a:t>
            </a:r>
            <a:endParaRPr/>
          </a:p>
          <a:p>
            <a:pPr indent="-228600" lvl="0" marL="228600" rtl="0" algn="l">
              <a:lnSpc>
                <a:spcPct val="2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Initial 2 weeks of prepping and training.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